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3C1C2"/>
    <a:srgbClr val="858571"/>
    <a:srgbClr val="F9F9F9"/>
    <a:srgbClr val="FFDF7F"/>
    <a:srgbClr val="BCDEE8"/>
    <a:srgbClr val="BDD2E3"/>
    <a:srgbClr val="EED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نمط متوسط 4 - تميي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2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39197F-A0C4-4EA9-9DCF-44142AF0F945}" type="doc">
      <dgm:prSet loTypeId="urn:microsoft.com/office/officeart/2005/8/layout/pyramid2" loCatId="pyramid" qsTypeId="urn:microsoft.com/office/officeart/2005/8/quickstyle/simple1" qsCatId="simple" csTypeId="urn:microsoft.com/office/officeart/2005/8/colors/colorful5" csCatId="colorful" phldr="1"/>
      <dgm:spPr/>
    </dgm:pt>
    <dgm:pt modelId="{730623F5-45E9-4AC0-B093-7122B9E53F32}">
      <dgm:prSet phldrT="[نص]"/>
      <dgm:spPr/>
      <dgm:t>
        <a:bodyPr/>
        <a:lstStyle/>
        <a:p>
          <a:pPr rtl="1"/>
          <a:r>
            <a:rPr lang="ar-SA" b="1" dirty="0">
              <a:solidFill>
                <a:srgbClr val="70AD47"/>
              </a:solidFill>
            </a:rPr>
            <a:t>تتعرف على كيفية معرفة صلاح الثمار.</a:t>
          </a:r>
        </a:p>
      </dgm:t>
    </dgm:pt>
    <dgm:pt modelId="{62C31355-8674-4E6C-83CA-E7ABC7277684}" type="parTrans" cxnId="{482DF28A-2CF6-4A7A-A03C-F7A0FCD0279E}">
      <dgm:prSet/>
      <dgm:spPr/>
      <dgm:t>
        <a:bodyPr/>
        <a:lstStyle/>
        <a:p>
          <a:pPr rtl="1"/>
          <a:endParaRPr lang="ar-SA"/>
        </a:p>
      </dgm:t>
    </dgm:pt>
    <dgm:pt modelId="{BC1F4A2C-BCFB-45D2-A4C7-7FB44E3B8056}" type="sibTrans" cxnId="{482DF28A-2CF6-4A7A-A03C-F7A0FCD0279E}">
      <dgm:prSet/>
      <dgm:spPr/>
      <dgm:t>
        <a:bodyPr/>
        <a:lstStyle/>
        <a:p>
          <a:pPr rtl="1"/>
          <a:endParaRPr lang="ar-SA"/>
        </a:p>
      </dgm:t>
    </dgm:pt>
    <dgm:pt modelId="{3D2F78FB-0B0E-4288-9433-C9D350EE7907}">
      <dgm:prSet phldrT="[نص]"/>
      <dgm:spPr/>
      <dgm:t>
        <a:bodyPr/>
        <a:lstStyle/>
        <a:p>
          <a:pPr rtl="1"/>
          <a:r>
            <a:rPr lang="ar-SA" b="1" dirty="0">
              <a:solidFill>
                <a:srgbClr val="5EC59D"/>
              </a:solidFill>
            </a:rPr>
            <a:t>تتعرف على حكم كل نوع .</a:t>
          </a:r>
        </a:p>
      </dgm:t>
    </dgm:pt>
    <dgm:pt modelId="{773A06CF-47B5-4D34-978B-1BFAF99C0409}" type="parTrans" cxnId="{B36A23C2-E0CD-4014-A9A9-3AC8A6E15827}">
      <dgm:prSet/>
      <dgm:spPr/>
      <dgm:t>
        <a:bodyPr/>
        <a:lstStyle/>
        <a:p>
          <a:pPr rtl="1"/>
          <a:endParaRPr lang="ar-SA"/>
        </a:p>
      </dgm:t>
    </dgm:pt>
    <dgm:pt modelId="{A49FAC13-C775-4BD6-93DF-B5F8F17FE75F}" type="sibTrans" cxnId="{B36A23C2-E0CD-4014-A9A9-3AC8A6E15827}">
      <dgm:prSet/>
      <dgm:spPr/>
      <dgm:t>
        <a:bodyPr/>
        <a:lstStyle/>
        <a:p>
          <a:pPr rtl="1"/>
          <a:endParaRPr lang="ar-SA"/>
        </a:p>
      </dgm:t>
    </dgm:pt>
    <dgm:pt modelId="{8A0DDFEE-3BCC-4E56-8FB5-3C456600F5BE}">
      <dgm:prSet phldrT="[نص]"/>
      <dgm:spPr/>
      <dgm:t>
        <a:bodyPr/>
        <a:lstStyle/>
        <a:p>
          <a:pPr rtl="1"/>
          <a:r>
            <a:rPr lang="ar-SA" b="1" dirty="0">
              <a:solidFill>
                <a:srgbClr val="0070C0"/>
              </a:solidFill>
            </a:rPr>
            <a:t>تتعرف على حالات بيع الزروع والثمار.</a:t>
          </a:r>
        </a:p>
      </dgm:t>
    </dgm:pt>
    <dgm:pt modelId="{9D0C6D3E-B795-4460-8F40-DCC38FA3CD42}" type="parTrans" cxnId="{16ED8F91-9D27-4481-A212-7B945291499C}">
      <dgm:prSet/>
      <dgm:spPr/>
      <dgm:t>
        <a:bodyPr/>
        <a:lstStyle/>
        <a:p>
          <a:pPr rtl="1"/>
          <a:endParaRPr lang="ar-SA"/>
        </a:p>
      </dgm:t>
    </dgm:pt>
    <dgm:pt modelId="{22D58985-ED94-4D81-855E-1CBD31FD16D6}" type="sibTrans" cxnId="{16ED8F91-9D27-4481-A212-7B945291499C}">
      <dgm:prSet/>
      <dgm:spPr/>
      <dgm:t>
        <a:bodyPr/>
        <a:lstStyle/>
        <a:p>
          <a:pPr rtl="1"/>
          <a:endParaRPr lang="ar-SA"/>
        </a:p>
      </dgm:t>
    </dgm:pt>
    <dgm:pt modelId="{BE9A19A9-6E2A-4E85-907F-8E54982E217D}" type="pres">
      <dgm:prSet presAssocID="{BD39197F-A0C4-4EA9-9DCF-44142AF0F945}" presName="compositeShape" presStyleCnt="0">
        <dgm:presLayoutVars>
          <dgm:dir/>
          <dgm:resizeHandles/>
        </dgm:presLayoutVars>
      </dgm:prSet>
      <dgm:spPr/>
    </dgm:pt>
    <dgm:pt modelId="{45822805-67D6-45C2-9E0A-2220D332FCA5}" type="pres">
      <dgm:prSet presAssocID="{BD39197F-A0C4-4EA9-9DCF-44142AF0F945}" presName="pyramid" presStyleLbl="node1" presStyleIdx="0" presStyleCnt="1" custLinFactNeighborX="-534"/>
      <dgm:spPr/>
    </dgm:pt>
    <dgm:pt modelId="{F7B437BA-8727-4862-9306-15C20A8525E4}" type="pres">
      <dgm:prSet presAssocID="{BD39197F-A0C4-4EA9-9DCF-44142AF0F945}" presName="theList" presStyleCnt="0"/>
      <dgm:spPr/>
    </dgm:pt>
    <dgm:pt modelId="{2342C124-D286-41C7-853F-D884DA93BDC1}" type="pres">
      <dgm:prSet presAssocID="{8A0DDFEE-3BCC-4E56-8FB5-3C456600F5BE}" presName="aNode" presStyleLbl="fgAcc1" presStyleIdx="0" presStyleCnt="3" custLinFactY="26560" custLinFactNeighborX="-16622" custLinFactNeighborY="100000">
        <dgm:presLayoutVars>
          <dgm:bulletEnabled val="1"/>
        </dgm:presLayoutVars>
      </dgm:prSet>
      <dgm:spPr/>
    </dgm:pt>
    <dgm:pt modelId="{8E0FE25B-73F4-48B0-AFC1-262AFDFF2EAB}" type="pres">
      <dgm:prSet presAssocID="{8A0DDFEE-3BCC-4E56-8FB5-3C456600F5BE}" presName="aSpace" presStyleCnt="0"/>
      <dgm:spPr/>
    </dgm:pt>
    <dgm:pt modelId="{44D364BB-90CD-4340-A917-1D799227A95D}" type="pres">
      <dgm:prSet presAssocID="{3D2F78FB-0B0E-4288-9433-C9D350EE7907}" presName="aNode" presStyleLbl="fgAcc1" presStyleIdx="1" presStyleCnt="3" custLinFactY="26560" custLinFactNeighborX="-16622" custLinFactNeighborY="100000">
        <dgm:presLayoutVars>
          <dgm:bulletEnabled val="1"/>
        </dgm:presLayoutVars>
      </dgm:prSet>
      <dgm:spPr/>
    </dgm:pt>
    <dgm:pt modelId="{5B581482-D852-4343-B87C-83CBB2D34E05}" type="pres">
      <dgm:prSet presAssocID="{3D2F78FB-0B0E-4288-9433-C9D350EE7907}" presName="aSpace" presStyleCnt="0"/>
      <dgm:spPr/>
    </dgm:pt>
    <dgm:pt modelId="{45B4CAD4-07D0-4B2E-9C62-390365B92075}" type="pres">
      <dgm:prSet presAssocID="{730623F5-45E9-4AC0-B093-7122B9E53F32}" presName="aNode" presStyleLbl="fgAcc1" presStyleIdx="2" presStyleCnt="3" custLinFactY="26560" custLinFactNeighborX="-16622" custLinFactNeighborY="100000">
        <dgm:presLayoutVars>
          <dgm:bulletEnabled val="1"/>
        </dgm:presLayoutVars>
      </dgm:prSet>
      <dgm:spPr/>
    </dgm:pt>
    <dgm:pt modelId="{728C74E4-A315-4351-9F81-837DC9E250EE}" type="pres">
      <dgm:prSet presAssocID="{730623F5-45E9-4AC0-B093-7122B9E53F32}" presName="aSpace" presStyleCnt="0"/>
      <dgm:spPr/>
    </dgm:pt>
  </dgm:ptLst>
  <dgm:cxnLst>
    <dgm:cxn modelId="{E894D100-E0A0-4F63-9522-D6201FCE3B8A}" type="presOf" srcId="{8A0DDFEE-3BCC-4E56-8FB5-3C456600F5BE}" destId="{2342C124-D286-41C7-853F-D884DA93BDC1}" srcOrd="0" destOrd="0" presId="urn:microsoft.com/office/officeart/2005/8/layout/pyramid2"/>
    <dgm:cxn modelId="{223B7F4F-1260-45F2-9D9F-F30E87BE9188}" type="presOf" srcId="{730623F5-45E9-4AC0-B093-7122B9E53F32}" destId="{45B4CAD4-07D0-4B2E-9C62-390365B92075}" srcOrd="0" destOrd="0" presId="urn:microsoft.com/office/officeart/2005/8/layout/pyramid2"/>
    <dgm:cxn modelId="{23A15371-0818-4522-882B-E4285BA43FBA}" type="presOf" srcId="{BD39197F-A0C4-4EA9-9DCF-44142AF0F945}" destId="{BE9A19A9-6E2A-4E85-907F-8E54982E217D}" srcOrd="0" destOrd="0" presId="urn:microsoft.com/office/officeart/2005/8/layout/pyramid2"/>
    <dgm:cxn modelId="{510BD180-18B5-4766-AB1C-C41B0E78898A}" type="presOf" srcId="{3D2F78FB-0B0E-4288-9433-C9D350EE7907}" destId="{44D364BB-90CD-4340-A917-1D799227A95D}" srcOrd="0" destOrd="0" presId="urn:microsoft.com/office/officeart/2005/8/layout/pyramid2"/>
    <dgm:cxn modelId="{482DF28A-2CF6-4A7A-A03C-F7A0FCD0279E}" srcId="{BD39197F-A0C4-4EA9-9DCF-44142AF0F945}" destId="{730623F5-45E9-4AC0-B093-7122B9E53F32}" srcOrd="2" destOrd="0" parTransId="{62C31355-8674-4E6C-83CA-E7ABC7277684}" sibTransId="{BC1F4A2C-BCFB-45D2-A4C7-7FB44E3B8056}"/>
    <dgm:cxn modelId="{16ED8F91-9D27-4481-A212-7B945291499C}" srcId="{BD39197F-A0C4-4EA9-9DCF-44142AF0F945}" destId="{8A0DDFEE-3BCC-4E56-8FB5-3C456600F5BE}" srcOrd="0" destOrd="0" parTransId="{9D0C6D3E-B795-4460-8F40-DCC38FA3CD42}" sibTransId="{22D58985-ED94-4D81-855E-1CBD31FD16D6}"/>
    <dgm:cxn modelId="{B36A23C2-E0CD-4014-A9A9-3AC8A6E15827}" srcId="{BD39197F-A0C4-4EA9-9DCF-44142AF0F945}" destId="{3D2F78FB-0B0E-4288-9433-C9D350EE7907}" srcOrd="1" destOrd="0" parTransId="{773A06CF-47B5-4D34-978B-1BFAF99C0409}" sibTransId="{A49FAC13-C775-4BD6-93DF-B5F8F17FE75F}"/>
    <dgm:cxn modelId="{E3CFE2BA-E54C-450D-8A00-7D9F2C7D6304}" type="presParOf" srcId="{BE9A19A9-6E2A-4E85-907F-8E54982E217D}" destId="{45822805-67D6-45C2-9E0A-2220D332FCA5}" srcOrd="0" destOrd="0" presId="urn:microsoft.com/office/officeart/2005/8/layout/pyramid2"/>
    <dgm:cxn modelId="{004FA742-5097-4C54-AF99-498AB43C5728}" type="presParOf" srcId="{BE9A19A9-6E2A-4E85-907F-8E54982E217D}" destId="{F7B437BA-8727-4862-9306-15C20A8525E4}" srcOrd="1" destOrd="0" presId="urn:microsoft.com/office/officeart/2005/8/layout/pyramid2"/>
    <dgm:cxn modelId="{5F585EAE-89E6-40F5-A0C1-F29B6B51C530}" type="presParOf" srcId="{F7B437BA-8727-4862-9306-15C20A8525E4}" destId="{2342C124-D286-41C7-853F-D884DA93BDC1}" srcOrd="0" destOrd="0" presId="urn:microsoft.com/office/officeart/2005/8/layout/pyramid2"/>
    <dgm:cxn modelId="{5737FB93-8474-448F-ABF9-5FCBE7B94057}" type="presParOf" srcId="{F7B437BA-8727-4862-9306-15C20A8525E4}" destId="{8E0FE25B-73F4-48B0-AFC1-262AFDFF2EAB}" srcOrd="1" destOrd="0" presId="urn:microsoft.com/office/officeart/2005/8/layout/pyramid2"/>
    <dgm:cxn modelId="{34485092-312B-442C-AE7F-C5E256262355}" type="presParOf" srcId="{F7B437BA-8727-4862-9306-15C20A8525E4}" destId="{44D364BB-90CD-4340-A917-1D799227A95D}" srcOrd="2" destOrd="0" presId="urn:microsoft.com/office/officeart/2005/8/layout/pyramid2"/>
    <dgm:cxn modelId="{526FF5D6-7F53-432D-B1BD-E772974D9CDE}" type="presParOf" srcId="{F7B437BA-8727-4862-9306-15C20A8525E4}" destId="{5B581482-D852-4343-B87C-83CBB2D34E05}" srcOrd="3" destOrd="0" presId="urn:microsoft.com/office/officeart/2005/8/layout/pyramid2"/>
    <dgm:cxn modelId="{59FC3033-D6D9-44F2-9AC3-100797FD3992}" type="presParOf" srcId="{F7B437BA-8727-4862-9306-15C20A8525E4}" destId="{45B4CAD4-07D0-4B2E-9C62-390365B92075}" srcOrd="4" destOrd="0" presId="urn:microsoft.com/office/officeart/2005/8/layout/pyramid2"/>
    <dgm:cxn modelId="{800ED94D-5C13-4506-B806-5A3BA6D0F1D7}" type="presParOf" srcId="{F7B437BA-8727-4862-9306-15C20A8525E4}" destId="{728C74E4-A315-4351-9F81-837DC9E250E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08B930-D283-4F2C-8D0D-F064DEDA8E7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8498134B-8218-44B9-86B3-7BB28358390A}">
      <dgm:prSet phldrT="[نص]" custT="1"/>
      <dgm:spPr>
        <a:noFill/>
        <a:ln>
          <a:noFill/>
        </a:ln>
      </dgm:spPr>
      <dgm:t>
        <a:bodyPr/>
        <a:lstStyle/>
        <a:p>
          <a:pPr rtl="1"/>
          <a:r>
            <a:rPr lang="ar-SA" sz="4800" b="1" dirty="0">
              <a:solidFill>
                <a:srgbClr val="002060"/>
              </a:solidFill>
            </a:rPr>
            <a:t> </a:t>
          </a:r>
        </a:p>
      </dgm:t>
    </dgm:pt>
    <dgm:pt modelId="{6953F543-6100-4435-9838-C4B02E179ED8}" type="parTrans" cxnId="{730EC0BB-F3E1-4BA9-8020-77865ED5D96E}">
      <dgm:prSet/>
      <dgm:spPr/>
      <dgm:t>
        <a:bodyPr/>
        <a:lstStyle/>
        <a:p>
          <a:pPr rtl="1"/>
          <a:endParaRPr lang="ar-SA" sz="1200" b="1">
            <a:solidFill>
              <a:srgbClr val="002060"/>
            </a:solidFill>
          </a:endParaRPr>
        </a:p>
      </dgm:t>
    </dgm:pt>
    <dgm:pt modelId="{3910DB13-421B-4E71-887D-64B4D2802BF1}" type="sibTrans" cxnId="{730EC0BB-F3E1-4BA9-8020-77865ED5D96E}">
      <dgm:prSet/>
      <dgm:spPr/>
      <dgm:t>
        <a:bodyPr/>
        <a:lstStyle/>
        <a:p>
          <a:pPr rtl="1"/>
          <a:endParaRPr lang="ar-SA" sz="1200" b="1">
            <a:solidFill>
              <a:srgbClr val="002060"/>
            </a:solidFill>
          </a:endParaRPr>
        </a:p>
      </dgm:t>
    </dgm:pt>
    <dgm:pt modelId="{766C9120-F7DF-498F-9C4B-09162294D96C}">
      <dgm:prSet phldrT="[نص]" custT="1"/>
      <dgm:spPr>
        <a:ln>
          <a:solidFill>
            <a:srgbClr val="BDD2E3"/>
          </a:solidFill>
        </a:ln>
      </dgm:spPr>
      <dgm:t>
        <a:bodyPr/>
        <a:lstStyle/>
        <a:p>
          <a:pPr rtl="1"/>
          <a:r>
            <a:rPr lang="ar-SA" sz="3600" b="1" dirty="0">
              <a:solidFill>
                <a:srgbClr val="002060"/>
              </a:solidFill>
            </a:rPr>
            <a:t>الحالة الأولى</a:t>
          </a:r>
        </a:p>
      </dgm:t>
    </dgm:pt>
    <dgm:pt modelId="{5B229AA8-3B91-447D-86E0-A393DACA0555}" type="parTrans" cxnId="{3844888C-0B60-4323-8675-4B0336DFCB4A}">
      <dgm:prSet/>
      <dgm:spPr>
        <a:ln>
          <a:solidFill>
            <a:srgbClr val="EEDDCD"/>
          </a:solidFill>
        </a:ln>
      </dgm:spPr>
      <dgm:t>
        <a:bodyPr/>
        <a:lstStyle/>
        <a:p>
          <a:pPr rtl="1"/>
          <a:endParaRPr lang="ar-SA" sz="1200" b="1">
            <a:solidFill>
              <a:srgbClr val="002060"/>
            </a:solidFill>
          </a:endParaRPr>
        </a:p>
      </dgm:t>
    </dgm:pt>
    <dgm:pt modelId="{021DF770-EFDE-41F1-823F-0B695958C842}" type="sibTrans" cxnId="{3844888C-0B60-4323-8675-4B0336DFCB4A}">
      <dgm:prSet/>
      <dgm:spPr/>
      <dgm:t>
        <a:bodyPr/>
        <a:lstStyle/>
        <a:p>
          <a:pPr rtl="1"/>
          <a:endParaRPr lang="ar-SA" sz="1200" b="1">
            <a:solidFill>
              <a:srgbClr val="002060"/>
            </a:solidFill>
          </a:endParaRPr>
        </a:p>
      </dgm:t>
    </dgm:pt>
    <dgm:pt modelId="{A680122E-ED8D-4C44-9909-62A5A5942BF3}">
      <dgm:prSet phldrT="[نص]" custT="1"/>
      <dgm:spPr>
        <a:ln>
          <a:solidFill>
            <a:srgbClr val="BDD2E3"/>
          </a:solidFill>
        </a:ln>
      </dgm:spPr>
      <dgm:t>
        <a:bodyPr/>
        <a:lstStyle/>
        <a:p>
          <a:pPr rtl="1"/>
          <a:r>
            <a:rPr lang="ar-SA" sz="3600" b="1" dirty="0">
              <a:solidFill>
                <a:srgbClr val="002060"/>
              </a:solidFill>
            </a:rPr>
            <a:t>الحالة الثالثة</a:t>
          </a:r>
        </a:p>
      </dgm:t>
    </dgm:pt>
    <dgm:pt modelId="{2600A525-330D-4CA6-AA05-5658F0F687E9}" type="parTrans" cxnId="{98EF94C3-62EC-4D5D-87D1-CEAA4C17C3CE}">
      <dgm:prSet/>
      <dgm:spPr>
        <a:ln>
          <a:solidFill>
            <a:srgbClr val="EEDDCD"/>
          </a:solidFill>
        </a:ln>
      </dgm:spPr>
      <dgm:t>
        <a:bodyPr/>
        <a:lstStyle/>
        <a:p>
          <a:pPr rtl="1"/>
          <a:endParaRPr lang="ar-SA" sz="1200" b="1">
            <a:solidFill>
              <a:srgbClr val="002060"/>
            </a:solidFill>
          </a:endParaRPr>
        </a:p>
      </dgm:t>
    </dgm:pt>
    <dgm:pt modelId="{5052B81B-53E1-4926-8B2D-93D64982A636}" type="sibTrans" cxnId="{98EF94C3-62EC-4D5D-87D1-CEAA4C17C3CE}">
      <dgm:prSet/>
      <dgm:spPr/>
      <dgm:t>
        <a:bodyPr/>
        <a:lstStyle/>
        <a:p>
          <a:pPr rtl="1"/>
          <a:endParaRPr lang="ar-SA" sz="1200" b="1">
            <a:solidFill>
              <a:srgbClr val="002060"/>
            </a:solidFill>
          </a:endParaRPr>
        </a:p>
      </dgm:t>
    </dgm:pt>
    <dgm:pt modelId="{38A7495A-1DFA-435C-BF87-8AB46836563E}">
      <dgm:prSet custT="1"/>
      <dgm:spPr>
        <a:ln>
          <a:solidFill>
            <a:srgbClr val="BDD2E3"/>
          </a:solidFill>
        </a:ln>
      </dgm:spPr>
      <dgm:t>
        <a:bodyPr/>
        <a:lstStyle/>
        <a:p>
          <a:pPr rtl="1"/>
          <a:r>
            <a:rPr lang="ar-SA" sz="3600" b="1" dirty="0">
              <a:solidFill>
                <a:srgbClr val="002060"/>
              </a:solidFill>
            </a:rPr>
            <a:t>الحالة الثانية</a:t>
          </a:r>
        </a:p>
      </dgm:t>
    </dgm:pt>
    <dgm:pt modelId="{B2020659-5FC3-4FB9-A067-16EDFDDB8A6B}" type="parTrans" cxnId="{85DEE65F-52BE-47A8-A866-AB0E7E58E499}">
      <dgm:prSet/>
      <dgm:spPr>
        <a:ln>
          <a:solidFill>
            <a:srgbClr val="EEDDCD"/>
          </a:solidFill>
        </a:ln>
      </dgm:spPr>
      <dgm:t>
        <a:bodyPr/>
        <a:lstStyle/>
        <a:p>
          <a:pPr rtl="1"/>
          <a:endParaRPr lang="ar-SA" sz="1200" b="1">
            <a:solidFill>
              <a:srgbClr val="002060"/>
            </a:solidFill>
          </a:endParaRPr>
        </a:p>
      </dgm:t>
    </dgm:pt>
    <dgm:pt modelId="{1F399EE9-66CD-447A-BFAD-BECED2905272}" type="sibTrans" cxnId="{85DEE65F-52BE-47A8-A866-AB0E7E58E499}">
      <dgm:prSet/>
      <dgm:spPr/>
      <dgm:t>
        <a:bodyPr/>
        <a:lstStyle/>
        <a:p>
          <a:pPr rtl="1"/>
          <a:endParaRPr lang="ar-SA" sz="1200" b="1">
            <a:solidFill>
              <a:srgbClr val="002060"/>
            </a:solidFill>
          </a:endParaRPr>
        </a:p>
      </dgm:t>
    </dgm:pt>
    <dgm:pt modelId="{6F7AB3A3-EEE7-456D-BB20-E2CEE3DF4A98}" type="pres">
      <dgm:prSet presAssocID="{D208B930-D283-4F2C-8D0D-F064DEDA8E7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C7124FD-89DF-4B68-AE28-BC99256DB4A5}" type="pres">
      <dgm:prSet presAssocID="{8498134B-8218-44B9-86B3-7BB28358390A}" presName="root" presStyleCnt="0"/>
      <dgm:spPr/>
    </dgm:pt>
    <dgm:pt modelId="{CA35E838-B814-4824-9E8D-9DF55F64B9B5}" type="pres">
      <dgm:prSet presAssocID="{8498134B-8218-44B9-86B3-7BB28358390A}" presName="rootComposite" presStyleCnt="0"/>
      <dgm:spPr/>
    </dgm:pt>
    <dgm:pt modelId="{72242FA4-04AB-4E1B-BBA2-E489A8469E88}" type="pres">
      <dgm:prSet presAssocID="{8498134B-8218-44B9-86B3-7BB28358390A}" presName="rootText" presStyleLbl="node1" presStyleIdx="0" presStyleCnt="1"/>
      <dgm:spPr/>
    </dgm:pt>
    <dgm:pt modelId="{56AC9FD6-A4B1-4E5F-A30C-B6E05FF20E71}" type="pres">
      <dgm:prSet presAssocID="{8498134B-8218-44B9-86B3-7BB28358390A}" presName="rootConnector" presStyleLbl="node1" presStyleIdx="0" presStyleCnt="1"/>
      <dgm:spPr/>
    </dgm:pt>
    <dgm:pt modelId="{7F2F3360-856D-4BBE-A147-A67629515CB7}" type="pres">
      <dgm:prSet presAssocID="{8498134B-8218-44B9-86B3-7BB28358390A}" presName="childShape" presStyleCnt="0"/>
      <dgm:spPr/>
    </dgm:pt>
    <dgm:pt modelId="{ADE15AEF-E26D-4D0F-809D-2B207A2DD303}" type="pres">
      <dgm:prSet presAssocID="{5B229AA8-3B91-447D-86E0-A393DACA0555}" presName="Name13" presStyleLbl="parChTrans1D2" presStyleIdx="0" presStyleCnt="3"/>
      <dgm:spPr/>
    </dgm:pt>
    <dgm:pt modelId="{59D6F705-F2F9-4CC0-AAB4-80F661F2A10F}" type="pres">
      <dgm:prSet presAssocID="{766C9120-F7DF-498F-9C4B-09162294D96C}" presName="childText" presStyleLbl="bgAcc1" presStyleIdx="0" presStyleCnt="3" custScaleX="112856" custScaleY="54186">
        <dgm:presLayoutVars>
          <dgm:bulletEnabled val="1"/>
        </dgm:presLayoutVars>
      </dgm:prSet>
      <dgm:spPr/>
    </dgm:pt>
    <dgm:pt modelId="{35D58C0C-3D96-45DB-A2AC-545E30236ED6}" type="pres">
      <dgm:prSet presAssocID="{B2020659-5FC3-4FB9-A067-16EDFDDB8A6B}" presName="Name13" presStyleLbl="parChTrans1D2" presStyleIdx="1" presStyleCnt="3"/>
      <dgm:spPr/>
    </dgm:pt>
    <dgm:pt modelId="{03797C61-B742-4B9D-B729-B863F212EB69}" type="pres">
      <dgm:prSet presAssocID="{38A7495A-1DFA-435C-BF87-8AB46836563E}" presName="childText" presStyleLbl="bgAcc1" presStyleIdx="1" presStyleCnt="3" custScaleX="112856" custScaleY="54186">
        <dgm:presLayoutVars>
          <dgm:bulletEnabled val="1"/>
        </dgm:presLayoutVars>
      </dgm:prSet>
      <dgm:spPr/>
    </dgm:pt>
    <dgm:pt modelId="{E423DF77-E3D9-47B6-8B21-B49B1CFB374C}" type="pres">
      <dgm:prSet presAssocID="{2600A525-330D-4CA6-AA05-5658F0F687E9}" presName="Name13" presStyleLbl="parChTrans1D2" presStyleIdx="2" presStyleCnt="3"/>
      <dgm:spPr/>
    </dgm:pt>
    <dgm:pt modelId="{8A48481A-EBAF-4F05-B116-164AE420E633}" type="pres">
      <dgm:prSet presAssocID="{A680122E-ED8D-4C44-9909-62A5A5942BF3}" presName="childText" presStyleLbl="bgAcc1" presStyleIdx="2" presStyleCnt="3" custScaleX="112856" custScaleY="54186">
        <dgm:presLayoutVars>
          <dgm:bulletEnabled val="1"/>
        </dgm:presLayoutVars>
      </dgm:prSet>
      <dgm:spPr/>
    </dgm:pt>
  </dgm:ptLst>
  <dgm:cxnLst>
    <dgm:cxn modelId="{85DEE65F-52BE-47A8-A866-AB0E7E58E499}" srcId="{8498134B-8218-44B9-86B3-7BB28358390A}" destId="{38A7495A-1DFA-435C-BF87-8AB46836563E}" srcOrd="1" destOrd="0" parTransId="{B2020659-5FC3-4FB9-A067-16EDFDDB8A6B}" sibTransId="{1F399EE9-66CD-447A-BFAD-BECED2905272}"/>
    <dgm:cxn modelId="{E992ED6E-7BEA-407B-B908-9A81122BA5DD}" type="presOf" srcId="{A680122E-ED8D-4C44-9909-62A5A5942BF3}" destId="{8A48481A-EBAF-4F05-B116-164AE420E633}" srcOrd="0" destOrd="0" presId="urn:microsoft.com/office/officeart/2005/8/layout/hierarchy3"/>
    <dgm:cxn modelId="{A170FA7A-98EF-4EBA-BB3E-D23FC5B077F2}" type="presOf" srcId="{8498134B-8218-44B9-86B3-7BB28358390A}" destId="{72242FA4-04AB-4E1B-BBA2-E489A8469E88}" srcOrd="0" destOrd="0" presId="urn:microsoft.com/office/officeart/2005/8/layout/hierarchy3"/>
    <dgm:cxn modelId="{D14F1C8A-BBED-4297-A38D-6F28C9502A0C}" type="presOf" srcId="{B2020659-5FC3-4FB9-A067-16EDFDDB8A6B}" destId="{35D58C0C-3D96-45DB-A2AC-545E30236ED6}" srcOrd="0" destOrd="0" presId="urn:microsoft.com/office/officeart/2005/8/layout/hierarchy3"/>
    <dgm:cxn modelId="{3844888C-0B60-4323-8675-4B0336DFCB4A}" srcId="{8498134B-8218-44B9-86B3-7BB28358390A}" destId="{766C9120-F7DF-498F-9C4B-09162294D96C}" srcOrd="0" destOrd="0" parTransId="{5B229AA8-3B91-447D-86E0-A393DACA0555}" sibTransId="{021DF770-EFDE-41F1-823F-0B695958C842}"/>
    <dgm:cxn modelId="{B903EB93-4BD8-42E0-A24D-F74B2819EBCE}" type="presOf" srcId="{2600A525-330D-4CA6-AA05-5658F0F687E9}" destId="{E423DF77-E3D9-47B6-8B21-B49B1CFB374C}" srcOrd="0" destOrd="0" presId="urn:microsoft.com/office/officeart/2005/8/layout/hierarchy3"/>
    <dgm:cxn modelId="{E9A06096-08BB-4AE3-B3E8-6452BF8D7634}" type="presOf" srcId="{5B229AA8-3B91-447D-86E0-A393DACA0555}" destId="{ADE15AEF-E26D-4D0F-809D-2B207A2DD303}" srcOrd="0" destOrd="0" presId="urn:microsoft.com/office/officeart/2005/8/layout/hierarchy3"/>
    <dgm:cxn modelId="{67806697-FD96-42B4-BE4E-57B4C448D347}" type="presOf" srcId="{38A7495A-1DFA-435C-BF87-8AB46836563E}" destId="{03797C61-B742-4B9D-B729-B863F212EB69}" srcOrd="0" destOrd="0" presId="urn:microsoft.com/office/officeart/2005/8/layout/hierarchy3"/>
    <dgm:cxn modelId="{730EC0BB-F3E1-4BA9-8020-77865ED5D96E}" srcId="{D208B930-D283-4F2C-8D0D-F064DEDA8E75}" destId="{8498134B-8218-44B9-86B3-7BB28358390A}" srcOrd="0" destOrd="0" parTransId="{6953F543-6100-4435-9838-C4B02E179ED8}" sibTransId="{3910DB13-421B-4E71-887D-64B4D2802BF1}"/>
    <dgm:cxn modelId="{98EF94C3-62EC-4D5D-87D1-CEAA4C17C3CE}" srcId="{8498134B-8218-44B9-86B3-7BB28358390A}" destId="{A680122E-ED8D-4C44-9909-62A5A5942BF3}" srcOrd="2" destOrd="0" parTransId="{2600A525-330D-4CA6-AA05-5658F0F687E9}" sibTransId="{5052B81B-53E1-4926-8B2D-93D64982A636}"/>
    <dgm:cxn modelId="{E29905CB-A590-49DD-AB03-02D5B809F82D}" type="presOf" srcId="{766C9120-F7DF-498F-9C4B-09162294D96C}" destId="{59D6F705-F2F9-4CC0-AAB4-80F661F2A10F}" srcOrd="0" destOrd="0" presId="urn:microsoft.com/office/officeart/2005/8/layout/hierarchy3"/>
    <dgm:cxn modelId="{0FB964CF-90AC-462D-AEDA-90E09E172DA1}" type="presOf" srcId="{D208B930-D283-4F2C-8D0D-F064DEDA8E75}" destId="{6F7AB3A3-EEE7-456D-BB20-E2CEE3DF4A98}" srcOrd="0" destOrd="0" presId="urn:microsoft.com/office/officeart/2005/8/layout/hierarchy3"/>
    <dgm:cxn modelId="{C10B4BE6-62E1-4D09-B627-9BCCC7BDE6D1}" type="presOf" srcId="{8498134B-8218-44B9-86B3-7BB28358390A}" destId="{56AC9FD6-A4B1-4E5F-A30C-B6E05FF20E71}" srcOrd="1" destOrd="0" presId="urn:microsoft.com/office/officeart/2005/8/layout/hierarchy3"/>
    <dgm:cxn modelId="{FCF26870-BD7C-4647-84FE-17ECB74F4B24}" type="presParOf" srcId="{6F7AB3A3-EEE7-456D-BB20-E2CEE3DF4A98}" destId="{BC7124FD-89DF-4B68-AE28-BC99256DB4A5}" srcOrd="0" destOrd="0" presId="urn:microsoft.com/office/officeart/2005/8/layout/hierarchy3"/>
    <dgm:cxn modelId="{4DAB2BA1-472C-44B2-BF63-E35D8FDBEFEF}" type="presParOf" srcId="{BC7124FD-89DF-4B68-AE28-BC99256DB4A5}" destId="{CA35E838-B814-4824-9E8D-9DF55F64B9B5}" srcOrd="0" destOrd="0" presId="urn:microsoft.com/office/officeart/2005/8/layout/hierarchy3"/>
    <dgm:cxn modelId="{E8BC4A93-75A8-4B17-8C06-9E3B80F9693D}" type="presParOf" srcId="{CA35E838-B814-4824-9E8D-9DF55F64B9B5}" destId="{72242FA4-04AB-4E1B-BBA2-E489A8469E88}" srcOrd="0" destOrd="0" presId="urn:microsoft.com/office/officeart/2005/8/layout/hierarchy3"/>
    <dgm:cxn modelId="{A708D0A6-7D72-4DF3-AAD4-FB851B82865E}" type="presParOf" srcId="{CA35E838-B814-4824-9E8D-9DF55F64B9B5}" destId="{56AC9FD6-A4B1-4E5F-A30C-B6E05FF20E71}" srcOrd="1" destOrd="0" presId="urn:microsoft.com/office/officeart/2005/8/layout/hierarchy3"/>
    <dgm:cxn modelId="{B8DB79E7-2900-4944-8BE1-75D64680105D}" type="presParOf" srcId="{BC7124FD-89DF-4B68-AE28-BC99256DB4A5}" destId="{7F2F3360-856D-4BBE-A147-A67629515CB7}" srcOrd="1" destOrd="0" presId="urn:microsoft.com/office/officeart/2005/8/layout/hierarchy3"/>
    <dgm:cxn modelId="{CE846107-B2A0-4D2A-95AD-05EDAFF47EFE}" type="presParOf" srcId="{7F2F3360-856D-4BBE-A147-A67629515CB7}" destId="{ADE15AEF-E26D-4D0F-809D-2B207A2DD303}" srcOrd="0" destOrd="0" presId="urn:microsoft.com/office/officeart/2005/8/layout/hierarchy3"/>
    <dgm:cxn modelId="{F78C0DF7-0B66-4F10-882B-10CE710EADDA}" type="presParOf" srcId="{7F2F3360-856D-4BBE-A147-A67629515CB7}" destId="{59D6F705-F2F9-4CC0-AAB4-80F661F2A10F}" srcOrd="1" destOrd="0" presId="urn:microsoft.com/office/officeart/2005/8/layout/hierarchy3"/>
    <dgm:cxn modelId="{3B24A291-547E-4349-B7B7-5B62E37EEA74}" type="presParOf" srcId="{7F2F3360-856D-4BBE-A147-A67629515CB7}" destId="{35D58C0C-3D96-45DB-A2AC-545E30236ED6}" srcOrd="2" destOrd="0" presId="urn:microsoft.com/office/officeart/2005/8/layout/hierarchy3"/>
    <dgm:cxn modelId="{F8080409-EE79-4947-82B3-67A98FCEE4FF}" type="presParOf" srcId="{7F2F3360-856D-4BBE-A147-A67629515CB7}" destId="{03797C61-B742-4B9D-B729-B863F212EB69}" srcOrd="3" destOrd="0" presId="urn:microsoft.com/office/officeart/2005/8/layout/hierarchy3"/>
    <dgm:cxn modelId="{62C64B15-54F2-4B8C-9DF5-88C793593965}" type="presParOf" srcId="{7F2F3360-856D-4BBE-A147-A67629515CB7}" destId="{E423DF77-E3D9-47B6-8B21-B49B1CFB374C}" srcOrd="4" destOrd="0" presId="urn:microsoft.com/office/officeart/2005/8/layout/hierarchy3"/>
    <dgm:cxn modelId="{D9985C97-CCE9-48CE-B749-B3159F2ECA7F}" type="presParOf" srcId="{7F2F3360-856D-4BBE-A147-A67629515CB7}" destId="{8A48481A-EBAF-4F05-B116-164AE420E633}" srcOrd="5" destOrd="0" presId="urn:microsoft.com/office/officeart/2005/8/layout/hierarchy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DA6DF7-5562-4489-9A92-F5BC590F115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D72B75A1-5EA0-4E9F-B15E-1CC77145D949}">
      <dgm:prSet phldrT="[نص]" custT="1"/>
      <dgm:spPr/>
      <dgm:t>
        <a:bodyPr/>
        <a:lstStyle/>
        <a:p>
          <a:pPr rtl="1"/>
          <a:r>
            <a:rPr lang="ar-SA" sz="2800" b="1" dirty="0">
              <a:solidFill>
                <a:schemeClr val="bg1"/>
              </a:solidFill>
              <a:cs typeface="Calibri"/>
              <a:sym typeface="Calibri"/>
            </a:rPr>
            <a:t>عزيزي الطالب المُبدع/ عزيزتي الطالبة المبدعة:</a:t>
          </a:r>
        </a:p>
        <a:p>
          <a:pPr rtl="1"/>
          <a:r>
            <a:rPr lang="ar-SA" sz="2800" b="1" dirty="0">
              <a:solidFill>
                <a:schemeClr val="bg1"/>
              </a:solidFill>
              <a:cs typeface="Calibri"/>
              <a:sym typeface="Calibri"/>
            </a:rPr>
            <a:t>ابدّع/ي في صياغة أسئلة ثم قدّم/ي سؤالك</a:t>
          </a:r>
          <a:endParaRPr lang="ar-SA" sz="2800" dirty="0"/>
        </a:p>
      </dgm:t>
    </dgm:pt>
    <dgm:pt modelId="{97E87AA3-9D7C-4B5E-A94E-1A4A181D04C1}" type="parTrans" cxnId="{741D1F9F-05C8-43F5-BCD7-30B05D590063}">
      <dgm:prSet/>
      <dgm:spPr/>
      <dgm:t>
        <a:bodyPr/>
        <a:lstStyle/>
        <a:p>
          <a:pPr rtl="1"/>
          <a:endParaRPr lang="ar-SA"/>
        </a:p>
      </dgm:t>
    </dgm:pt>
    <dgm:pt modelId="{90149488-7540-4058-B63F-39ED83FA733C}" type="sibTrans" cxnId="{741D1F9F-05C8-43F5-BCD7-30B05D590063}">
      <dgm:prSet/>
      <dgm:spPr/>
      <dgm:t>
        <a:bodyPr/>
        <a:lstStyle/>
        <a:p>
          <a:pPr rtl="1"/>
          <a:endParaRPr lang="ar-SA"/>
        </a:p>
      </dgm:t>
    </dgm:pt>
    <dgm:pt modelId="{3638C8AB-7B10-466B-A850-F5F7A726A0D2}">
      <dgm:prSet phldrT="[نص]"/>
      <dgm:spPr/>
      <dgm:t>
        <a:bodyPr/>
        <a:lstStyle/>
        <a:p>
          <a:pPr rtl="1"/>
          <a:r>
            <a:rPr lang="ar-SA" b="1" dirty="0">
              <a:solidFill>
                <a:schemeClr val="bg1"/>
              </a:solidFill>
              <a:cs typeface="Calibri"/>
              <a:sym typeface="Calibri"/>
            </a:rPr>
            <a:t>من معلم الى مجموعة</a:t>
          </a:r>
          <a:endParaRPr lang="ar-SA" dirty="0"/>
        </a:p>
      </dgm:t>
    </dgm:pt>
    <dgm:pt modelId="{C4BFFC83-DB0E-487B-9071-1F5D4E201B36}" type="parTrans" cxnId="{7F210C8A-3B94-4A8A-A2E6-5CCE133B84C8}">
      <dgm:prSet/>
      <dgm:spPr/>
      <dgm:t>
        <a:bodyPr/>
        <a:lstStyle/>
        <a:p>
          <a:pPr rtl="1"/>
          <a:endParaRPr lang="ar-SA"/>
        </a:p>
      </dgm:t>
    </dgm:pt>
    <dgm:pt modelId="{620D76F3-246D-49A2-A038-93CBE0CF1337}" type="sibTrans" cxnId="{7F210C8A-3B94-4A8A-A2E6-5CCE133B84C8}">
      <dgm:prSet/>
      <dgm:spPr/>
      <dgm:t>
        <a:bodyPr/>
        <a:lstStyle/>
        <a:p>
          <a:pPr rtl="1"/>
          <a:endParaRPr lang="ar-SA"/>
        </a:p>
      </dgm:t>
    </dgm:pt>
    <dgm:pt modelId="{CDAAF42C-D4EE-4A3E-AC93-7E836FD02508}">
      <dgm:prSet phldrT="[نص]"/>
      <dgm:spPr/>
      <dgm:t>
        <a:bodyPr/>
        <a:lstStyle/>
        <a:p>
          <a:pPr rtl="1"/>
          <a:r>
            <a:rPr lang="ar-SA" b="1" dirty="0">
              <a:solidFill>
                <a:schemeClr val="bg1"/>
              </a:solidFill>
              <a:cs typeface="Calibri"/>
              <a:sym typeface="Calibri"/>
            </a:rPr>
            <a:t>من طالب الى طالب</a:t>
          </a:r>
          <a:endParaRPr lang="ar-SA" dirty="0"/>
        </a:p>
      </dgm:t>
    </dgm:pt>
    <dgm:pt modelId="{8C0C12E3-7728-4498-A954-D6746B4239D7}" type="parTrans" cxnId="{BF0BCD20-C3A0-416C-A467-6350E098BCE2}">
      <dgm:prSet/>
      <dgm:spPr/>
      <dgm:t>
        <a:bodyPr/>
        <a:lstStyle/>
        <a:p>
          <a:pPr rtl="1"/>
          <a:endParaRPr lang="ar-SA"/>
        </a:p>
      </dgm:t>
    </dgm:pt>
    <dgm:pt modelId="{ED50EA09-F64A-4E78-959E-A1EE1924B293}" type="sibTrans" cxnId="{BF0BCD20-C3A0-416C-A467-6350E098BCE2}">
      <dgm:prSet/>
      <dgm:spPr/>
      <dgm:t>
        <a:bodyPr/>
        <a:lstStyle/>
        <a:p>
          <a:pPr rtl="1"/>
          <a:endParaRPr lang="ar-SA"/>
        </a:p>
      </dgm:t>
    </dgm:pt>
    <dgm:pt modelId="{FCF331C3-BB56-4CCA-8D08-3098D9A40E91}">
      <dgm:prSet/>
      <dgm:spPr/>
      <dgm:t>
        <a:bodyPr/>
        <a:lstStyle/>
        <a:p>
          <a:pPr rtl="1"/>
          <a:r>
            <a:rPr lang="ar-SA" b="1" dirty="0">
              <a:solidFill>
                <a:schemeClr val="bg1"/>
              </a:solidFill>
              <a:cs typeface="Calibri"/>
              <a:sym typeface="Calibri"/>
            </a:rPr>
            <a:t>من مجموعة الى طالب</a:t>
          </a:r>
          <a:endParaRPr lang="ar-SA" dirty="0"/>
        </a:p>
      </dgm:t>
    </dgm:pt>
    <dgm:pt modelId="{7CD21EE2-179F-4D19-85C0-886E8C7EB548}" type="parTrans" cxnId="{DB2B5137-5CE1-4D66-A509-5454E95C9B0C}">
      <dgm:prSet/>
      <dgm:spPr/>
      <dgm:t>
        <a:bodyPr/>
        <a:lstStyle/>
        <a:p>
          <a:pPr rtl="1"/>
          <a:endParaRPr lang="ar-SA"/>
        </a:p>
      </dgm:t>
    </dgm:pt>
    <dgm:pt modelId="{2115F40C-CCC6-4DBC-BDC5-8C10EC2DEF39}" type="sibTrans" cxnId="{DB2B5137-5CE1-4D66-A509-5454E95C9B0C}">
      <dgm:prSet/>
      <dgm:spPr/>
      <dgm:t>
        <a:bodyPr/>
        <a:lstStyle/>
        <a:p>
          <a:pPr rtl="1"/>
          <a:endParaRPr lang="ar-SA"/>
        </a:p>
      </dgm:t>
    </dgm:pt>
    <dgm:pt modelId="{B1AD4CBE-4BA0-4C43-AB15-01D0307A15F6}">
      <dgm:prSet/>
      <dgm:spPr/>
      <dgm:t>
        <a:bodyPr/>
        <a:lstStyle/>
        <a:p>
          <a:pPr rtl="1"/>
          <a:endParaRPr lang="ar-SA"/>
        </a:p>
      </dgm:t>
    </dgm:pt>
    <dgm:pt modelId="{3B3D9541-8004-47FE-B878-DCFB6CDC10D6}" type="parTrans" cxnId="{4E250541-9AEC-46C9-956A-B8F0835163FF}">
      <dgm:prSet/>
      <dgm:spPr/>
      <dgm:t>
        <a:bodyPr/>
        <a:lstStyle/>
        <a:p>
          <a:pPr rtl="1"/>
          <a:endParaRPr lang="ar-SA"/>
        </a:p>
      </dgm:t>
    </dgm:pt>
    <dgm:pt modelId="{036D030B-355C-4272-9EB3-35BC2B70D448}" type="sibTrans" cxnId="{4E250541-9AEC-46C9-956A-B8F0835163FF}">
      <dgm:prSet/>
      <dgm:spPr/>
      <dgm:t>
        <a:bodyPr/>
        <a:lstStyle/>
        <a:p>
          <a:pPr rtl="1"/>
          <a:endParaRPr lang="ar-SA"/>
        </a:p>
      </dgm:t>
    </dgm:pt>
    <dgm:pt modelId="{1515AF3E-F0E3-4241-8084-7C875C804357}">
      <dgm:prSet/>
      <dgm:spPr/>
      <dgm:t>
        <a:bodyPr/>
        <a:lstStyle/>
        <a:p>
          <a:pPr rtl="1"/>
          <a:r>
            <a:rPr lang="ar-SA" b="1" dirty="0">
              <a:solidFill>
                <a:schemeClr val="bg1"/>
              </a:solidFill>
              <a:cs typeface="Calibri"/>
              <a:sym typeface="Calibri"/>
            </a:rPr>
            <a:t>من معلم الى طالب</a:t>
          </a:r>
        </a:p>
      </dgm:t>
    </dgm:pt>
    <dgm:pt modelId="{219C3CC8-2D9E-4D04-9104-105988EBE795}" type="parTrans" cxnId="{7E11ACEE-B2BC-4B27-BDA6-94EB5611E281}">
      <dgm:prSet/>
      <dgm:spPr/>
      <dgm:t>
        <a:bodyPr/>
        <a:lstStyle/>
        <a:p>
          <a:pPr rtl="1"/>
          <a:endParaRPr lang="ar-SA"/>
        </a:p>
      </dgm:t>
    </dgm:pt>
    <dgm:pt modelId="{959E2B51-A6B3-40CC-B93F-18EB15A0A992}" type="sibTrans" cxnId="{7E11ACEE-B2BC-4B27-BDA6-94EB5611E281}">
      <dgm:prSet/>
      <dgm:spPr/>
      <dgm:t>
        <a:bodyPr/>
        <a:lstStyle/>
        <a:p>
          <a:pPr rtl="1"/>
          <a:endParaRPr lang="ar-SA"/>
        </a:p>
      </dgm:t>
    </dgm:pt>
    <dgm:pt modelId="{833FA21B-46F7-40FF-98BD-33C9ACACF5AA}">
      <dgm:prSet/>
      <dgm:spPr/>
      <dgm:t>
        <a:bodyPr/>
        <a:lstStyle/>
        <a:p>
          <a:pPr rtl="1"/>
          <a:r>
            <a:rPr lang="ar-SA" b="1" dirty="0">
              <a:solidFill>
                <a:schemeClr val="bg1"/>
              </a:solidFill>
              <a:cs typeface="Calibri"/>
              <a:sym typeface="Calibri"/>
            </a:rPr>
            <a:t>من طالب الى معلم</a:t>
          </a:r>
        </a:p>
      </dgm:t>
    </dgm:pt>
    <dgm:pt modelId="{94D7E110-8DCB-4C5F-9DAA-FEE77186640F}" type="parTrans" cxnId="{4B232441-049C-408F-ADCF-E8A1CB3F4785}">
      <dgm:prSet/>
      <dgm:spPr/>
      <dgm:t>
        <a:bodyPr/>
        <a:lstStyle/>
        <a:p>
          <a:pPr rtl="1"/>
          <a:endParaRPr lang="ar-SA"/>
        </a:p>
      </dgm:t>
    </dgm:pt>
    <dgm:pt modelId="{2A9F714D-9407-4B5C-933B-92D051E79DAB}" type="sibTrans" cxnId="{4B232441-049C-408F-ADCF-E8A1CB3F4785}">
      <dgm:prSet/>
      <dgm:spPr/>
      <dgm:t>
        <a:bodyPr/>
        <a:lstStyle/>
        <a:p>
          <a:pPr rtl="1"/>
          <a:endParaRPr lang="ar-SA"/>
        </a:p>
      </dgm:t>
    </dgm:pt>
    <dgm:pt modelId="{6869857E-15D5-4F2B-B26E-1879993AA885}">
      <dgm:prSet/>
      <dgm:spPr/>
      <dgm:t>
        <a:bodyPr/>
        <a:lstStyle/>
        <a:p>
          <a:pPr rtl="1"/>
          <a:endParaRPr lang="ar-SA"/>
        </a:p>
      </dgm:t>
    </dgm:pt>
    <dgm:pt modelId="{FDFF009A-32AA-4BD8-AE96-015AA1F3B118}" type="parTrans" cxnId="{858B910A-BA7B-446A-8725-D31BA0992B05}">
      <dgm:prSet/>
      <dgm:spPr/>
      <dgm:t>
        <a:bodyPr/>
        <a:lstStyle/>
        <a:p>
          <a:pPr rtl="1"/>
          <a:endParaRPr lang="ar-SA"/>
        </a:p>
      </dgm:t>
    </dgm:pt>
    <dgm:pt modelId="{A1E8A920-49DA-4133-937A-2E41EACC2570}" type="sibTrans" cxnId="{858B910A-BA7B-446A-8725-D31BA0992B05}">
      <dgm:prSet/>
      <dgm:spPr/>
      <dgm:t>
        <a:bodyPr/>
        <a:lstStyle/>
        <a:p>
          <a:pPr rtl="1"/>
          <a:endParaRPr lang="ar-SA"/>
        </a:p>
      </dgm:t>
    </dgm:pt>
    <dgm:pt modelId="{4C064847-80A3-4918-B4BF-F12EE886267E}">
      <dgm:prSet/>
      <dgm:spPr/>
      <dgm:t>
        <a:bodyPr/>
        <a:lstStyle/>
        <a:p>
          <a:pPr rtl="1"/>
          <a:endParaRPr lang="ar-SA"/>
        </a:p>
      </dgm:t>
    </dgm:pt>
    <dgm:pt modelId="{6B73E624-FE62-4CA7-93CD-2D041F07320D}" type="parTrans" cxnId="{36008342-6084-464D-8835-0424D5A4D316}">
      <dgm:prSet/>
      <dgm:spPr/>
      <dgm:t>
        <a:bodyPr/>
        <a:lstStyle/>
        <a:p>
          <a:pPr rtl="1"/>
          <a:endParaRPr lang="ar-SA"/>
        </a:p>
      </dgm:t>
    </dgm:pt>
    <dgm:pt modelId="{8D8E7CC2-4986-48D0-9FA7-D7750AF4BA8A}" type="sibTrans" cxnId="{36008342-6084-464D-8835-0424D5A4D316}">
      <dgm:prSet/>
      <dgm:spPr/>
      <dgm:t>
        <a:bodyPr/>
        <a:lstStyle/>
        <a:p>
          <a:pPr rtl="1"/>
          <a:endParaRPr lang="ar-SA"/>
        </a:p>
      </dgm:t>
    </dgm:pt>
    <dgm:pt modelId="{53F16493-083E-4150-A741-746C42382176}" type="pres">
      <dgm:prSet presAssocID="{3DDA6DF7-5562-4489-9A92-F5BC590F115C}" presName="Name0" presStyleCnt="0">
        <dgm:presLayoutVars>
          <dgm:chMax val="1"/>
          <dgm:chPref val="1"/>
        </dgm:presLayoutVars>
      </dgm:prSet>
      <dgm:spPr/>
    </dgm:pt>
    <dgm:pt modelId="{74AE747B-70E0-4488-A063-603DD65F56EA}" type="pres">
      <dgm:prSet presAssocID="{D72B75A1-5EA0-4E9F-B15E-1CC77145D949}" presName="Parent" presStyleLbl="node0" presStyleIdx="0" presStyleCnt="1">
        <dgm:presLayoutVars>
          <dgm:chMax val="5"/>
          <dgm:chPref val="5"/>
        </dgm:presLayoutVars>
      </dgm:prSet>
      <dgm:spPr/>
    </dgm:pt>
    <dgm:pt modelId="{FD8EAE32-95F4-4E4F-9BA7-8B1CAB089F86}" type="pres">
      <dgm:prSet presAssocID="{D72B75A1-5EA0-4E9F-B15E-1CC77145D949}" presName="Accent2" presStyleLbl="node1" presStyleIdx="0" presStyleCnt="19"/>
      <dgm:spPr/>
    </dgm:pt>
    <dgm:pt modelId="{80B1EFF1-7DB2-4B2C-8B71-FA54A905C938}" type="pres">
      <dgm:prSet presAssocID="{D72B75A1-5EA0-4E9F-B15E-1CC77145D949}" presName="Accent3" presStyleLbl="node1" presStyleIdx="1" presStyleCnt="19"/>
      <dgm:spPr/>
    </dgm:pt>
    <dgm:pt modelId="{3BB81C94-009A-4D7D-BF5C-B793970DBDD7}" type="pres">
      <dgm:prSet presAssocID="{D72B75A1-5EA0-4E9F-B15E-1CC77145D949}" presName="Accent4" presStyleLbl="node1" presStyleIdx="2" presStyleCnt="19"/>
      <dgm:spPr/>
    </dgm:pt>
    <dgm:pt modelId="{9C9593C5-F1DC-48DD-9AEF-052E94DADC7B}" type="pres">
      <dgm:prSet presAssocID="{D72B75A1-5EA0-4E9F-B15E-1CC77145D949}" presName="Accent5" presStyleLbl="node1" presStyleIdx="3" presStyleCnt="19" custLinFactX="-60582" custLinFactY="-50237" custLinFactNeighborX="-100000" custLinFactNeighborY="-100000"/>
      <dgm:spPr/>
    </dgm:pt>
    <dgm:pt modelId="{3FC70404-6B2F-45CF-9284-C4E34AAFEF67}" type="pres">
      <dgm:prSet presAssocID="{D72B75A1-5EA0-4E9F-B15E-1CC77145D949}" presName="Accent6" presStyleLbl="node1" presStyleIdx="4" presStyleCnt="19"/>
      <dgm:spPr/>
    </dgm:pt>
    <dgm:pt modelId="{E7F49DDF-C3BD-4AC7-86DE-B5EABEFD01FF}" type="pres">
      <dgm:prSet presAssocID="{3638C8AB-7B10-466B-A850-F5F7A726A0D2}" presName="Child1" presStyleLbl="node1" presStyleIdx="5" presStyleCnt="19">
        <dgm:presLayoutVars>
          <dgm:chMax val="0"/>
          <dgm:chPref val="0"/>
        </dgm:presLayoutVars>
      </dgm:prSet>
      <dgm:spPr/>
    </dgm:pt>
    <dgm:pt modelId="{1B432E5F-6A4D-4838-B09B-52186E5C5984}" type="pres">
      <dgm:prSet presAssocID="{3638C8AB-7B10-466B-A850-F5F7A726A0D2}" presName="Accent7" presStyleCnt="0"/>
      <dgm:spPr/>
    </dgm:pt>
    <dgm:pt modelId="{D72AA674-FCD8-4AAC-9DCF-83A2482FF6BB}" type="pres">
      <dgm:prSet presAssocID="{3638C8AB-7B10-466B-A850-F5F7A726A0D2}" presName="AccentHold1" presStyleLbl="node1" presStyleIdx="6" presStyleCnt="19" custLinFactX="-16437" custLinFactY="-8759" custLinFactNeighborX="-100000" custLinFactNeighborY="-100000"/>
      <dgm:spPr/>
    </dgm:pt>
    <dgm:pt modelId="{A56D3D02-E732-4B66-B0A0-4A7756589ECE}" type="pres">
      <dgm:prSet presAssocID="{3638C8AB-7B10-466B-A850-F5F7A726A0D2}" presName="Accent8" presStyleCnt="0"/>
      <dgm:spPr/>
    </dgm:pt>
    <dgm:pt modelId="{5E6748E7-1EBF-41CC-BC60-65F5F6F48F09}" type="pres">
      <dgm:prSet presAssocID="{3638C8AB-7B10-466B-A850-F5F7A726A0D2}" presName="AccentHold2" presStyleLbl="node1" presStyleIdx="7" presStyleCnt="19"/>
      <dgm:spPr/>
    </dgm:pt>
    <dgm:pt modelId="{91E24867-9F63-4041-8EB9-76A7074BAD96}" type="pres">
      <dgm:prSet presAssocID="{CDAAF42C-D4EE-4A3E-AC93-7E836FD02508}" presName="Child2" presStyleLbl="node1" presStyleIdx="8" presStyleCnt="19">
        <dgm:presLayoutVars>
          <dgm:chMax val="0"/>
          <dgm:chPref val="0"/>
        </dgm:presLayoutVars>
      </dgm:prSet>
      <dgm:spPr/>
    </dgm:pt>
    <dgm:pt modelId="{917550DA-B760-4CBB-983B-F5A95FE94AEE}" type="pres">
      <dgm:prSet presAssocID="{CDAAF42C-D4EE-4A3E-AC93-7E836FD02508}" presName="Accent9" presStyleCnt="0"/>
      <dgm:spPr/>
    </dgm:pt>
    <dgm:pt modelId="{D7F9C50D-B163-47EE-ACFF-0422C54F0B03}" type="pres">
      <dgm:prSet presAssocID="{CDAAF42C-D4EE-4A3E-AC93-7E836FD02508}" presName="AccentHold1" presStyleLbl="node1" presStyleIdx="9" presStyleCnt="19"/>
      <dgm:spPr/>
    </dgm:pt>
    <dgm:pt modelId="{C831251C-8548-495B-9968-B20B23B8E1EC}" type="pres">
      <dgm:prSet presAssocID="{CDAAF42C-D4EE-4A3E-AC93-7E836FD02508}" presName="Accent10" presStyleCnt="0"/>
      <dgm:spPr/>
    </dgm:pt>
    <dgm:pt modelId="{93F650D7-C021-47B2-85CD-CE46C2D1C2F5}" type="pres">
      <dgm:prSet presAssocID="{CDAAF42C-D4EE-4A3E-AC93-7E836FD02508}" presName="AccentHold2" presStyleLbl="node1" presStyleIdx="10" presStyleCnt="19"/>
      <dgm:spPr/>
    </dgm:pt>
    <dgm:pt modelId="{D076A5DF-1F6C-45E0-B2C4-BD14F8518EB0}" type="pres">
      <dgm:prSet presAssocID="{CDAAF42C-D4EE-4A3E-AC93-7E836FD02508}" presName="Accent11" presStyleCnt="0"/>
      <dgm:spPr/>
    </dgm:pt>
    <dgm:pt modelId="{53EE0594-6010-4BD9-A894-6B85FC1E9A73}" type="pres">
      <dgm:prSet presAssocID="{CDAAF42C-D4EE-4A3E-AC93-7E836FD02508}" presName="AccentHold3" presStyleLbl="node1" presStyleIdx="11" presStyleCnt="19" custLinFactX="183325" custLinFactNeighborX="200000" custLinFactNeighborY="-56987"/>
      <dgm:spPr/>
    </dgm:pt>
    <dgm:pt modelId="{86928737-2566-4676-9A5F-D7B0955FCA89}" type="pres">
      <dgm:prSet presAssocID="{FCF331C3-BB56-4CCA-8D08-3098D9A40E91}" presName="Child3" presStyleLbl="node1" presStyleIdx="12" presStyleCnt="19">
        <dgm:presLayoutVars>
          <dgm:chMax val="0"/>
          <dgm:chPref val="0"/>
        </dgm:presLayoutVars>
      </dgm:prSet>
      <dgm:spPr/>
    </dgm:pt>
    <dgm:pt modelId="{E350C5C7-60E6-4C11-98EA-20DCDFECEC44}" type="pres">
      <dgm:prSet presAssocID="{FCF331C3-BB56-4CCA-8D08-3098D9A40E91}" presName="Accent12" presStyleCnt="0"/>
      <dgm:spPr/>
    </dgm:pt>
    <dgm:pt modelId="{B3201A95-0BEC-432F-B5C0-A300C09DA2B1}" type="pres">
      <dgm:prSet presAssocID="{FCF331C3-BB56-4CCA-8D08-3098D9A40E91}" presName="AccentHold1" presStyleLbl="node1" presStyleIdx="13" presStyleCnt="19"/>
      <dgm:spPr/>
    </dgm:pt>
    <dgm:pt modelId="{ADE5D942-14B8-45CE-99E2-7E09E33A575D}" type="pres">
      <dgm:prSet presAssocID="{1515AF3E-F0E3-4241-8084-7C875C804357}" presName="Child4" presStyleLbl="node1" presStyleIdx="14" presStyleCnt="19">
        <dgm:presLayoutVars>
          <dgm:chMax val="0"/>
          <dgm:chPref val="0"/>
        </dgm:presLayoutVars>
      </dgm:prSet>
      <dgm:spPr/>
    </dgm:pt>
    <dgm:pt modelId="{5A1B90CD-D63C-47BF-9A6E-01017713CF47}" type="pres">
      <dgm:prSet presAssocID="{1515AF3E-F0E3-4241-8084-7C875C804357}" presName="Accent13" presStyleCnt="0"/>
      <dgm:spPr/>
    </dgm:pt>
    <dgm:pt modelId="{5857BDCC-F967-4D7A-978B-C0FCB90FA7A3}" type="pres">
      <dgm:prSet presAssocID="{1515AF3E-F0E3-4241-8084-7C875C804357}" presName="AccentHold1" presStyleLbl="node1" presStyleIdx="15" presStyleCnt="19"/>
      <dgm:spPr/>
    </dgm:pt>
    <dgm:pt modelId="{8FD8B093-A3B0-4D94-A99E-56F14F4AEDC0}" type="pres">
      <dgm:prSet presAssocID="{833FA21B-46F7-40FF-98BD-33C9ACACF5AA}" presName="Child5" presStyleLbl="node1" presStyleIdx="16" presStyleCnt="19">
        <dgm:presLayoutVars>
          <dgm:chMax val="0"/>
          <dgm:chPref val="0"/>
        </dgm:presLayoutVars>
      </dgm:prSet>
      <dgm:spPr/>
    </dgm:pt>
    <dgm:pt modelId="{17FAADF5-DD49-462E-B2F6-740EC819FB1B}" type="pres">
      <dgm:prSet presAssocID="{833FA21B-46F7-40FF-98BD-33C9ACACF5AA}" presName="Accent15" presStyleCnt="0"/>
      <dgm:spPr/>
    </dgm:pt>
    <dgm:pt modelId="{8A949CAF-D827-4254-9B56-317918D89227}" type="pres">
      <dgm:prSet presAssocID="{833FA21B-46F7-40FF-98BD-33C9ACACF5AA}" presName="AccentHold2" presStyleLbl="node1" presStyleIdx="17" presStyleCnt="19"/>
      <dgm:spPr/>
    </dgm:pt>
    <dgm:pt modelId="{AF49337C-C0D5-4A0F-8801-2F6DB2426FE7}" type="pres">
      <dgm:prSet presAssocID="{833FA21B-46F7-40FF-98BD-33C9ACACF5AA}" presName="Accent16" presStyleCnt="0"/>
      <dgm:spPr/>
    </dgm:pt>
    <dgm:pt modelId="{C79768B7-0C1C-4B5B-BE02-14C2B2B07B77}" type="pres">
      <dgm:prSet presAssocID="{833FA21B-46F7-40FF-98BD-33C9ACACF5AA}" presName="AccentHold3" presStyleLbl="node1" presStyleIdx="18" presStyleCnt="19"/>
      <dgm:spPr/>
    </dgm:pt>
  </dgm:ptLst>
  <dgm:cxnLst>
    <dgm:cxn modelId="{858B910A-BA7B-446A-8725-D31BA0992B05}" srcId="{3DDA6DF7-5562-4489-9A92-F5BC590F115C}" destId="{6869857E-15D5-4F2B-B26E-1879993AA885}" srcOrd="1" destOrd="0" parTransId="{FDFF009A-32AA-4BD8-AE96-015AA1F3B118}" sibTransId="{A1E8A920-49DA-4133-937A-2E41EACC2570}"/>
    <dgm:cxn modelId="{29CEB91E-7F90-48F1-BD0D-403478F45FF0}" type="presOf" srcId="{1515AF3E-F0E3-4241-8084-7C875C804357}" destId="{ADE5D942-14B8-45CE-99E2-7E09E33A575D}" srcOrd="0" destOrd="0" presId="urn:microsoft.com/office/officeart/2009/3/layout/CircleRelationship"/>
    <dgm:cxn modelId="{BF0BCD20-C3A0-416C-A467-6350E098BCE2}" srcId="{D72B75A1-5EA0-4E9F-B15E-1CC77145D949}" destId="{CDAAF42C-D4EE-4A3E-AC93-7E836FD02508}" srcOrd="1" destOrd="0" parTransId="{8C0C12E3-7728-4498-A954-D6746B4239D7}" sibTransId="{ED50EA09-F64A-4E78-959E-A1EE1924B293}"/>
    <dgm:cxn modelId="{DB2B5137-5CE1-4D66-A509-5454E95C9B0C}" srcId="{D72B75A1-5EA0-4E9F-B15E-1CC77145D949}" destId="{FCF331C3-BB56-4CCA-8D08-3098D9A40E91}" srcOrd="2" destOrd="0" parTransId="{7CD21EE2-179F-4D19-85C0-886E8C7EB548}" sibTransId="{2115F40C-CCC6-4DBC-BDC5-8C10EC2DEF39}"/>
    <dgm:cxn modelId="{DF082640-E46C-4D81-98F4-75DB4FC5A658}" type="presOf" srcId="{3638C8AB-7B10-466B-A850-F5F7A726A0D2}" destId="{E7F49DDF-C3BD-4AC7-86DE-B5EABEFD01FF}" srcOrd="0" destOrd="0" presId="urn:microsoft.com/office/officeart/2009/3/layout/CircleRelationship"/>
    <dgm:cxn modelId="{4E250541-9AEC-46C9-956A-B8F0835163FF}" srcId="{D72B75A1-5EA0-4E9F-B15E-1CC77145D949}" destId="{B1AD4CBE-4BA0-4C43-AB15-01D0307A15F6}" srcOrd="5" destOrd="0" parTransId="{3B3D9541-8004-47FE-B878-DCFB6CDC10D6}" sibTransId="{036D030B-355C-4272-9EB3-35BC2B70D448}"/>
    <dgm:cxn modelId="{4B232441-049C-408F-ADCF-E8A1CB3F4785}" srcId="{D72B75A1-5EA0-4E9F-B15E-1CC77145D949}" destId="{833FA21B-46F7-40FF-98BD-33C9ACACF5AA}" srcOrd="4" destOrd="0" parTransId="{94D7E110-8DCB-4C5F-9DAA-FEE77186640F}" sibTransId="{2A9F714D-9407-4B5C-933B-92D051E79DAB}"/>
    <dgm:cxn modelId="{36008342-6084-464D-8835-0424D5A4D316}" srcId="{3DDA6DF7-5562-4489-9A92-F5BC590F115C}" destId="{4C064847-80A3-4918-B4BF-F12EE886267E}" srcOrd="2" destOrd="0" parTransId="{6B73E624-FE62-4CA7-93CD-2D041F07320D}" sibTransId="{8D8E7CC2-4986-48D0-9FA7-D7750AF4BA8A}"/>
    <dgm:cxn modelId="{EDF69E63-5875-4421-9C94-4E0633D9BC28}" type="presOf" srcId="{FCF331C3-BB56-4CCA-8D08-3098D9A40E91}" destId="{86928737-2566-4676-9A5F-D7B0955FCA89}" srcOrd="0" destOrd="0" presId="urn:microsoft.com/office/officeart/2009/3/layout/CircleRelationship"/>
    <dgm:cxn modelId="{F0253F74-5E04-4897-9500-B37380376CBD}" type="presOf" srcId="{CDAAF42C-D4EE-4A3E-AC93-7E836FD02508}" destId="{91E24867-9F63-4041-8EB9-76A7074BAD96}" srcOrd="0" destOrd="0" presId="urn:microsoft.com/office/officeart/2009/3/layout/CircleRelationship"/>
    <dgm:cxn modelId="{93A2EF57-B164-4CD9-9C13-23A6C71834B1}" type="presOf" srcId="{833FA21B-46F7-40FF-98BD-33C9ACACF5AA}" destId="{8FD8B093-A3B0-4D94-A99E-56F14F4AEDC0}" srcOrd="0" destOrd="0" presId="urn:microsoft.com/office/officeart/2009/3/layout/CircleRelationship"/>
    <dgm:cxn modelId="{7F210C8A-3B94-4A8A-A2E6-5CCE133B84C8}" srcId="{D72B75A1-5EA0-4E9F-B15E-1CC77145D949}" destId="{3638C8AB-7B10-466B-A850-F5F7A726A0D2}" srcOrd="0" destOrd="0" parTransId="{C4BFFC83-DB0E-487B-9071-1F5D4E201B36}" sibTransId="{620D76F3-246D-49A2-A038-93CBE0CF1337}"/>
    <dgm:cxn modelId="{741D1F9F-05C8-43F5-BCD7-30B05D590063}" srcId="{3DDA6DF7-5562-4489-9A92-F5BC590F115C}" destId="{D72B75A1-5EA0-4E9F-B15E-1CC77145D949}" srcOrd="0" destOrd="0" parTransId="{97E87AA3-9D7C-4B5E-A94E-1A4A181D04C1}" sibTransId="{90149488-7540-4058-B63F-39ED83FA733C}"/>
    <dgm:cxn modelId="{E29037A8-D52A-4112-B8C4-4958FF1B503B}" type="presOf" srcId="{D72B75A1-5EA0-4E9F-B15E-1CC77145D949}" destId="{74AE747B-70E0-4488-A063-603DD65F56EA}" srcOrd="0" destOrd="0" presId="urn:microsoft.com/office/officeart/2009/3/layout/CircleRelationship"/>
    <dgm:cxn modelId="{7E11ACEE-B2BC-4B27-BDA6-94EB5611E281}" srcId="{D72B75A1-5EA0-4E9F-B15E-1CC77145D949}" destId="{1515AF3E-F0E3-4241-8084-7C875C804357}" srcOrd="3" destOrd="0" parTransId="{219C3CC8-2D9E-4D04-9104-105988EBE795}" sibTransId="{959E2B51-A6B3-40CC-B93F-18EB15A0A992}"/>
    <dgm:cxn modelId="{8BC1BCF1-0633-42B4-94DD-E9B28344D020}" type="presOf" srcId="{3DDA6DF7-5562-4489-9A92-F5BC590F115C}" destId="{53F16493-083E-4150-A741-746C42382176}" srcOrd="0" destOrd="0" presId="urn:microsoft.com/office/officeart/2009/3/layout/CircleRelationship"/>
    <dgm:cxn modelId="{7AF0C77F-14E0-4E0F-9FCC-D28F64E0FCB1}" type="presParOf" srcId="{53F16493-083E-4150-A741-746C42382176}" destId="{74AE747B-70E0-4488-A063-603DD65F56EA}" srcOrd="0" destOrd="0" presId="urn:microsoft.com/office/officeart/2009/3/layout/CircleRelationship"/>
    <dgm:cxn modelId="{1EBA8710-5F48-428B-AFD9-EBEC2D3B3BCD}" type="presParOf" srcId="{53F16493-083E-4150-A741-746C42382176}" destId="{FD8EAE32-95F4-4E4F-9BA7-8B1CAB089F86}" srcOrd="1" destOrd="0" presId="urn:microsoft.com/office/officeart/2009/3/layout/CircleRelationship"/>
    <dgm:cxn modelId="{8B5BBB26-A2A5-49FB-B311-2FB8BAC31592}" type="presParOf" srcId="{53F16493-083E-4150-A741-746C42382176}" destId="{80B1EFF1-7DB2-4B2C-8B71-FA54A905C938}" srcOrd="2" destOrd="0" presId="urn:microsoft.com/office/officeart/2009/3/layout/CircleRelationship"/>
    <dgm:cxn modelId="{C4F2ADE6-04BF-435C-A512-C10C9D749DC7}" type="presParOf" srcId="{53F16493-083E-4150-A741-746C42382176}" destId="{3BB81C94-009A-4D7D-BF5C-B793970DBDD7}" srcOrd="3" destOrd="0" presId="urn:microsoft.com/office/officeart/2009/3/layout/CircleRelationship"/>
    <dgm:cxn modelId="{0E252CF0-1AB7-417E-A2FB-09E0F4B15839}" type="presParOf" srcId="{53F16493-083E-4150-A741-746C42382176}" destId="{9C9593C5-F1DC-48DD-9AEF-052E94DADC7B}" srcOrd="4" destOrd="0" presId="urn:microsoft.com/office/officeart/2009/3/layout/CircleRelationship"/>
    <dgm:cxn modelId="{2E436CF4-FCB0-4160-91B8-6B88809A6FF8}" type="presParOf" srcId="{53F16493-083E-4150-A741-746C42382176}" destId="{3FC70404-6B2F-45CF-9284-C4E34AAFEF67}" srcOrd="5" destOrd="0" presId="urn:microsoft.com/office/officeart/2009/3/layout/CircleRelationship"/>
    <dgm:cxn modelId="{E7F05A73-E596-4DEB-8C68-4DDC3993D855}" type="presParOf" srcId="{53F16493-083E-4150-A741-746C42382176}" destId="{E7F49DDF-C3BD-4AC7-86DE-B5EABEFD01FF}" srcOrd="6" destOrd="0" presId="urn:microsoft.com/office/officeart/2009/3/layout/CircleRelationship"/>
    <dgm:cxn modelId="{DAFEAB52-D5AC-4E4F-8700-3B06D3A6D616}" type="presParOf" srcId="{53F16493-083E-4150-A741-746C42382176}" destId="{1B432E5F-6A4D-4838-B09B-52186E5C5984}" srcOrd="7" destOrd="0" presId="urn:microsoft.com/office/officeart/2009/3/layout/CircleRelationship"/>
    <dgm:cxn modelId="{98803C80-F03D-4D64-B0B7-1439B74249E9}" type="presParOf" srcId="{1B432E5F-6A4D-4838-B09B-52186E5C5984}" destId="{D72AA674-FCD8-4AAC-9DCF-83A2482FF6BB}" srcOrd="0" destOrd="0" presId="urn:microsoft.com/office/officeart/2009/3/layout/CircleRelationship"/>
    <dgm:cxn modelId="{6D21D3C7-DA58-4243-AAFB-D336F9F50A3E}" type="presParOf" srcId="{53F16493-083E-4150-A741-746C42382176}" destId="{A56D3D02-E732-4B66-B0A0-4A7756589ECE}" srcOrd="8" destOrd="0" presId="urn:microsoft.com/office/officeart/2009/3/layout/CircleRelationship"/>
    <dgm:cxn modelId="{CB608E49-D66A-47E0-90DE-B00F795438F0}" type="presParOf" srcId="{A56D3D02-E732-4B66-B0A0-4A7756589ECE}" destId="{5E6748E7-1EBF-41CC-BC60-65F5F6F48F09}" srcOrd="0" destOrd="0" presId="urn:microsoft.com/office/officeart/2009/3/layout/CircleRelationship"/>
    <dgm:cxn modelId="{63E18035-AE33-4B9E-A78B-949108491C14}" type="presParOf" srcId="{53F16493-083E-4150-A741-746C42382176}" destId="{91E24867-9F63-4041-8EB9-76A7074BAD96}" srcOrd="9" destOrd="0" presId="urn:microsoft.com/office/officeart/2009/3/layout/CircleRelationship"/>
    <dgm:cxn modelId="{C8E7B410-4D14-4904-B140-342D3C9C0B16}" type="presParOf" srcId="{53F16493-083E-4150-A741-746C42382176}" destId="{917550DA-B760-4CBB-983B-F5A95FE94AEE}" srcOrd="10" destOrd="0" presId="urn:microsoft.com/office/officeart/2009/3/layout/CircleRelationship"/>
    <dgm:cxn modelId="{58F541EE-010D-4211-B0BE-25CB410DC5EA}" type="presParOf" srcId="{917550DA-B760-4CBB-983B-F5A95FE94AEE}" destId="{D7F9C50D-B163-47EE-ACFF-0422C54F0B03}" srcOrd="0" destOrd="0" presId="urn:microsoft.com/office/officeart/2009/3/layout/CircleRelationship"/>
    <dgm:cxn modelId="{B9BA0EAF-9217-4AA6-A3FC-5CDFD444F085}" type="presParOf" srcId="{53F16493-083E-4150-A741-746C42382176}" destId="{C831251C-8548-495B-9968-B20B23B8E1EC}" srcOrd="11" destOrd="0" presId="urn:microsoft.com/office/officeart/2009/3/layout/CircleRelationship"/>
    <dgm:cxn modelId="{D0E5EEF7-919E-47C3-A296-ECDCE0359B9E}" type="presParOf" srcId="{C831251C-8548-495B-9968-B20B23B8E1EC}" destId="{93F650D7-C021-47B2-85CD-CE46C2D1C2F5}" srcOrd="0" destOrd="0" presId="urn:microsoft.com/office/officeart/2009/3/layout/CircleRelationship"/>
    <dgm:cxn modelId="{A4D0CADB-94F7-4E30-AC2B-884EB426B912}" type="presParOf" srcId="{53F16493-083E-4150-A741-746C42382176}" destId="{D076A5DF-1F6C-45E0-B2C4-BD14F8518EB0}" srcOrd="12" destOrd="0" presId="urn:microsoft.com/office/officeart/2009/3/layout/CircleRelationship"/>
    <dgm:cxn modelId="{DB4F6D28-7F89-4DE7-B749-DE44625D2659}" type="presParOf" srcId="{D076A5DF-1F6C-45E0-B2C4-BD14F8518EB0}" destId="{53EE0594-6010-4BD9-A894-6B85FC1E9A73}" srcOrd="0" destOrd="0" presId="urn:microsoft.com/office/officeart/2009/3/layout/CircleRelationship"/>
    <dgm:cxn modelId="{D7FD0184-751F-4B5F-9F74-B3EA51960439}" type="presParOf" srcId="{53F16493-083E-4150-A741-746C42382176}" destId="{86928737-2566-4676-9A5F-D7B0955FCA89}" srcOrd="13" destOrd="0" presId="urn:microsoft.com/office/officeart/2009/3/layout/CircleRelationship"/>
    <dgm:cxn modelId="{DBC7012A-1AEC-48FA-A804-251E96A7E416}" type="presParOf" srcId="{53F16493-083E-4150-A741-746C42382176}" destId="{E350C5C7-60E6-4C11-98EA-20DCDFECEC44}" srcOrd="14" destOrd="0" presId="urn:microsoft.com/office/officeart/2009/3/layout/CircleRelationship"/>
    <dgm:cxn modelId="{36F2736B-F087-4DD4-96AF-0375B689DC44}" type="presParOf" srcId="{E350C5C7-60E6-4C11-98EA-20DCDFECEC44}" destId="{B3201A95-0BEC-432F-B5C0-A300C09DA2B1}" srcOrd="0" destOrd="0" presId="urn:microsoft.com/office/officeart/2009/3/layout/CircleRelationship"/>
    <dgm:cxn modelId="{D657129B-107A-4098-B8BB-25518807143A}" type="presParOf" srcId="{53F16493-083E-4150-A741-746C42382176}" destId="{ADE5D942-14B8-45CE-99E2-7E09E33A575D}" srcOrd="15" destOrd="0" presId="urn:microsoft.com/office/officeart/2009/3/layout/CircleRelationship"/>
    <dgm:cxn modelId="{D125F27C-816D-45D0-BEC8-1E99DCA35A39}" type="presParOf" srcId="{53F16493-083E-4150-A741-746C42382176}" destId="{5A1B90CD-D63C-47BF-9A6E-01017713CF47}" srcOrd="16" destOrd="0" presId="urn:microsoft.com/office/officeart/2009/3/layout/CircleRelationship"/>
    <dgm:cxn modelId="{681CDBAC-F816-49F9-92C7-0E853D4D8153}" type="presParOf" srcId="{5A1B90CD-D63C-47BF-9A6E-01017713CF47}" destId="{5857BDCC-F967-4D7A-978B-C0FCB90FA7A3}" srcOrd="0" destOrd="0" presId="urn:microsoft.com/office/officeart/2009/3/layout/CircleRelationship"/>
    <dgm:cxn modelId="{77E6A86C-311E-4234-8287-1075C95AEA00}" type="presParOf" srcId="{53F16493-083E-4150-A741-746C42382176}" destId="{8FD8B093-A3B0-4D94-A99E-56F14F4AEDC0}" srcOrd="17" destOrd="0" presId="urn:microsoft.com/office/officeart/2009/3/layout/CircleRelationship"/>
    <dgm:cxn modelId="{8D2EBDA2-E51C-4CB7-AE9B-62C3104E35D4}" type="presParOf" srcId="{53F16493-083E-4150-A741-746C42382176}" destId="{17FAADF5-DD49-462E-B2F6-740EC819FB1B}" srcOrd="18" destOrd="0" presId="urn:microsoft.com/office/officeart/2009/3/layout/CircleRelationship"/>
    <dgm:cxn modelId="{F15E09D8-4B4F-4EC6-B7FB-F1E3547AD9F5}" type="presParOf" srcId="{17FAADF5-DD49-462E-B2F6-740EC819FB1B}" destId="{8A949CAF-D827-4254-9B56-317918D89227}" srcOrd="0" destOrd="0" presId="urn:microsoft.com/office/officeart/2009/3/layout/CircleRelationship"/>
    <dgm:cxn modelId="{CC755496-5308-4C04-9D54-19D223B41BF1}" type="presParOf" srcId="{53F16493-083E-4150-A741-746C42382176}" destId="{AF49337C-C0D5-4A0F-8801-2F6DB2426FE7}" srcOrd="19" destOrd="0" presId="urn:microsoft.com/office/officeart/2009/3/layout/CircleRelationship"/>
    <dgm:cxn modelId="{4340B6A5-EAC5-4EEF-8132-9584D48BEB5F}" type="presParOf" srcId="{AF49337C-C0D5-4A0F-8801-2F6DB2426FE7}" destId="{C79768B7-0C1C-4B5B-BE02-14C2B2B07B77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22805-67D6-45C2-9E0A-2220D332FCA5}">
      <dsp:nvSpPr>
        <dsp:cNvPr id="0" name=""/>
        <dsp:cNvSpPr/>
      </dsp:nvSpPr>
      <dsp:spPr>
        <a:xfrm>
          <a:off x="628891" y="0"/>
          <a:ext cx="5431808" cy="5431808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2C124-D286-41C7-853F-D884DA93BDC1}">
      <dsp:nvSpPr>
        <dsp:cNvPr id="0" name=""/>
        <dsp:cNvSpPr/>
      </dsp:nvSpPr>
      <dsp:spPr>
        <a:xfrm>
          <a:off x="2786933" y="1048336"/>
          <a:ext cx="3530675" cy="128581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400" b="1" kern="1200" dirty="0">
              <a:solidFill>
                <a:srgbClr val="0070C0"/>
              </a:solidFill>
            </a:rPr>
            <a:t>تتعرف على حالات بيع الزروع والثمار.</a:t>
          </a:r>
        </a:p>
      </dsp:txBody>
      <dsp:txXfrm>
        <a:off x="2849701" y="1111104"/>
        <a:ext cx="3405139" cy="1160275"/>
      </dsp:txXfrm>
    </dsp:sp>
    <dsp:sp modelId="{44D364BB-90CD-4340-A917-1D799227A95D}">
      <dsp:nvSpPr>
        <dsp:cNvPr id="0" name=""/>
        <dsp:cNvSpPr/>
      </dsp:nvSpPr>
      <dsp:spPr>
        <a:xfrm>
          <a:off x="2786933" y="2494873"/>
          <a:ext cx="3530675" cy="128581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400" b="1" kern="1200" dirty="0">
              <a:solidFill>
                <a:srgbClr val="5EC59D"/>
              </a:solidFill>
            </a:rPr>
            <a:t>تتعرف على حكم كل نوع .</a:t>
          </a:r>
        </a:p>
      </dsp:txBody>
      <dsp:txXfrm>
        <a:off x="2849701" y="2557641"/>
        <a:ext cx="3405139" cy="1160275"/>
      </dsp:txXfrm>
    </dsp:sp>
    <dsp:sp modelId="{45B4CAD4-07D0-4B2E-9C62-390365B92075}">
      <dsp:nvSpPr>
        <dsp:cNvPr id="0" name=""/>
        <dsp:cNvSpPr/>
      </dsp:nvSpPr>
      <dsp:spPr>
        <a:xfrm>
          <a:off x="2786933" y="3941410"/>
          <a:ext cx="3530675" cy="128581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400" b="1" kern="1200" dirty="0">
              <a:solidFill>
                <a:srgbClr val="70AD47"/>
              </a:solidFill>
            </a:rPr>
            <a:t>تتعرف على كيفية معرفة صلاح الثمار.</a:t>
          </a:r>
        </a:p>
      </dsp:txBody>
      <dsp:txXfrm>
        <a:off x="2849701" y="4004178"/>
        <a:ext cx="3405139" cy="11602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242FA4-04AB-4E1B-BBA2-E489A8469E88}">
      <dsp:nvSpPr>
        <dsp:cNvPr id="0" name=""/>
        <dsp:cNvSpPr/>
      </dsp:nvSpPr>
      <dsp:spPr>
        <a:xfrm>
          <a:off x="2295721" y="3173"/>
          <a:ext cx="3206749" cy="160337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marL="0" lvl="0" indent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800" b="1" kern="1200" dirty="0">
              <a:solidFill>
                <a:srgbClr val="002060"/>
              </a:solidFill>
            </a:rPr>
            <a:t> </a:t>
          </a:r>
        </a:p>
      </dsp:txBody>
      <dsp:txXfrm>
        <a:off x="2342682" y="50134"/>
        <a:ext cx="3112827" cy="1509452"/>
      </dsp:txXfrm>
    </dsp:sp>
    <dsp:sp modelId="{ADE15AEF-E26D-4D0F-809D-2B207A2DD303}">
      <dsp:nvSpPr>
        <dsp:cNvPr id="0" name=""/>
        <dsp:cNvSpPr/>
      </dsp:nvSpPr>
      <dsp:spPr>
        <a:xfrm>
          <a:off x="2616396" y="1606548"/>
          <a:ext cx="320675" cy="8352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5246"/>
              </a:lnTo>
              <a:lnTo>
                <a:pt x="320675" y="835246"/>
              </a:lnTo>
            </a:path>
          </a:pathLst>
        </a:custGeom>
        <a:noFill/>
        <a:ln w="12700" cap="flat" cmpd="sng" algn="ctr">
          <a:solidFill>
            <a:srgbClr val="EEDDC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D6F705-F2F9-4CC0-AAB4-80F661F2A10F}">
      <dsp:nvSpPr>
        <dsp:cNvPr id="0" name=""/>
        <dsp:cNvSpPr/>
      </dsp:nvSpPr>
      <dsp:spPr>
        <a:xfrm>
          <a:off x="2937071" y="2007391"/>
          <a:ext cx="2895207" cy="8688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DD2E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 dirty="0">
              <a:solidFill>
                <a:srgbClr val="002060"/>
              </a:solidFill>
            </a:rPr>
            <a:t>الحالة الأولى</a:t>
          </a:r>
        </a:p>
      </dsp:txBody>
      <dsp:txXfrm>
        <a:off x="2962517" y="2032837"/>
        <a:ext cx="2844315" cy="817912"/>
      </dsp:txXfrm>
    </dsp:sp>
    <dsp:sp modelId="{35D58C0C-3D96-45DB-A2AC-545E30236ED6}">
      <dsp:nvSpPr>
        <dsp:cNvPr id="0" name=""/>
        <dsp:cNvSpPr/>
      </dsp:nvSpPr>
      <dsp:spPr>
        <a:xfrm>
          <a:off x="2616396" y="1606548"/>
          <a:ext cx="320675" cy="21048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4894"/>
              </a:lnTo>
              <a:lnTo>
                <a:pt x="320675" y="2104894"/>
              </a:lnTo>
            </a:path>
          </a:pathLst>
        </a:custGeom>
        <a:noFill/>
        <a:ln w="12700" cap="flat" cmpd="sng" algn="ctr">
          <a:solidFill>
            <a:srgbClr val="EEDDC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97C61-B742-4B9D-B729-B863F212EB69}">
      <dsp:nvSpPr>
        <dsp:cNvPr id="0" name=""/>
        <dsp:cNvSpPr/>
      </dsp:nvSpPr>
      <dsp:spPr>
        <a:xfrm>
          <a:off x="2937071" y="3277040"/>
          <a:ext cx="2895207" cy="8688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DD2E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 dirty="0">
              <a:solidFill>
                <a:srgbClr val="002060"/>
              </a:solidFill>
            </a:rPr>
            <a:t>الحالة الثانية</a:t>
          </a:r>
        </a:p>
      </dsp:txBody>
      <dsp:txXfrm>
        <a:off x="2962517" y="3302486"/>
        <a:ext cx="2844315" cy="817912"/>
      </dsp:txXfrm>
    </dsp:sp>
    <dsp:sp modelId="{E423DF77-E3D9-47B6-8B21-B49B1CFB374C}">
      <dsp:nvSpPr>
        <dsp:cNvPr id="0" name=""/>
        <dsp:cNvSpPr/>
      </dsp:nvSpPr>
      <dsp:spPr>
        <a:xfrm>
          <a:off x="2616396" y="1606548"/>
          <a:ext cx="320675" cy="33745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74543"/>
              </a:lnTo>
              <a:lnTo>
                <a:pt x="320675" y="3374543"/>
              </a:lnTo>
            </a:path>
          </a:pathLst>
        </a:custGeom>
        <a:noFill/>
        <a:ln w="12700" cap="flat" cmpd="sng" algn="ctr">
          <a:solidFill>
            <a:srgbClr val="EEDDC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48481A-EBAF-4F05-B116-164AE420E633}">
      <dsp:nvSpPr>
        <dsp:cNvPr id="0" name=""/>
        <dsp:cNvSpPr/>
      </dsp:nvSpPr>
      <dsp:spPr>
        <a:xfrm>
          <a:off x="2937071" y="4546689"/>
          <a:ext cx="2895207" cy="8688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DD2E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 dirty="0">
              <a:solidFill>
                <a:srgbClr val="002060"/>
              </a:solidFill>
            </a:rPr>
            <a:t>الحالة الثالثة</a:t>
          </a:r>
        </a:p>
      </dsp:txBody>
      <dsp:txXfrm>
        <a:off x="2962517" y="4572135"/>
        <a:ext cx="2844315" cy="8179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E747B-70E0-4488-A063-603DD65F56EA}">
      <dsp:nvSpPr>
        <dsp:cNvPr id="0" name=""/>
        <dsp:cNvSpPr/>
      </dsp:nvSpPr>
      <dsp:spPr>
        <a:xfrm>
          <a:off x="4184214" y="1279609"/>
          <a:ext cx="3754306" cy="375495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chemeClr val="bg1"/>
              </a:solidFill>
              <a:cs typeface="Calibri"/>
              <a:sym typeface="Calibri"/>
            </a:rPr>
            <a:t>عزيزي الطالب المُبدع/ عزيزتي الطالبة المبدعة: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chemeClr val="bg1"/>
              </a:solidFill>
              <a:cs typeface="Calibri"/>
              <a:sym typeface="Calibri"/>
            </a:rPr>
            <a:t>ابدّع/ي في صياغة أسئلة ثم قدّم/ي سؤالك</a:t>
          </a:r>
          <a:endParaRPr lang="ar-SA" sz="2800" kern="1200" dirty="0"/>
        </a:p>
      </dsp:txBody>
      <dsp:txXfrm>
        <a:off x="4734019" y="1829509"/>
        <a:ext cx="2654696" cy="2655152"/>
      </dsp:txXfrm>
    </dsp:sp>
    <dsp:sp modelId="{FD8EAE32-95F4-4E4F-9BA7-8B1CAB089F86}">
      <dsp:nvSpPr>
        <dsp:cNvPr id="0" name=""/>
        <dsp:cNvSpPr/>
      </dsp:nvSpPr>
      <dsp:spPr>
        <a:xfrm>
          <a:off x="5338615" y="4755423"/>
          <a:ext cx="302654" cy="3026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B1EFF1-7DB2-4B2C-8B71-FA54A905C938}">
      <dsp:nvSpPr>
        <dsp:cNvPr id="0" name=""/>
        <dsp:cNvSpPr/>
      </dsp:nvSpPr>
      <dsp:spPr>
        <a:xfrm>
          <a:off x="8180336" y="2803465"/>
          <a:ext cx="302654" cy="302623"/>
        </a:xfrm>
        <a:prstGeom prst="ellipse">
          <a:avLst/>
        </a:prstGeom>
        <a:solidFill>
          <a:schemeClr val="accent4">
            <a:hueOff val="544494"/>
            <a:satOff val="-2265"/>
            <a:lumOff val="5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B81C94-009A-4D7D-BF5C-B793970DBDD7}">
      <dsp:nvSpPr>
        <dsp:cNvPr id="0" name=""/>
        <dsp:cNvSpPr/>
      </dsp:nvSpPr>
      <dsp:spPr>
        <a:xfrm>
          <a:off x="6734062" y="5077506"/>
          <a:ext cx="417401" cy="418037"/>
        </a:xfrm>
        <a:prstGeom prst="ellipse">
          <a:avLst/>
        </a:prstGeom>
        <a:solidFill>
          <a:schemeClr val="accent4">
            <a:hueOff val="1088988"/>
            <a:satOff val="-4531"/>
            <a:lumOff val="10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9593C5-F1DC-48DD-9AEF-052E94DADC7B}">
      <dsp:nvSpPr>
        <dsp:cNvPr id="0" name=""/>
        <dsp:cNvSpPr/>
      </dsp:nvSpPr>
      <dsp:spPr>
        <a:xfrm>
          <a:off x="4937318" y="1247019"/>
          <a:ext cx="302654" cy="302623"/>
        </a:xfrm>
        <a:prstGeom prst="ellipse">
          <a:avLst/>
        </a:prstGeom>
        <a:solidFill>
          <a:schemeClr val="accent4">
            <a:hueOff val="1633482"/>
            <a:satOff val="-6796"/>
            <a:lumOff val="16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70404-6B2F-45CF-9284-C4E34AAFEF67}">
      <dsp:nvSpPr>
        <dsp:cNvPr id="0" name=""/>
        <dsp:cNvSpPr/>
      </dsp:nvSpPr>
      <dsp:spPr>
        <a:xfrm>
          <a:off x="4470696" y="3433540"/>
          <a:ext cx="302654" cy="302623"/>
        </a:xfrm>
        <a:prstGeom prst="ellipse">
          <a:avLst/>
        </a:prstGeom>
        <a:solidFill>
          <a:schemeClr val="accent4">
            <a:hueOff val="2177976"/>
            <a:satOff val="-9062"/>
            <a:lumOff val="21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F49DDF-C3BD-4AC7-86DE-B5EABEFD01FF}">
      <dsp:nvSpPr>
        <dsp:cNvPr id="0" name=""/>
        <dsp:cNvSpPr/>
      </dsp:nvSpPr>
      <dsp:spPr>
        <a:xfrm>
          <a:off x="3010560" y="1957325"/>
          <a:ext cx="1526366" cy="1526539"/>
        </a:xfrm>
        <a:prstGeom prst="ellipse">
          <a:avLst/>
        </a:prstGeom>
        <a:solidFill>
          <a:schemeClr val="accent4">
            <a:hueOff val="2722470"/>
            <a:satOff val="-11327"/>
            <a:lumOff val="26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>
              <a:solidFill>
                <a:schemeClr val="bg1"/>
              </a:solidFill>
              <a:cs typeface="Calibri"/>
              <a:sym typeface="Calibri"/>
            </a:rPr>
            <a:t>من معلم الى مجموعة</a:t>
          </a:r>
          <a:endParaRPr lang="ar-SA" sz="2100" kern="1200" dirty="0"/>
        </a:p>
      </dsp:txBody>
      <dsp:txXfrm>
        <a:off x="3234091" y="2180881"/>
        <a:ext cx="1079304" cy="1079427"/>
      </dsp:txXfrm>
    </dsp:sp>
    <dsp:sp modelId="{D72AA674-FCD8-4AAC-9DCF-83A2482FF6BB}">
      <dsp:nvSpPr>
        <dsp:cNvPr id="0" name=""/>
        <dsp:cNvSpPr/>
      </dsp:nvSpPr>
      <dsp:spPr>
        <a:xfrm>
          <a:off x="5418639" y="1260439"/>
          <a:ext cx="417401" cy="418037"/>
        </a:xfrm>
        <a:prstGeom prst="ellips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6748E7-1EBF-41CC-BC60-65F5F6F48F09}">
      <dsp:nvSpPr>
        <dsp:cNvPr id="0" name=""/>
        <dsp:cNvSpPr/>
      </dsp:nvSpPr>
      <dsp:spPr>
        <a:xfrm>
          <a:off x="3154571" y="3930756"/>
          <a:ext cx="754711" cy="754882"/>
        </a:xfrm>
        <a:prstGeom prst="ellipse">
          <a:avLst/>
        </a:prstGeom>
        <a:solidFill>
          <a:schemeClr val="accent4">
            <a:hueOff val="3811458"/>
            <a:satOff val="-15858"/>
            <a:lumOff val="37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E24867-9F63-4041-8EB9-76A7074BAD96}">
      <dsp:nvSpPr>
        <dsp:cNvPr id="0" name=""/>
        <dsp:cNvSpPr/>
      </dsp:nvSpPr>
      <dsp:spPr>
        <a:xfrm>
          <a:off x="8324348" y="1239349"/>
          <a:ext cx="1526366" cy="1526539"/>
        </a:xfrm>
        <a:prstGeom prst="ellipse">
          <a:avLst/>
        </a:prstGeom>
        <a:solidFill>
          <a:schemeClr val="accent4">
            <a:hueOff val="4355951"/>
            <a:satOff val="-18123"/>
            <a:lumOff val="42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>
              <a:solidFill>
                <a:schemeClr val="bg1"/>
              </a:solidFill>
              <a:cs typeface="Calibri"/>
              <a:sym typeface="Calibri"/>
            </a:rPr>
            <a:t>من طالب الى طالب</a:t>
          </a:r>
          <a:endParaRPr lang="ar-SA" sz="2100" kern="1200" dirty="0"/>
        </a:p>
      </dsp:txBody>
      <dsp:txXfrm>
        <a:off x="8547879" y="1462905"/>
        <a:ext cx="1079304" cy="1079427"/>
      </dsp:txXfrm>
    </dsp:sp>
    <dsp:sp modelId="{D7F9C50D-B163-47EE-ACFF-0422C54F0B03}">
      <dsp:nvSpPr>
        <dsp:cNvPr id="0" name=""/>
        <dsp:cNvSpPr/>
      </dsp:nvSpPr>
      <dsp:spPr>
        <a:xfrm>
          <a:off x="7642797" y="2292829"/>
          <a:ext cx="417401" cy="418037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650D7-C021-47B2-85CD-CE46C2D1C2F5}">
      <dsp:nvSpPr>
        <dsp:cNvPr id="0" name=""/>
        <dsp:cNvSpPr/>
      </dsp:nvSpPr>
      <dsp:spPr>
        <a:xfrm>
          <a:off x="2867319" y="4829233"/>
          <a:ext cx="302654" cy="302623"/>
        </a:xfrm>
        <a:prstGeom prst="ellipse">
          <a:avLst/>
        </a:prstGeom>
        <a:solidFill>
          <a:schemeClr val="accent4">
            <a:hueOff val="5444940"/>
            <a:satOff val="-22654"/>
            <a:lumOff val="53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EE0594-6010-4BD9-A894-6B85FC1E9A73}">
      <dsp:nvSpPr>
        <dsp:cNvPr id="0" name=""/>
        <dsp:cNvSpPr/>
      </dsp:nvSpPr>
      <dsp:spPr>
        <a:xfrm>
          <a:off x="7043238" y="4225991"/>
          <a:ext cx="302654" cy="302623"/>
        </a:xfrm>
        <a:prstGeom prst="ellipse">
          <a:avLst/>
        </a:prstGeom>
        <a:solidFill>
          <a:schemeClr val="accent4">
            <a:hueOff val="5989433"/>
            <a:satOff val="-24919"/>
            <a:lumOff val="58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28737-2566-4676-9A5F-D7B0955FCA89}">
      <dsp:nvSpPr>
        <dsp:cNvPr id="0" name=""/>
        <dsp:cNvSpPr/>
      </dsp:nvSpPr>
      <dsp:spPr>
        <a:xfrm>
          <a:off x="9042094" y="3877075"/>
          <a:ext cx="1526366" cy="1526539"/>
        </a:xfrm>
        <a:prstGeom prst="ellips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>
              <a:solidFill>
                <a:schemeClr val="bg1"/>
              </a:solidFill>
              <a:cs typeface="Calibri"/>
              <a:sym typeface="Calibri"/>
            </a:rPr>
            <a:t>من مجموعة الى طالب</a:t>
          </a:r>
          <a:endParaRPr lang="ar-SA" sz="2100" kern="1200" dirty="0"/>
        </a:p>
      </dsp:txBody>
      <dsp:txXfrm>
        <a:off x="9265625" y="4100631"/>
        <a:ext cx="1079304" cy="1079427"/>
      </dsp:txXfrm>
    </dsp:sp>
    <dsp:sp modelId="{B3201A95-0BEC-432F-B5C0-A300C09DA2B1}">
      <dsp:nvSpPr>
        <dsp:cNvPr id="0" name=""/>
        <dsp:cNvSpPr/>
      </dsp:nvSpPr>
      <dsp:spPr>
        <a:xfrm>
          <a:off x="8611600" y="3824066"/>
          <a:ext cx="302654" cy="302623"/>
        </a:xfrm>
        <a:prstGeom prst="ellipse">
          <a:avLst/>
        </a:prstGeom>
        <a:solidFill>
          <a:schemeClr val="accent4">
            <a:hueOff val="7078421"/>
            <a:satOff val="-29450"/>
            <a:lumOff val="69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E5D942-14B8-45CE-99E2-7E09E33A575D}">
      <dsp:nvSpPr>
        <dsp:cNvPr id="0" name=""/>
        <dsp:cNvSpPr/>
      </dsp:nvSpPr>
      <dsp:spPr>
        <a:xfrm>
          <a:off x="4660915" y="5183525"/>
          <a:ext cx="1526366" cy="1526539"/>
        </a:xfrm>
        <a:prstGeom prst="ellipse">
          <a:avLst/>
        </a:prstGeom>
        <a:solidFill>
          <a:schemeClr val="accent4">
            <a:hueOff val="7622915"/>
            <a:satOff val="-31715"/>
            <a:lumOff val="74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>
              <a:solidFill>
                <a:schemeClr val="bg1"/>
              </a:solidFill>
              <a:cs typeface="Calibri"/>
              <a:sym typeface="Calibri"/>
            </a:rPr>
            <a:t>من معلم الى طالب</a:t>
          </a:r>
        </a:p>
      </dsp:txBody>
      <dsp:txXfrm>
        <a:off x="4884446" y="5407081"/>
        <a:ext cx="1079304" cy="1079427"/>
      </dsp:txXfrm>
    </dsp:sp>
    <dsp:sp modelId="{5857BDCC-F967-4D7A-978B-C0FCB90FA7A3}">
      <dsp:nvSpPr>
        <dsp:cNvPr id="0" name=""/>
        <dsp:cNvSpPr/>
      </dsp:nvSpPr>
      <dsp:spPr>
        <a:xfrm>
          <a:off x="6024017" y="5131857"/>
          <a:ext cx="302654" cy="302623"/>
        </a:xfrm>
        <a:prstGeom prst="ellipse">
          <a:avLst/>
        </a:prstGeom>
        <a:solidFill>
          <a:schemeClr val="accent4">
            <a:hueOff val="8167408"/>
            <a:satOff val="-33981"/>
            <a:lumOff val="80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D8B093-A3B0-4D94-A99E-56F14F4AEDC0}">
      <dsp:nvSpPr>
        <dsp:cNvPr id="0" name=""/>
        <dsp:cNvSpPr/>
      </dsp:nvSpPr>
      <dsp:spPr>
        <a:xfrm>
          <a:off x="6116430" y="0"/>
          <a:ext cx="1526366" cy="1526539"/>
        </a:xfrm>
        <a:prstGeom prst="ellipse">
          <a:avLst/>
        </a:prstGeom>
        <a:solidFill>
          <a:schemeClr val="accent4">
            <a:hueOff val="8711903"/>
            <a:satOff val="-36246"/>
            <a:lumOff val="85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>
              <a:solidFill>
                <a:schemeClr val="bg1"/>
              </a:solidFill>
              <a:cs typeface="Calibri"/>
              <a:sym typeface="Calibri"/>
            </a:rPr>
            <a:t>من طالب الى معلم</a:t>
          </a:r>
        </a:p>
      </dsp:txBody>
      <dsp:txXfrm>
        <a:off x="6339961" y="223556"/>
        <a:ext cx="1079304" cy="1079427"/>
      </dsp:txXfrm>
    </dsp:sp>
    <dsp:sp modelId="{8A949CAF-D827-4254-9B56-317918D89227}">
      <dsp:nvSpPr>
        <dsp:cNvPr id="0" name=""/>
        <dsp:cNvSpPr/>
      </dsp:nvSpPr>
      <dsp:spPr>
        <a:xfrm>
          <a:off x="4234271" y="1654702"/>
          <a:ext cx="302654" cy="302623"/>
        </a:xfrm>
        <a:prstGeom prst="ellipse">
          <a:avLst/>
        </a:prstGeom>
        <a:solidFill>
          <a:schemeClr val="accent4">
            <a:hueOff val="9256396"/>
            <a:satOff val="-38512"/>
            <a:lumOff val="90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9768B7-0C1C-4B5B-BE02-14C2B2B07B77}">
      <dsp:nvSpPr>
        <dsp:cNvPr id="0" name=""/>
        <dsp:cNvSpPr/>
      </dsp:nvSpPr>
      <dsp:spPr>
        <a:xfrm>
          <a:off x="7758314" y="375763"/>
          <a:ext cx="302654" cy="302623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40B86C-454F-48E9-B457-FE5B4D5F6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1E47E23-3EF5-4DBA-A6BC-83E9C59877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AB09E90-7A51-4CC0-A792-D445CE3F4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662C-16B6-4D90-A66F-72D8CAABE23D}" type="datetimeFigureOut">
              <a:rPr lang="ar-SA" smtClean="0"/>
              <a:t>20/01/42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92FE44-30C2-4332-8A2C-FFA31D4AC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DB13F40-C95D-41BF-B2BB-D32E8DA07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36AD-9EF9-49F2-8EED-5420FD18D7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0672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016AEC-5ADD-4824-A9DF-BC1C9800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4B71E9A-2279-4396-B254-FA0BAE2D5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CCD9D8C-48F5-4C14-8175-2E135BCF9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662C-16B6-4D90-A66F-72D8CAABE23D}" type="datetimeFigureOut">
              <a:rPr lang="ar-SA" smtClean="0"/>
              <a:t>20/01/42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ED798E-48AC-4F42-9AE7-70B963DE4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94C70C3-FAE2-41DF-96B7-C062F901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36AD-9EF9-49F2-8EED-5420FD18D7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73390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009CDDC-AE4B-462B-A1C0-BADDF0090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AEE88EE-61C6-4F8F-A55D-E159BBD95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3C4B62-6397-4E59-A5D3-3FBA2DE43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662C-16B6-4D90-A66F-72D8CAABE23D}" type="datetimeFigureOut">
              <a:rPr lang="ar-SA" smtClean="0"/>
              <a:t>20/01/42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05064B5-B4ED-4A1B-906A-89C14BB33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08E8E09-CE8F-4157-91DC-5229B14F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36AD-9EF9-49F2-8EED-5420FD18D7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64699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11A899-4826-4622-A859-9FFEFF44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BA9553-5AC3-4B1C-9918-829EE7A5B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7283BDD-210E-4B52-966C-82AF719FF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662C-16B6-4D90-A66F-72D8CAABE23D}" type="datetimeFigureOut">
              <a:rPr lang="ar-SA" smtClean="0"/>
              <a:t>20/01/42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22D067F-9818-4803-9522-490D308BF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15325A4-97FB-486E-ACEC-8314AF12B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36AD-9EF9-49F2-8EED-5420FD18D7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22538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F35E8E8-B9B2-44E1-A7B9-282C7BAFC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3290C26-756D-4762-9661-FE98C9522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220848F-2D26-4E33-B908-DFD053F2E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662C-16B6-4D90-A66F-72D8CAABE23D}" type="datetimeFigureOut">
              <a:rPr lang="ar-SA" smtClean="0"/>
              <a:t>20/01/42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4EC41E-5417-4CAC-B8A5-F9784B6BC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8D3C62-CB1D-409E-9FBD-95191E655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36AD-9EF9-49F2-8EED-5420FD18D7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3253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39A6C1-36D5-42D3-AB0C-1E004F899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B22FEE-8291-45E1-A925-F0B5F7FF2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6D97F4F-B443-46C7-A0F5-55E649E5AC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BAFAB7C-D2EF-45DA-A8D8-1A4DE2371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662C-16B6-4D90-A66F-72D8CAABE23D}" type="datetimeFigureOut">
              <a:rPr lang="ar-SA" smtClean="0"/>
              <a:t>20/01/42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FF2AB59-E7BB-498B-A637-26BEE53D6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CB99C8C-2874-4784-90EE-D2DF27D4B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36AD-9EF9-49F2-8EED-5420FD18D7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07713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A4E076D-7DAC-4062-A4F8-87CBF5BF1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1472EC0-D39C-4087-99A9-CE4273728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13DD7CB-DF2A-467D-8B50-865C705DF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6CF52F5-1834-4033-AF16-B93803961C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DE956BA-74BC-4F7E-812C-C498A067B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092B7A6-BA3E-4E06-AB67-9AD1D3BE5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662C-16B6-4D90-A66F-72D8CAABE23D}" type="datetimeFigureOut">
              <a:rPr lang="ar-SA" smtClean="0"/>
              <a:t>20/01/42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EA8EE66-D67A-456E-80C9-01C739E71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8933956-C190-44EB-861D-DBEDF409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36AD-9EF9-49F2-8EED-5420FD18D7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60754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DEA90E-081E-4F29-A405-7D32689E7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0F4917D-C934-4C63-A96E-B040B48F1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662C-16B6-4D90-A66F-72D8CAABE23D}" type="datetimeFigureOut">
              <a:rPr lang="ar-SA" smtClean="0"/>
              <a:t>20/01/42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D3E02DA-B3D5-4FA8-AE0A-FE269F21F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857738E-F232-4D03-961F-6FD6271A8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36AD-9EF9-49F2-8EED-5420FD18D7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85699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0611279-43BF-495F-BF01-F8DD20C92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662C-16B6-4D90-A66F-72D8CAABE23D}" type="datetimeFigureOut">
              <a:rPr lang="ar-SA" smtClean="0"/>
              <a:t>20/01/42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5716D2F-88B6-42E1-AF1F-B027C6F8C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CA9DC23-2FD1-4F8E-8025-79F234AD5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36AD-9EF9-49F2-8EED-5420FD18D7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1930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676598-E8B9-48EE-B899-5EFE9F8D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6BF6B7A-D45B-49FD-870B-D0836DA3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F36E363-D5BE-422E-9BF9-DF0A8CDF4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08EDA97-6CA4-4229-AD31-34DFB08F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662C-16B6-4D90-A66F-72D8CAABE23D}" type="datetimeFigureOut">
              <a:rPr lang="ar-SA" smtClean="0"/>
              <a:t>20/01/42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4A1DE7A-A053-41D8-8112-C1CA67F63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60402EF-F79D-4A8D-B66A-EBFE96CED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36AD-9EF9-49F2-8EED-5420FD18D7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8950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B295CA-BC0E-40EE-8F3C-0B067D646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307397F-8EAC-4D62-8E87-A0436E27E7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7AB6453-BE64-40A1-9C64-F08314C47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6C0BCBC-4D39-4FE6-9941-7589FFB6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662C-16B6-4D90-A66F-72D8CAABE23D}" type="datetimeFigureOut">
              <a:rPr lang="ar-SA" smtClean="0"/>
              <a:t>20/01/42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7C2028E-9348-40EE-BFA9-83B94D50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FD3BAF5-055B-4079-9F5C-FA8F51E2C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36AD-9EF9-49F2-8EED-5420FD18D7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98713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616A3714-062D-47E9-BC46-520EC568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59E9E67-AE31-4204-B5E1-D7AC61396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B8BF59F-AFE8-4230-A378-5AE9064C03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5662C-16B6-4D90-A66F-72D8CAABE23D}" type="datetimeFigureOut">
              <a:rPr lang="ar-SA" smtClean="0"/>
              <a:t>20/01/42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7F70605-A5FF-4305-B9AE-4A181A348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A9A2ABE-C1D7-4E91-B0F0-10D0F85B56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D36AD-9EF9-49F2-8EED-5420FD18D7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845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t.me/abd_fegh_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3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4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4.png"/><Relationship Id="rId7" Type="http://schemas.openxmlformats.org/officeDocument/2006/relationships/diagramData" Target="../diagrams/data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diagramDrawing" Target="../diagrams/drawing2.xml"/><Relationship Id="rId5" Type="http://schemas.openxmlformats.org/officeDocument/2006/relationships/image" Target="../media/image10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6.jpeg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184E200-D43C-424E-8E9A-8B6A9380CD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065" y="475868"/>
            <a:ext cx="2634906" cy="141231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3FA5D53-CE4C-4D26-AD19-717F45556CB6}"/>
              </a:ext>
            </a:extLst>
          </p:cNvPr>
          <p:cNvSpPr/>
          <p:nvPr/>
        </p:nvSpPr>
        <p:spPr>
          <a:xfrm>
            <a:off x="3610871" y="4184993"/>
            <a:ext cx="53091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راجعه وأشرف عليه </a:t>
            </a:r>
          </a:p>
          <a:p>
            <a:pPr algn="ctr"/>
            <a:r>
              <a:rPr lang="ar-SA" sz="32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الأستاذ / عبدالرحمن الشراري.</a:t>
            </a:r>
          </a:p>
          <a:p>
            <a:pPr algn="ctr"/>
            <a:r>
              <a:rPr lang="en-US" sz="3200" b="1" dirty="0">
                <a:solidFill>
                  <a:srgbClr val="E7E6E6">
                    <a:lumMod val="50000"/>
                  </a:srgbClr>
                </a:solidFill>
                <a:latin typeface="Calibri Light" panose="020F0302020204030204"/>
                <a:hlinkClick r:id="rId4"/>
              </a:rPr>
              <a:t>http://t.me/abd_fegh_1</a:t>
            </a:r>
            <a:r>
              <a:rPr lang="en-US" sz="3200" b="1" dirty="0">
                <a:solidFill>
                  <a:srgbClr val="E7E6E6">
                    <a:lumMod val="50000"/>
                  </a:srgbClr>
                </a:solidFill>
                <a:latin typeface="Calibri Light" panose="020F0302020204030204"/>
              </a:rPr>
              <a:t> </a:t>
            </a:r>
            <a:endParaRPr lang="ar-SA" sz="3200" b="1" dirty="0">
              <a:solidFill>
                <a:srgbClr val="E7E6E6">
                  <a:lumMod val="50000"/>
                </a:srgbClr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DB822D8-1BA7-4F30-92AA-D07A72933C7A}"/>
              </a:ext>
            </a:extLst>
          </p:cNvPr>
          <p:cNvSpPr/>
          <p:nvPr/>
        </p:nvSpPr>
        <p:spPr>
          <a:xfrm>
            <a:off x="3150711" y="2154653"/>
            <a:ext cx="61545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5400" b="1" kern="0" dirty="0">
                <a:solidFill>
                  <a:srgbClr val="002060"/>
                </a:solidFill>
                <a:cs typeface="Calibri"/>
                <a:sym typeface="Calibri"/>
              </a:rPr>
              <a:t>بيع الزروع والثِمار</a:t>
            </a:r>
            <a:endParaRPr kumimoji="0" lang="ar-SA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grpSp>
        <p:nvGrpSpPr>
          <p:cNvPr id="8" name="Group 28">
            <a:extLst>
              <a:ext uri="{FF2B5EF4-FFF2-40B4-BE49-F238E27FC236}">
                <a16:creationId xmlns:a16="http://schemas.microsoft.com/office/drawing/2014/main" id="{A5907AA8-A45A-4A9A-995C-FFE55FE151E1}"/>
              </a:ext>
            </a:extLst>
          </p:cNvPr>
          <p:cNvGrpSpPr/>
          <p:nvPr/>
        </p:nvGrpSpPr>
        <p:grpSpPr>
          <a:xfrm>
            <a:off x="4841438" y="3519160"/>
            <a:ext cx="2592288" cy="180858"/>
            <a:chOff x="5364088" y="1664804"/>
            <a:chExt cx="3096344" cy="216024"/>
          </a:xfrm>
        </p:grpSpPr>
        <p:grpSp>
          <p:nvGrpSpPr>
            <p:cNvPr id="9" name="Group 18">
              <a:extLst>
                <a:ext uri="{FF2B5EF4-FFF2-40B4-BE49-F238E27FC236}">
                  <a16:creationId xmlns:a16="http://schemas.microsoft.com/office/drawing/2014/main" id="{8E7C7E7A-F554-427D-9354-EA5F41F7A2EC}"/>
                </a:ext>
              </a:extLst>
            </p:cNvPr>
            <p:cNvGrpSpPr/>
            <p:nvPr/>
          </p:nvGrpSpPr>
          <p:grpSpPr>
            <a:xfrm>
              <a:off x="6804248" y="1664804"/>
              <a:ext cx="216024" cy="216024"/>
              <a:chOff x="7740352" y="1772816"/>
              <a:chExt cx="216024" cy="216024"/>
            </a:xfrm>
          </p:grpSpPr>
          <p:sp>
            <p:nvSpPr>
              <p:cNvPr id="16" name="Rectangle 16">
                <a:extLst>
                  <a:ext uri="{FF2B5EF4-FFF2-40B4-BE49-F238E27FC236}">
                    <a16:creationId xmlns:a16="http://schemas.microsoft.com/office/drawing/2014/main" id="{A539910F-220F-445D-BEAC-3CA6BE7B19BE}"/>
                  </a:ext>
                </a:extLst>
              </p:cNvPr>
              <p:cNvSpPr/>
              <p:nvPr/>
            </p:nvSpPr>
            <p:spPr>
              <a:xfrm>
                <a:off x="7740352" y="1772816"/>
                <a:ext cx="216024" cy="216024"/>
              </a:xfrm>
              <a:prstGeom prst="rect">
                <a:avLst/>
              </a:prstGeom>
              <a:noFill/>
              <a:ln w="158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sp>
            <p:nvSpPr>
              <p:cNvPr id="17" name="Rectangle 17">
                <a:extLst>
                  <a:ext uri="{FF2B5EF4-FFF2-40B4-BE49-F238E27FC236}">
                    <a16:creationId xmlns:a16="http://schemas.microsoft.com/office/drawing/2014/main" id="{D51FE940-8E85-42C2-958D-B1DB36815274}"/>
                  </a:ext>
                </a:extLst>
              </p:cNvPr>
              <p:cNvSpPr/>
              <p:nvPr/>
            </p:nvSpPr>
            <p:spPr>
              <a:xfrm rot="2700000">
                <a:off x="7740352" y="1772816"/>
                <a:ext cx="216024" cy="216024"/>
              </a:xfrm>
              <a:prstGeom prst="rect">
                <a:avLst/>
              </a:prstGeom>
              <a:noFill/>
              <a:ln w="158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</p:grpSp>
        <p:grpSp>
          <p:nvGrpSpPr>
            <p:cNvPr id="10" name="Group 24">
              <a:extLst>
                <a:ext uri="{FF2B5EF4-FFF2-40B4-BE49-F238E27FC236}">
                  <a16:creationId xmlns:a16="http://schemas.microsoft.com/office/drawing/2014/main" id="{77FCF5E7-433D-4A13-8895-4B8DB700DD2E}"/>
                </a:ext>
              </a:extLst>
            </p:cNvPr>
            <p:cNvGrpSpPr/>
            <p:nvPr/>
          </p:nvGrpSpPr>
          <p:grpSpPr>
            <a:xfrm>
              <a:off x="7164288" y="1731045"/>
              <a:ext cx="1296144" cy="83542"/>
              <a:chOff x="7164288" y="1761282"/>
              <a:chExt cx="1296144" cy="83542"/>
            </a:xfrm>
          </p:grpSpPr>
          <p:cxnSp>
            <p:nvCxnSpPr>
              <p:cNvPr id="14" name="Straight Connector 20">
                <a:extLst>
                  <a:ext uri="{FF2B5EF4-FFF2-40B4-BE49-F238E27FC236}">
                    <a16:creationId xmlns:a16="http://schemas.microsoft.com/office/drawing/2014/main" id="{635CD939-73E4-4568-A67B-CA339C813612}"/>
                  </a:ext>
                </a:extLst>
              </p:cNvPr>
              <p:cNvCxnSpPr/>
              <p:nvPr/>
            </p:nvCxnSpPr>
            <p:spPr>
              <a:xfrm>
                <a:off x="7164288" y="1761282"/>
                <a:ext cx="1296144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Straight Connector 22">
                <a:extLst>
                  <a:ext uri="{FF2B5EF4-FFF2-40B4-BE49-F238E27FC236}">
                    <a16:creationId xmlns:a16="http://schemas.microsoft.com/office/drawing/2014/main" id="{504B02A5-4246-42DD-B4A4-A8B3130210EC}"/>
                  </a:ext>
                </a:extLst>
              </p:cNvPr>
              <p:cNvCxnSpPr/>
              <p:nvPr/>
            </p:nvCxnSpPr>
            <p:spPr>
              <a:xfrm>
                <a:off x="7164288" y="1844824"/>
                <a:ext cx="108012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1" name="Group 25">
              <a:extLst>
                <a:ext uri="{FF2B5EF4-FFF2-40B4-BE49-F238E27FC236}">
                  <a16:creationId xmlns:a16="http://schemas.microsoft.com/office/drawing/2014/main" id="{22D8B46B-FD41-4EB1-8213-A603018C9134}"/>
                </a:ext>
              </a:extLst>
            </p:cNvPr>
            <p:cNvGrpSpPr/>
            <p:nvPr/>
          </p:nvGrpSpPr>
          <p:grpSpPr>
            <a:xfrm flipH="1">
              <a:off x="5364088" y="1731045"/>
              <a:ext cx="1296144" cy="83542"/>
              <a:chOff x="7164288" y="1761282"/>
              <a:chExt cx="1296144" cy="83542"/>
            </a:xfrm>
          </p:grpSpPr>
          <p:cxnSp>
            <p:nvCxnSpPr>
              <p:cNvPr id="12" name="Straight Connector 26">
                <a:extLst>
                  <a:ext uri="{FF2B5EF4-FFF2-40B4-BE49-F238E27FC236}">
                    <a16:creationId xmlns:a16="http://schemas.microsoft.com/office/drawing/2014/main" id="{BB044F30-B23B-45C0-9771-C724601E40B9}"/>
                  </a:ext>
                </a:extLst>
              </p:cNvPr>
              <p:cNvCxnSpPr/>
              <p:nvPr/>
            </p:nvCxnSpPr>
            <p:spPr>
              <a:xfrm>
                <a:off x="7164288" y="1761282"/>
                <a:ext cx="1296144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" name="Straight Connector 27">
                <a:extLst>
                  <a:ext uri="{FF2B5EF4-FFF2-40B4-BE49-F238E27FC236}">
                    <a16:creationId xmlns:a16="http://schemas.microsoft.com/office/drawing/2014/main" id="{093BA55B-2221-4787-B7EC-874635BFDEEE}"/>
                  </a:ext>
                </a:extLst>
              </p:cNvPr>
              <p:cNvCxnSpPr/>
              <p:nvPr/>
            </p:nvCxnSpPr>
            <p:spPr>
              <a:xfrm>
                <a:off x="7164288" y="1844824"/>
                <a:ext cx="108012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2339729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682AFE2A-B7E3-4EFD-B387-B98CD4E19A7B}"/>
              </a:ext>
            </a:extLst>
          </p:cNvPr>
          <p:cNvSpPr/>
          <p:nvPr/>
        </p:nvSpPr>
        <p:spPr>
          <a:xfrm>
            <a:off x="1556073" y="4677713"/>
            <a:ext cx="6231987" cy="1077218"/>
          </a:xfrm>
          <a:prstGeom prst="roundRect">
            <a:avLst>
              <a:gd name="adj" fmla="val 50000"/>
            </a:avLst>
          </a:prstGeom>
          <a:solidFill>
            <a:srgbClr val="BCDEE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2060"/>
                </a:solidFill>
              </a:rPr>
              <a:t>بيع زرع في الأرض قبل أن يبدو صلاحه – دون الأرض - .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71ABCD22-32C3-4F77-8382-5F90BF2FF7AE}"/>
              </a:ext>
            </a:extLst>
          </p:cNvPr>
          <p:cNvSpPr/>
          <p:nvPr/>
        </p:nvSpPr>
        <p:spPr>
          <a:xfrm>
            <a:off x="4716899" y="1260961"/>
            <a:ext cx="7101133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يبيع الثمرة قبل بُدو صلاحها منفردة عن أصلها </a:t>
            </a:r>
          </a:p>
          <a:p>
            <a:pPr algn="ctr"/>
            <a:r>
              <a:rPr lang="ar-SA" sz="32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أي دون الشجرة - ، أو بيع الزرع قبل اشتداده </a:t>
            </a:r>
          </a:p>
          <a:p>
            <a:pPr algn="ctr"/>
            <a:r>
              <a:rPr lang="ar-SA" sz="32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دون الأرض.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E59DEC6-57A0-4981-9759-28D19305ED22}"/>
              </a:ext>
            </a:extLst>
          </p:cNvPr>
          <p:cNvSpPr/>
          <p:nvPr/>
        </p:nvSpPr>
        <p:spPr>
          <a:xfrm>
            <a:off x="9434285" y="363116"/>
            <a:ext cx="2510972" cy="793096"/>
          </a:xfrm>
          <a:prstGeom prst="rect">
            <a:avLst/>
          </a:prstGeom>
          <a:solidFill>
            <a:srgbClr val="F3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</a:rPr>
              <a:t>الحالة الثالثة: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CDC3812-C0CB-451C-B491-92858D75E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398" y="2826325"/>
            <a:ext cx="4194296" cy="3702777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91A8F3A-42E3-497F-8C28-E1AC795B0EF5}"/>
              </a:ext>
            </a:extLst>
          </p:cNvPr>
          <p:cNvSpPr/>
          <p:nvPr/>
        </p:nvSpPr>
        <p:spPr>
          <a:xfrm>
            <a:off x="8454843" y="3550326"/>
            <a:ext cx="312495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تعرف/ي على الحالة الثالثة من خلال الأمثلة !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129D62BA-FFF6-4460-9E04-09DA7BF131A3}"/>
              </a:ext>
            </a:extLst>
          </p:cNvPr>
          <p:cNvSpPr/>
          <p:nvPr/>
        </p:nvSpPr>
        <p:spPr>
          <a:xfrm>
            <a:off x="1556072" y="3215558"/>
            <a:ext cx="6231987" cy="1077218"/>
          </a:xfrm>
          <a:prstGeom prst="roundRect">
            <a:avLst>
              <a:gd name="adj" fmla="val 50000"/>
            </a:avLst>
          </a:prstGeom>
          <a:solidFill>
            <a:srgbClr val="BCDEE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2060"/>
                </a:solidFill>
              </a:rPr>
              <a:t>بيع عنب في شجرته قبل أن يبدو صلاحه – دون الشجرة- .</a:t>
            </a:r>
          </a:p>
        </p:txBody>
      </p:sp>
      <p:pic>
        <p:nvPicPr>
          <p:cNvPr id="4100" name="Picture 4" descr="Anggur clipart 7 » Clipart Station">
            <a:extLst>
              <a:ext uri="{FF2B5EF4-FFF2-40B4-BE49-F238E27FC236}">
                <a16:creationId xmlns:a16="http://schemas.microsoft.com/office/drawing/2014/main" id="{A6155D4C-222C-4EA7-80CF-67D17BD6D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3" y="242512"/>
            <a:ext cx="4425324" cy="264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 descr="صورة تحتوي على جسر&#10;&#10;تم إنشاء الوصف تلقائياً">
            <a:extLst>
              <a:ext uri="{FF2B5EF4-FFF2-40B4-BE49-F238E27FC236}">
                <a16:creationId xmlns:a16="http://schemas.microsoft.com/office/drawing/2014/main" id="{89ABD511-5B27-4742-BE7D-A00C4ED57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3" y="3868059"/>
            <a:ext cx="2902857" cy="290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027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6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ستطيل 17">
            <a:extLst>
              <a:ext uri="{FF2B5EF4-FFF2-40B4-BE49-F238E27FC236}">
                <a16:creationId xmlns:a16="http://schemas.microsoft.com/office/drawing/2014/main" id="{71ABCD22-32C3-4F77-8382-5F90BF2FF7AE}"/>
              </a:ext>
            </a:extLst>
          </p:cNvPr>
          <p:cNvSpPr/>
          <p:nvPr/>
        </p:nvSpPr>
        <p:spPr>
          <a:xfrm>
            <a:off x="4763394" y="1260961"/>
            <a:ext cx="7101133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يبيع الثمرة قبل بُدو صلاحها منفردة عن أصلها </a:t>
            </a:r>
          </a:p>
          <a:p>
            <a:pPr algn="ctr"/>
            <a:r>
              <a:rPr lang="ar-SA" sz="32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أي دون الشجرة - ، أو بيع الزرع قبل اشتداده </a:t>
            </a:r>
          </a:p>
          <a:p>
            <a:pPr algn="ctr"/>
            <a:r>
              <a:rPr lang="ar-SA" sz="32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دون الأرض.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E59DEC6-57A0-4981-9759-28D19305ED22}"/>
              </a:ext>
            </a:extLst>
          </p:cNvPr>
          <p:cNvSpPr/>
          <p:nvPr/>
        </p:nvSpPr>
        <p:spPr>
          <a:xfrm>
            <a:off x="9434285" y="363116"/>
            <a:ext cx="2510972" cy="793096"/>
          </a:xfrm>
          <a:prstGeom prst="rect">
            <a:avLst/>
          </a:prstGeom>
          <a:solidFill>
            <a:srgbClr val="F3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</a:rPr>
              <a:t>الحالة الثالثة: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CDC3812-C0CB-451C-B491-92858D75E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842" y="3149600"/>
            <a:ext cx="3725851" cy="231809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91A8F3A-42E3-497F-8C28-E1AC795B0EF5}"/>
              </a:ext>
            </a:extLst>
          </p:cNvPr>
          <p:cNvSpPr/>
          <p:nvPr/>
        </p:nvSpPr>
        <p:spPr>
          <a:xfrm>
            <a:off x="8643529" y="3659330"/>
            <a:ext cx="31249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وحكمه في هذه </a:t>
            </a:r>
            <a:r>
              <a:rPr lang="ar-SA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الحاله</a:t>
            </a:r>
            <a:r>
              <a:rPr lang="ar-SA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</p:txBody>
      </p:sp>
      <p:pic>
        <p:nvPicPr>
          <p:cNvPr id="4100" name="Picture 4" descr="Anggur clipart 7 » Clipart Station">
            <a:extLst>
              <a:ext uri="{FF2B5EF4-FFF2-40B4-BE49-F238E27FC236}">
                <a16:creationId xmlns:a16="http://schemas.microsoft.com/office/drawing/2014/main" id="{A6155D4C-222C-4EA7-80CF-67D17BD6D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3" y="242512"/>
            <a:ext cx="4425324" cy="264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 descr="صورة تحتوي على جسر&#10;&#10;تم إنشاء الوصف تلقائياً">
            <a:extLst>
              <a:ext uri="{FF2B5EF4-FFF2-40B4-BE49-F238E27FC236}">
                <a16:creationId xmlns:a16="http://schemas.microsoft.com/office/drawing/2014/main" id="{89ABD511-5B27-4742-BE7D-A00C4ED57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3" y="3868059"/>
            <a:ext cx="2902857" cy="290285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A362B26-E628-4E7D-A0A6-960B469D1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45" y="4182550"/>
            <a:ext cx="3042113" cy="304698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0639A96-3952-464E-9F9C-58B14CDB331C}"/>
              </a:ext>
            </a:extLst>
          </p:cNvPr>
          <p:cNvSpPr/>
          <p:nvPr/>
        </p:nvSpPr>
        <p:spPr>
          <a:xfrm>
            <a:off x="8234119" y="5049858"/>
            <a:ext cx="151676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محرم</a:t>
            </a:r>
            <a:endParaRPr lang="ar-SA" sz="6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 descr="صورة تحتوي على خشبي, مكان جلوس, خشب, جالس&#10;&#10;تم إنشاء الوصف تلقائياً">
            <a:extLst>
              <a:ext uri="{FF2B5EF4-FFF2-40B4-BE49-F238E27FC236}">
                <a16:creationId xmlns:a16="http://schemas.microsoft.com/office/drawing/2014/main" id="{8DFAFF79-F05F-44CA-BE66-CDBD3E0016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8904"/>
          <a:stretch/>
        </p:blipFill>
        <p:spPr>
          <a:xfrm>
            <a:off x="3279984" y="2689964"/>
            <a:ext cx="4483627" cy="4281921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F2CAC72-9302-4C47-A406-F00B8AD8C794}"/>
              </a:ext>
            </a:extLst>
          </p:cNvPr>
          <p:cNvSpPr/>
          <p:nvPr/>
        </p:nvSpPr>
        <p:spPr>
          <a:xfrm>
            <a:off x="3620108" y="3295532"/>
            <a:ext cx="407740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استنبط/ي الحكمة</a:t>
            </a:r>
            <a:r>
              <a:rPr lang="ar-SA" sz="36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من تحريم بيع الثمرة منفردة قبل بدو صلاحها !</a:t>
            </a:r>
            <a:endParaRPr lang="ar-SA" sz="36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8158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 descr="صورة تحتوي على زجاجة&#10;&#10;تم إنشاء الوصف تلقائياً">
            <a:extLst>
              <a:ext uri="{FF2B5EF4-FFF2-40B4-BE49-F238E27FC236}">
                <a16:creationId xmlns:a16="http://schemas.microsoft.com/office/drawing/2014/main" id="{CF7AA4BC-09C2-470E-8B89-D76E88622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447" y="1156212"/>
            <a:ext cx="4425324" cy="528622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E59DEC6-57A0-4981-9759-28D19305ED22}"/>
              </a:ext>
            </a:extLst>
          </p:cNvPr>
          <p:cNvSpPr/>
          <p:nvPr/>
        </p:nvSpPr>
        <p:spPr>
          <a:xfrm>
            <a:off x="9434285" y="363116"/>
            <a:ext cx="2510972" cy="793096"/>
          </a:xfrm>
          <a:prstGeom prst="rect">
            <a:avLst/>
          </a:prstGeom>
          <a:solidFill>
            <a:srgbClr val="F3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</a:rPr>
              <a:t>الحالة الثالثة:</a:t>
            </a:r>
          </a:p>
        </p:txBody>
      </p:sp>
      <p:pic>
        <p:nvPicPr>
          <p:cNvPr id="4100" name="Picture 4" descr="Anggur clipart 7 » Clipart Station">
            <a:extLst>
              <a:ext uri="{FF2B5EF4-FFF2-40B4-BE49-F238E27FC236}">
                <a16:creationId xmlns:a16="http://schemas.microsoft.com/office/drawing/2014/main" id="{A6155D4C-222C-4EA7-80CF-67D17BD6D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3" y="242512"/>
            <a:ext cx="4425324" cy="264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 descr="صورة تحتوي على جسر&#10;&#10;تم إنشاء الوصف تلقائياً">
            <a:extLst>
              <a:ext uri="{FF2B5EF4-FFF2-40B4-BE49-F238E27FC236}">
                <a16:creationId xmlns:a16="http://schemas.microsoft.com/office/drawing/2014/main" id="{89ABD511-5B27-4742-BE7D-A00C4ED57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3839031"/>
            <a:ext cx="2902857" cy="2902857"/>
          </a:xfrm>
          <a:prstGeom prst="rect">
            <a:avLst/>
          </a:prstGeom>
        </p:spPr>
      </p:pic>
      <p:pic>
        <p:nvPicPr>
          <p:cNvPr id="8" name="صورة 7" descr="صورة تحتوي على خشبي, مكان جلوس, خشب, جالس&#10;&#10;تم إنشاء الوصف تلقائياً">
            <a:extLst>
              <a:ext uri="{FF2B5EF4-FFF2-40B4-BE49-F238E27FC236}">
                <a16:creationId xmlns:a16="http://schemas.microsoft.com/office/drawing/2014/main" id="{8DFAFF79-F05F-44CA-BE66-CDBD3E0016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8904"/>
          <a:stretch/>
        </p:blipFill>
        <p:spPr>
          <a:xfrm>
            <a:off x="246743" y="2576079"/>
            <a:ext cx="4483627" cy="4281921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F2CAC72-9302-4C47-A406-F00B8AD8C794}"/>
              </a:ext>
            </a:extLst>
          </p:cNvPr>
          <p:cNvSpPr/>
          <p:nvPr/>
        </p:nvSpPr>
        <p:spPr>
          <a:xfrm>
            <a:off x="528564" y="3181647"/>
            <a:ext cx="407740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استنبط/ي الحكمة</a:t>
            </a:r>
            <a:r>
              <a:rPr lang="ar-SA" sz="36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من تحريم بيع الثمرة منفردة قبل بدو صلاحها !</a:t>
            </a:r>
            <a:endParaRPr lang="ar-SA" sz="36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E8A5C26-CE1B-4BCC-858F-5944B7812BD1}"/>
              </a:ext>
            </a:extLst>
          </p:cNvPr>
          <p:cNvSpPr/>
          <p:nvPr/>
        </p:nvSpPr>
        <p:spPr>
          <a:xfrm>
            <a:off x="6531427" y="2305615"/>
            <a:ext cx="3745251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CC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لأن الثمر قبل بُدو صلاحه ، </a:t>
            </a:r>
            <a:r>
              <a:rPr lang="ar-SA" sz="3200" b="1" dirty="0">
                <a:ln w="0"/>
                <a:solidFill>
                  <a:srgbClr val="CC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 الحب قبل اشتداده عُرضة للتلف وحدوث العاهة، فإذا حصل البيع ثم تلفت الثمرة كان ذلك غبن للمشتري وظلم له حيث أُخِذ ماله دون مقابل</a:t>
            </a:r>
            <a:endParaRPr lang="ar-SA" sz="3200" b="1" cap="none" spc="0" dirty="0">
              <a:ln w="0"/>
              <a:solidFill>
                <a:srgbClr val="CC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ذو زوايا قطرية مستديرة 9">
            <a:extLst>
              <a:ext uri="{FF2B5EF4-FFF2-40B4-BE49-F238E27FC236}">
                <a16:creationId xmlns:a16="http://schemas.microsoft.com/office/drawing/2014/main" id="{EC7BEBDA-2466-4DDA-8048-C9ADB5F8BF7D}"/>
              </a:ext>
            </a:extLst>
          </p:cNvPr>
          <p:cNvSpPr/>
          <p:nvPr/>
        </p:nvSpPr>
        <p:spPr>
          <a:xfrm>
            <a:off x="377753" y="5973199"/>
            <a:ext cx="2761687" cy="642289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التبرير المنطقي</a:t>
            </a:r>
          </a:p>
        </p:txBody>
      </p:sp>
    </p:spTree>
    <p:extLst>
      <p:ext uri="{BB962C8B-B14F-4D97-AF65-F5344CB8AC3E}">
        <p14:creationId xmlns:p14="http://schemas.microsoft.com/office/powerpoint/2010/main" val="42858901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E59DEC6-57A0-4981-9759-28D19305ED22}"/>
              </a:ext>
            </a:extLst>
          </p:cNvPr>
          <p:cNvSpPr/>
          <p:nvPr/>
        </p:nvSpPr>
        <p:spPr>
          <a:xfrm>
            <a:off x="9434285" y="363116"/>
            <a:ext cx="2510972" cy="793096"/>
          </a:xfrm>
          <a:prstGeom prst="rect">
            <a:avLst/>
          </a:prstGeom>
          <a:solidFill>
            <a:srgbClr val="F3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</a:rPr>
              <a:t>الحالة الثالثة:</a:t>
            </a:r>
          </a:p>
        </p:txBody>
      </p:sp>
      <p:pic>
        <p:nvPicPr>
          <p:cNvPr id="4100" name="Picture 4" descr="Anggur clipart 7 » Clipart Station">
            <a:extLst>
              <a:ext uri="{FF2B5EF4-FFF2-40B4-BE49-F238E27FC236}">
                <a16:creationId xmlns:a16="http://schemas.microsoft.com/office/drawing/2014/main" id="{A6155D4C-222C-4EA7-80CF-67D17BD6D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3" y="242512"/>
            <a:ext cx="4425324" cy="264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 descr="صورة تحتوي على جسر&#10;&#10;تم إنشاء الوصف تلقائياً">
            <a:extLst>
              <a:ext uri="{FF2B5EF4-FFF2-40B4-BE49-F238E27FC236}">
                <a16:creationId xmlns:a16="http://schemas.microsoft.com/office/drawing/2014/main" id="{89ABD511-5B27-4742-BE7D-A00C4ED57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3839031"/>
            <a:ext cx="2902857" cy="290285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F8EDD80-FBD7-4B60-9340-0CEC7B7D2DE1}"/>
              </a:ext>
            </a:extLst>
          </p:cNvPr>
          <p:cNvSpPr/>
          <p:nvPr/>
        </p:nvSpPr>
        <p:spPr>
          <a:xfrm>
            <a:off x="5451983" y="1437243"/>
            <a:ext cx="5941731" cy="135684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</a:rPr>
              <a:t>جاء في تحريم بيع الزروع والثمار مستقلة دون أصلها حفظ لأحدى الضرورات الخمس .</a:t>
            </a:r>
          </a:p>
        </p:txBody>
      </p:sp>
      <p:sp>
        <p:nvSpPr>
          <p:cNvPr id="11" name="مستطيل ذو زوايا قطرية مستديرة 9">
            <a:extLst>
              <a:ext uri="{FF2B5EF4-FFF2-40B4-BE49-F238E27FC236}">
                <a16:creationId xmlns:a16="http://schemas.microsoft.com/office/drawing/2014/main" id="{A40B9E24-C5D6-4EC3-8ADD-7865E2BF3250}"/>
              </a:ext>
            </a:extLst>
          </p:cNvPr>
          <p:cNvSpPr/>
          <p:nvPr/>
        </p:nvSpPr>
        <p:spPr>
          <a:xfrm>
            <a:off x="377753" y="5973199"/>
            <a:ext cx="2186475" cy="642289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الزوايا الأربعة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23B29DD-77EF-4DCD-8865-186329B9D691}"/>
              </a:ext>
            </a:extLst>
          </p:cNvPr>
          <p:cNvSpPr/>
          <p:nvPr/>
        </p:nvSpPr>
        <p:spPr>
          <a:xfrm>
            <a:off x="5451983" y="4600832"/>
            <a:ext cx="2839304" cy="1317938"/>
          </a:xfrm>
          <a:prstGeom prst="rect">
            <a:avLst/>
          </a:prstGeom>
          <a:solidFill>
            <a:srgbClr val="A9F58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أرفض بشدة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F04804A-ACCB-425A-B99F-2F9C0CA09273}"/>
              </a:ext>
            </a:extLst>
          </p:cNvPr>
          <p:cNvSpPr/>
          <p:nvPr/>
        </p:nvSpPr>
        <p:spPr>
          <a:xfrm>
            <a:off x="8554410" y="3160546"/>
            <a:ext cx="2839304" cy="131793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أوافق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08A1B07-D60B-4791-9902-89936272E690}"/>
              </a:ext>
            </a:extLst>
          </p:cNvPr>
          <p:cNvSpPr/>
          <p:nvPr/>
        </p:nvSpPr>
        <p:spPr>
          <a:xfrm>
            <a:off x="8554410" y="4572929"/>
            <a:ext cx="2839304" cy="1317938"/>
          </a:xfrm>
          <a:prstGeom prst="rect">
            <a:avLst/>
          </a:prstGeom>
          <a:solidFill>
            <a:srgbClr val="96EB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غير متأكد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65351BA-A2B6-40F3-841C-628A9A7FC959}"/>
              </a:ext>
            </a:extLst>
          </p:cNvPr>
          <p:cNvSpPr/>
          <p:nvPr/>
        </p:nvSpPr>
        <p:spPr>
          <a:xfrm>
            <a:off x="5451983" y="3160546"/>
            <a:ext cx="2839304" cy="131793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لا أوافق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9D4A89F-F9BC-44E3-8484-E18820D45716}"/>
              </a:ext>
            </a:extLst>
          </p:cNvPr>
          <p:cNvSpPr/>
          <p:nvPr/>
        </p:nvSpPr>
        <p:spPr>
          <a:xfrm>
            <a:off x="2931886" y="3160546"/>
            <a:ext cx="2322285" cy="2730321"/>
          </a:xfrm>
          <a:prstGeom prst="rect">
            <a:avLst/>
          </a:prstGeom>
          <a:solidFill>
            <a:srgbClr val="FF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858571"/>
                </a:solidFill>
              </a:rPr>
              <a:t>أوافق، و هو حفظ المال .</a:t>
            </a:r>
          </a:p>
        </p:txBody>
      </p:sp>
    </p:spTree>
    <p:extLst>
      <p:ext uri="{BB962C8B-B14F-4D97-AF65-F5344CB8AC3E}">
        <p14:creationId xmlns:p14="http://schemas.microsoft.com/office/powerpoint/2010/main" val="36040065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5" grpId="0" animBg="1"/>
      <p:bldP spid="16" grpId="0" animBg="1"/>
      <p:bldP spid="17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E59DEC6-57A0-4981-9759-28D19305ED22}"/>
              </a:ext>
            </a:extLst>
          </p:cNvPr>
          <p:cNvSpPr/>
          <p:nvPr/>
        </p:nvSpPr>
        <p:spPr>
          <a:xfrm>
            <a:off x="6780628" y="363116"/>
            <a:ext cx="5164629" cy="793096"/>
          </a:xfrm>
          <a:prstGeom prst="rect">
            <a:avLst/>
          </a:prstGeom>
          <a:solidFill>
            <a:srgbClr val="F3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</a:rPr>
              <a:t>ما يُعرف به صلاح الثمر والحب: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E8B4375-C7C8-4A7D-8DD9-55ED95231422}"/>
              </a:ext>
            </a:extLst>
          </p:cNvPr>
          <p:cNvSpPr/>
          <p:nvPr/>
        </p:nvSpPr>
        <p:spPr>
          <a:xfrm>
            <a:off x="1055077" y="1267584"/>
            <a:ext cx="10458300" cy="58477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CC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باستخدام منظم المقدمة والنتيجة ، استنبط/ي علامات صلاح الثمر و الحب :</a:t>
            </a:r>
          </a:p>
        </p:txBody>
      </p:sp>
      <p:graphicFrame>
        <p:nvGraphicFramePr>
          <p:cNvPr id="23" name="جدول 23">
            <a:extLst>
              <a:ext uri="{FF2B5EF4-FFF2-40B4-BE49-F238E27FC236}">
                <a16:creationId xmlns:a16="http://schemas.microsoft.com/office/drawing/2014/main" id="{14D76976-F515-435A-A83A-6DCF6DF35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141367"/>
              </p:ext>
            </p:extLst>
          </p:nvPr>
        </p:nvGraphicFramePr>
        <p:xfrm>
          <a:off x="841829" y="2053417"/>
          <a:ext cx="10944838" cy="3766812"/>
        </p:xfrm>
        <a:graphic>
          <a:graphicData uri="http://schemas.openxmlformats.org/drawingml/2006/table">
            <a:tbl>
              <a:tblPr rtl="1" firstRow="1" bandRow="1">
                <a:tableStyleId>{0505E3EF-67EA-436B-97B2-0124C06EBD24}</a:tableStyleId>
              </a:tblPr>
              <a:tblGrid>
                <a:gridCol w="4558553">
                  <a:extLst>
                    <a:ext uri="{9D8B030D-6E8A-4147-A177-3AD203B41FA5}">
                      <a16:colId xmlns:a16="http://schemas.microsoft.com/office/drawing/2014/main" val="2120534464"/>
                    </a:ext>
                  </a:extLst>
                </a:gridCol>
                <a:gridCol w="6386285">
                  <a:extLst>
                    <a:ext uri="{9D8B030D-6E8A-4147-A177-3AD203B41FA5}">
                      <a16:colId xmlns:a16="http://schemas.microsoft.com/office/drawing/2014/main" val="1252997979"/>
                    </a:ext>
                  </a:extLst>
                </a:gridCol>
              </a:tblGrid>
              <a:tr h="743802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rgbClr val="858571"/>
                          </a:solidFill>
                          <a:cs typeface="+mn-cs"/>
                        </a:rPr>
                        <a:t>المُقدِمة:</a:t>
                      </a:r>
                    </a:p>
                  </a:txBody>
                  <a:tcP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rgbClr val="858571"/>
                          </a:solidFill>
                          <a:cs typeface="+mn-cs"/>
                        </a:rPr>
                        <a:t>النتيجة:</a:t>
                      </a:r>
                    </a:p>
                  </a:txBody>
                  <a:tcP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684893"/>
                  </a:ext>
                </a:extLst>
              </a:tr>
              <a:tr h="1338844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1" i="0" dirty="0">
                          <a:solidFill>
                            <a:srgbClr val="858571"/>
                          </a:solidFill>
                          <a:effectLst/>
                          <a:latin typeface="Traditional Arabic" panose="02020603050405020304" pitchFamily="18" charset="-78"/>
                          <a:cs typeface="+mn-cs"/>
                        </a:rPr>
                        <a:t>نَهَى النبي عَنْ بَيْعِ النَّخْلِ حَتَّى يَزْهُوَ -</a:t>
                      </a:r>
                      <a:endParaRPr lang="ar-SA" sz="2400" b="1" dirty="0">
                        <a:solidFill>
                          <a:srgbClr val="858571"/>
                        </a:solidFill>
                        <a:cs typeface="+mn-cs"/>
                      </a:endParaRPr>
                    </a:p>
                  </a:txBody>
                  <a:tcPr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2400" b="1" i="0" dirty="0">
                          <a:solidFill>
                            <a:srgbClr val="858571"/>
                          </a:solidFill>
                          <a:effectLst/>
                          <a:latin typeface="Traditional Arabic" panose="02020603050405020304" pitchFamily="18" charset="-78"/>
                          <a:cs typeface="+mn-cs"/>
                        </a:rPr>
                        <a:t>وعليه فـإن علامة صلاح التمر هي</a:t>
                      </a:r>
                      <a:endParaRPr lang="ar-SA" sz="2400" b="1" dirty="0">
                        <a:solidFill>
                          <a:srgbClr val="858571"/>
                        </a:solidFill>
                        <a:cs typeface="+mn-cs"/>
                      </a:endParaRPr>
                    </a:p>
                  </a:txBody>
                  <a:tcPr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340907"/>
                  </a:ext>
                </a:extLst>
              </a:tr>
              <a:tr h="1684166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1" i="0" kern="1200" dirty="0">
                          <a:solidFill>
                            <a:srgbClr val="85857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وَ نهى عَنْ بَيْعِ الثَّمَرِ حَتَّى يَطِيبَ».</a:t>
                      </a:r>
                    </a:p>
                  </a:txBody>
                  <a:tcPr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i="0" kern="1200" dirty="0">
                          <a:solidFill>
                            <a:srgbClr val="85857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وعليه فإن علامة صلاح التفاح هي</a:t>
                      </a:r>
                      <a:endParaRPr lang="ar-SA" sz="2400" b="1" dirty="0">
                        <a:solidFill>
                          <a:srgbClr val="858571"/>
                        </a:solidFill>
                        <a:cs typeface="+mn-cs"/>
                      </a:endParaRPr>
                    </a:p>
                  </a:txBody>
                  <a:tcPr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477407"/>
                  </a:ext>
                </a:extLst>
              </a:tr>
            </a:tbl>
          </a:graphicData>
        </a:graphic>
      </p:graphicFrame>
      <p:sp>
        <p:nvSpPr>
          <p:cNvPr id="24" name="مستطيل 23">
            <a:extLst>
              <a:ext uri="{FF2B5EF4-FFF2-40B4-BE49-F238E27FC236}">
                <a16:creationId xmlns:a16="http://schemas.microsoft.com/office/drawing/2014/main" id="{0BAD895A-521F-4D9E-988E-33B38D7347D7}"/>
              </a:ext>
            </a:extLst>
          </p:cNvPr>
          <p:cNvSpPr/>
          <p:nvPr/>
        </p:nvSpPr>
        <p:spPr>
          <a:xfrm>
            <a:off x="1035538" y="3032539"/>
            <a:ext cx="2240162" cy="9008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يصفر أو يحمر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2C6D3FED-CAF2-40D4-B7AC-1DCA97C977B2}"/>
              </a:ext>
            </a:extLst>
          </p:cNvPr>
          <p:cNvSpPr/>
          <p:nvPr/>
        </p:nvSpPr>
        <p:spPr>
          <a:xfrm>
            <a:off x="1035538" y="4328171"/>
            <a:ext cx="2240162" cy="12622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تبلغ النضج وتطيب للأكل</a:t>
            </a:r>
          </a:p>
        </p:txBody>
      </p:sp>
      <p:pic>
        <p:nvPicPr>
          <p:cNvPr id="28" name="صورة 27" descr="صورة تحتوي على تفاح, أخضر, فاكهة, جالس&#10;&#10;تم إنشاء الوصف تلقائياً">
            <a:extLst>
              <a:ext uri="{FF2B5EF4-FFF2-40B4-BE49-F238E27FC236}">
                <a16:creationId xmlns:a16="http://schemas.microsoft.com/office/drawing/2014/main" id="{E82FB3E5-DD92-4CAB-A465-3D8736580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144" y="4804228"/>
            <a:ext cx="2670232" cy="2670232"/>
          </a:xfrm>
          <a:prstGeom prst="rect">
            <a:avLst/>
          </a:prstGeom>
        </p:spPr>
      </p:pic>
      <p:sp>
        <p:nvSpPr>
          <p:cNvPr id="29" name="مستطيل ذو زوايا قطرية مستديرة 9">
            <a:extLst>
              <a:ext uri="{FF2B5EF4-FFF2-40B4-BE49-F238E27FC236}">
                <a16:creationId xmlns:a16="http://schemas.microsoft.com/office/drawing/2014/main" id="{CDC104BB-D64E-4420-8E0F-F531619AFFFF}"/>
              </a:ext>
            </a:extLst>
          </p:cNvPr>
          <p:cNvSpPr/>
          <p:nvPr/>
        </p:nvSpPr>
        <p:spPr>
          <a:xfrm>
            <a:off x="377753" y="5973199"/>
            <a:ext cx="2186475" cy="642289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المقدمة والنتيجة</a:t>
            </a:r>
          </a:p>
        </p:txBody>
      </p:sp>
    </p:spTree>
    <p:extLst>
      <p:ext uri="{BB962C8B-B14F-4D97-AF65-F5344CB8AC3E}">
        <p14:creationId xmlns:p14="http://schemas.microsoft.com/office/powerpoint/2010/main" val="253389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E59DEC6-57A0-4981-9759-28D19305ED22}"/>
              </a:ext>
            </a:extLst>
          </p:cNvPr>
          <p:cNvSpPr/>
          <p:nvPr/>
        </p:nvSpPr>
        <p:spPr>
          <a:xfrm>
            <a:off x="6780628" y="363116"/>
            <a:ext cx="5164629" cy="793096"/>
          </a:xfrm>
          <a:prstGeom prst="rect">
            <a:avLst/>
          </a:prstGeom>
          <a:solidFill>
            <a:srgbClr val="F3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</a:rPr>
              <a:t>ما يُعرف به صلاح الثمر والحب: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E8B4375-C7C8-4A7D-8DD9-55ED95231422}"/>
              </a:ext>
            </a:extLst>
          </p:cNvPr>
          <p:cNvSpPr/>
          <p:nvPr/>
        </p:nvSpPr>
        <p:spPr>
          <a:xfrm>
            <a:off x="1055077" y="1267584"/>
            <a:ext cx="10458300" cy="58477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CC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باستخدام منظم المقدمة والنتيجة ، استنبط/ي علامات صلاح الثمر و الحب :</a:t>
            </a:r>
          </a:p>
        </p:txBody>
      </p:sp>
      <p:graphicFrame>
        <p:nvGraphicFramePr>
          <p:cNvPr id="23" name="جدول 23">
            <a:extLst>
              <a:ext uri="{FF2B5EF4-FFF2-40B4-BE49-F238E27FC236}">
                <a16:creationId xmlns:a16="http://schemas.microsoft.com/office/drawing/2014/main" id="{14D76976-F515-435A-A83A-6DCF6DF35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12600"/>
              </p:ext>
            </p:extLst>
          </p:nvPr>
        </p:nvGraphicFramePr>
        <p:xfrm>
          <a:off x="841829" y="2053416"/>
          <a:ext cx="10944838" cy="3723268"/>
        </p:xfrm>
        <a:graphic>
          <a:graphicData uri="http://schemas.openxmlformats.org/drawingml/2006/table">
            <a:tbl>
              <a:tblPr rtl="1" firstRow="1" bandRow="1">
                <a:tableStyleId>{0505E3EF-67EA-436B-97B2-0124C06EBD24}</a:tableStyleId>
              </a:tblPr>
              <a:tblGrid>
                <a:gridCol w="4834324">
                  <a:extLst>
                    <a:ext uri="{9D8B030D-6E8A-4147-A177-3AD203B41FA5}">
                      <a16:colId xmlns:a16="http://schemas.microsoft.com/office/drawing/2014/main" val="2120534464"/>
                    </a:ext>
                  </a:extLst>
                </a:gridCol>
                <a:gridCol w="6110514">
                  <a:extLst>
                    <a:ext uri="{9D8B030D-6E8A-4147-A177-3AD203B41FA5}">
                      <a16:colId xmlns:a16="http://schemas.microsoft.com/office/drawing/2014/main" val="1252997979"/>
                    </a:ext>
                  </a:extLst>
                </a:gridCol>
              </a:tblGrid>
              <a:tr h="809406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rgbClr val="858571"/>
                          </a:solidFill>
                          <a:cs typeface="+mn-cs"/>
                        </a:rPr>
                        <a:t>المُقدِمة:</a:t>
                      </a:r>
                    </a:p>
                  </a:txBody>
                  <a:tcP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rgbClr val="858571"/>
                          </a:solidFill>
                          <a:cs typeface="+mn-cs"/>
                        </a:rPr>
                        <a:t>النتيجة:</a:t>
                      </a:r>
                    </a:p>
                  </a:txBody>
                  <a:tcP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684893"/>
                  </a:ext>
                </a:extLst>
              </a:tr>
              <a:tr h="1456931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i="0" kern="1200" dirty="0">
                          <a:solidFill>
                            <a:srgbClr val="85857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و نهَى النبيُّ صلَّى اللهُ عليهِ وسلمَ عن بيعِ الحبِّ حتى يشتدَّ ، وعن بيعِ العنبِ حتى يَسوَدَّ  .</a:t>
                      </a:r>
                    </a:p>
                  </a:txBody>
                  <a:tcPr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2400" b="1" i="0" kern="1200" dirty="0">
                          <a:solidFill>
                            <a:srgbClr val="85857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وعليه فإن علامة صلاح العنب هي</a:t>
                      </a:r>
                      <a:endParaRPr lang="ar-SA" sz="2400" b="1" dirty="0">
                        <a:solidFill>
                          <a:srgbClr val="858571"/>
                        </a:solidFill>
                        <a:cs typeface="+mn-cs"/>
                      </a:endParaRPr>
                    </a:p>
                  </a:txBody>
                  <a:tcPr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117971"/>
                  </a:ext>
                </a:extLst>
              </a:tr>
              <a:tr h="1456931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1" i="0" dirty="0">
                          <a:solidFill>
                            <a:srgbClr val="858571"/>
                          </a:solidFill>
                          <a:effectLst/>
                          <a:latin typeface="Traditional Arabic" panose="02020603050405020304" pitchFamily="18" charset="-78"/>
                          <a:cs typeface="+mn-cs"/>
                        </a:rPr>
                        <a:t>وَنهى عَنِ السُّنْبُلِ حَتَّى يَبْيَضَّ  -</a:t>
                      </a:r>
                      <a:endParaRPr lang="ar-SA" sz="2400" b="1" dirty="0">
                        <a:solidFill>
                          <a:srgbClr val="858571"/>
                        </a:solidFill>
                        <a:cs typeface="+mn-cs"/>
                      </a:endParaRPr>
                    </a:p>
                  </a:txBody>
                  <a:tcPr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i="0" dirty="0">
                          <a:solidFill>
                            <a:srgbClr val="858571"/>
                          </a:solidFill>
                          <a:effectLst/>
                          <a:latin typeface="Traditional Arabic" panose="02020603050405020304" pitchFamily="18" charset="-78"/>
                          <a:cs typeface="+mn-cs"/>
                        </a:rPr>
                        <a:t>وعليه فإن علامة صلاح الحب هي </a:t>
                      </a:r>
                      <a:endParaRPr lang="ar-SA" sz="2400" b="1" dirty="0">
                        <a:solidFill>
                          <a:srgbClr val="858571"/>
                        </a:solidFill>
                        <a:cs typeface="+mn-cs"/>
                      </a:endParaRPr>
                    </a:p>
                  </a:txBody>
                  <a:tcPr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08692"/>
                  </a:ext>
                </a:extLst>
              </a:tr>
            </a:tbl>
          </a:graphicData>
        </a:graphic>
      </p:graphicFrame>
      <p:sp>
        <p:nvSpPr>
          <p:cNvPr id="24" name="مستطيل 23">
            <a:extLst>
              <a:ext uri="{FF2B5EF4-FFF2-40B4-BE49-F238E27FC236}">
                <a16:creationId xmlns:a16="http://schemas.microsoft.com/office/drawing/2014/main" id="{0BAD895A-521F-4D9E-988E-33B38D7347D7}"/>
              </a:ext>
            </a:extLst>
          </p:cNvPr>
          <p:cNvSpPr/>
          <p:nvPr/>
        </p:nvSpPr>
        <p:spPr>
          <a:xfrm>
            <a:off x="878667" y="2930400"/>
            <a:ext cx="2558919" cy="1235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يظهر ماؤه حلوًا ان كان ابيضًا او يظهر فيه السواد.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2C6D3FED-CAF2-40D4-B7AC-1DCA97C977B2}"/>
              </a:ext>
            </a:extLst>
          </p:cNvPr>
          <p:cNvSpPr/>
          <p:nvPr/>
        </p:nvSpPr>
        <p:spPr>
          <a:xfrm>
            <a:off x="1197424" y="4603526"/>
            <a:ext cx="2240162" cy="8748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6">
                    <a:lumMod val="75000"/>
                  </a:schemeClr>
                </a:solidFill>
              </a:rPr>
              <a:t>يشتد ويبيض.</a:t>
            </a:r>
          </a:p>
        </p:txBody>
      </p:sp>
      <p:pic>
        <p:nvPicPr>
          <p:cNvPr id="9" name="صورة 8" descr="صورة تحتوي على عشب, طائر&#10;&#10;تم إنشاء الوصف تلقائياً">
            <a:extLst>
              <a:ext uri="{FF2B5EF4-FFF2-40B4-BE49-F238E27FC236}">
                <a16:creationId xmlns:a16="http://schemas.microsoft.com/office/drawing/2014/main" id="{65427B50-402A-419E-9422-92FB76E8F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5148586"/>
            <a:ext cx="2359832" cy="1620183"/>
          </a:xfrm>
          <a:prstGeom prst="rect">
            <a:avLst/>
          </a:prstGeom>
        </p:spPr>
      </p:pic>
      <p:sp>
        <p:nvSpPr>
          <p:cNvPr id="3" name="مستطيل ذو زوايا قطرية مستديرة 9">
            <a:extLst>
              <a:ext uri="{FF2B5EF4-FFF2-40B4-BE49-F238E27FC236}">
                <a16:creationId xmlns:a16="http://schemas.microsoft.com/office/drawing/2014/main" id="{9055A6D6-0966-4FE3-A50C-4BBF93E7E0EA}"/>
              </a:ext>
            </a:extLst>
          </p:cNvPr>
          <p:cNvSpPr/>
          <p:nvPr/>
        </p:nvSpPr>
        <p:spPr>
          <a:xfrm>
            <a:off x="377753" y="5973199"/>
            <a:ext cx="2186475" cy="642289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المقدمة والنتيجة</a:t>
            </a:r>
          </a:p>
        </p:txBody>
      </p:sp>
    </p:spTree>
    <p:extLst>
      <p:ext uri="{BB962C8B-B14F-4D97-AF65-F5344CB8AC3E}">
        <p14:creationId xmlns:p14="http://schemas.microsoft.com/office/powerpoint/2010/main" val="13432559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88AE338E-6415-4A4A-B631-86F92BF6E591}"/>
              </a:ext>
            </a:extLst>
          </p:cNvPr>
          <p:cNvSpPr/>
          <p:nvPr/>
        </p:nvSpPr>
        <p:spPr>
          <a:xfrm>
            <a:off x="9163875" y="1748335"/>
            <a:ext cx="2563891" cy="1252374"/>
          </a:xfrm>
          <a:prstGeom prst="rect">
            <a:avLst/>
          </a:prstGeom>
          <a:solidFill>
            <a:srgbClr val="F3C1C2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C0066"/>
                </a:solidFill>
              </a:rPr>
              <a:t>بيع ثمرة العنب قبل بدو صلاحها مع الشجرة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063D48C-75BD-45F1-B6E9-64C9621D22C9}"/>
              </a:ext>
            </a:extLst>
          </p:cNvPr>
          <p:cNvSpPr/>
          <p:nvPr/>
        </p:nvSpPr>
        <p:spPr>
          <a:xfrm>
            <a:off x="6202305" y="1748335"/>
            <a:ext cx="2563891" cy="1252374"/>
          </a:xfrm>
          <a:prstGeom prst="rect">
            <a:avLst/>
          </a:prstGeom>
          <a:solidFill>
            <a:srgbClr val="F3C1C2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C0066"/>
                </a:solidFill>
              </a:rPr>
              <a:t>بيع نخلة تمر بعد بدو صلاحها.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9E178F7-B01B-4407-96EC-86E80FFC2331}"/>
              </a:ext>
            </a:extLst>
          </p:cNvPr>
          <p:cNvSpPr/>
          <p:nvPr/>
        </p:nvSpPr>
        <p:spPr>
          <a:xfrm>
            <a:off x="3342006" y="1748335"/>
            <a:ext cx="2563891" cy="1252374"/>
          </a:xfrm>
          <a:prstGeom prst="rect">
            <a:avLst/>
          </a:prstGeom>
          <a:solidFill>
            <a:srgbClr val="F3C1C2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C0066"/>
                </a:solidFill>
              </a:rPr>
              <a:t>بيع سنبل مُبيَّض منفردًا أي دون الأرض.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6ABAA18-42BC-496F-8B72-93FAFB9D09C3}"/>
              </a:ext>
            </a:extLst>
          </p:cNvPr>
          <p:cNvSpPr/>
          <p:nvPr/>
        </p:nvSpPr>
        <p:spPr>
          <a:xfrm>
            <a:off x="464234" y="1748335"/>
            <a:ext cx="2563891" cy="1252374"/>
          </a:xfrm>
          <a:prstGeom prst="rect">
            <a:avLst/>
          </a:prstGeom>
          <a:solidFill>
            <a:srgbClr val="F3C1C2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C0066"/>
                </a:solidFill>
              </a:rPr>
              <a:t>بيع ثمرة التفاح مُستقلة قبل اكتمال نموها .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48B8FC4-05B8-4E08-AA0D-69D5651D6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10" y="2820405"/>
            <a:ext cx="2070456" cy="2073774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5F4CB238-3430-440A-AD0D-539BC35E0918}"/>
              </a:ext>
            </a:extLst>
          </p:cNvPr>
          <p:cNvSpPr/>
          <p:nvPr/>
        </p:nvSpPr>
        <p:spPr>
          <a:xfrm>
            <a:off x="10218096" y="3429000"/>
            <a:ext cx="9488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جائز</a:t>
            </a:r>
            <a:endParaRPr lang="ar-SA" sz="3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F52ECE0-4FCF-4362-88F0-16576EC59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90" y="2820405"/>
            <a:ext cx="2070456" cy="2073774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46D96064-A4CD-43A7-9E68-26CE21CC2A15}"/>
              </a:ext>
            </a:extLst>
          </p:cNvPr>
          <p:cNvSpPr/>
          <p:nvPr/>
        </p:nvSpPr>
        <p:spPr>
          <a:xfrm>
            <a:off x="5167076" y="3429000"/>
            <a:ext cx="9488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محرم</a:t>
            </a:r>
            <a:endParaRPr lang="ar-SA" sz="3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636B82D9-16AA-4518-8790-8B93A4434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886" y="-269122"/>
            <a:ext cx="2392114" cy="2392114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8CACAC5B-0D53-422B-B61F-CC008B56E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62" y="174970"/>
            <a:ext cx="8657070" cy="1353429"/>
          </a:xfrm>
          <a:prstGeom prst="rect">
            <a:avLst/>
          </a:prstGeom>
        </p:spPr>
      </p:pic>
      <p:sp>
        <p:nvSpPr>
          <p:cNvPr id="32" name="مستطيل ذو زوايا قطرية مستديرة 9">
            <a:extLst>
              <a:ext uri="{FF2B5EF4-FFF2-40B4-BE49-F238E27FC236}">
                <a16:creationId xmlns:a16="http://schemas.microsoft.com/office/drawing/2014/main" id="{6554B2D4-C138-47E5-8512-8C523C8A54D0}"/>
              </a:ext>
            </a:extLst>
          </p:cNvPr>
          <p:cNvSpPr/>
          <p:nvPr/>
        </p:nvSpPr>
        <p:spPr>
          <a:xfrm>
            <a:off x="377753" y="5973199"/>
            <a:ext cx="2186475" cy="642289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التصنيف</a:t>
            </a:r>
          </a:p>
        </p:txBody>
      </p:sp>
    </p:spTree>
    <p:extLst>
      <p:ext uri="{BB962C8B-B14F-4D97-AF65-F5344CB8AC3E}">
        <p14:creationId xmlns:p14="http://schemas.microsoft.com/office/powerpoint/2010/main" val="17777616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88AE338E-6415-4A4A-B631-86F92BF6E591}"/>
              </a:ext>
            </a:extLst>
          </p:cNvPr>
          <p:cNvSpPr/>
          <p:nvPr/>
        </p:nvSpPr>
        <p:spPr>
          <a:xfrm>
            <a:off x="7285827" y="1976520"/>
            <a:ext cx="2563891" cy="1252374"/>
          </a:xfrm>
          <a:prstGeom prst="rect">
            <a:avLst/>
          </a:prstGeom>
          <a:solidFill>
            <a:srgbClr val="F3C1C2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C0066"/>
                </a:solidFill>
              </a:rPr>
              <a:t>بيع ثمرة العنب قبل بدو صلاحها مع الشجرة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063D48C-75BD-45F1-B6E9-64C9621D22C9}"/>
              </a:ext>
            </a:extLst>
          </p:cNvPr>
          <p:cNvSpPr/>
          <p:nvPr/>
        </p:nvSpPr>
        <p:spPr>
          <a:xfrm>
            <a:off x="7285827" y="3450491"/>
            <a:ext cx="2563891" cy="1252374"/>
          </a:xfrm>
          <a:prstGeom prst="rect">
            <a:avLst/>
          </a:prstGeom>
          <a:solidFill>
            <a:srgbClr val="F3C1C2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C0066"/>
                </a:solidFill>
              </a:rPr>
              <a:t>بيع نخلة تمر بعد بدو صلاحها.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9E178F7-B01B-4407-96EC-86E80FFC2331}"/>
              </a:ext>
            </a:extLst>
          </p:cNvPr>
          <p:cNvSpPr/>
          <p:nvPr/>
        </p:nvSpPr>
        <p:spPr>
          <a:xfrm>
            <a:off x="7285827" y="4924462"/>
            <a:ext cx="2563891" cy="1252374"/>
          </a:xfrm>
          <a:prstGeom prst="rect">
            <a:avLst/>
          </a:prstGeom>
          <a:solidFill>
            <a:srgbClr val="F3C1C2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C0066"/>
                </a:solidFill>
              </a:rPr>
              <a:t>بيع سنبل مُبيَّض منفردًا أي دون الأرض.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6ABAA18-42BC-496F-8B72-93FAFB9D09C3}"/>
              </a:ext>
            </a:extLst>
          </p:cNvPr>
          <p:cNvSpPr/>
          <p:nvPr/>
        </p:nvSpPr>
        <p:spPr>
          <a:xfrm>
            <a:off x="1492731" y="1976520"/>
            <a:ext cx="2563891" cy="1252374"/>
          </a:xfrm>
          <a:prstGeom prst="rect">
            <a:avLst/>
          </a:prstGeom>
          <a:solidFill>
            <a:srgbClr val="F3C1C2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C0066"/>
                </a:solidFill>
              </a:rPr>
              <a:t>بيع ثمرة التفاح مُستقلة قبل اكتمال نموها .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48B8FC4-05B8-4E08-AA0D-69D5651D6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238" y="1404858"/>
            <a:ext cx="2070456" cy="2073774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5F4CB238-3430-440A-AD0D-539BC35E0918}"/>
              </a:ext>
            </a:extLst>
          </p:cNvPr>
          <p:cNvSpPr/>
          <p:nvPr/>
        </p:nvSpPr>
        <p:spPr>
          <a:xfrm>
            <a:off x="10266024" y="2013453"/>
            <a:ext cx="9488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جائز</a:t>
            </a:r>
            <a:endParaRPr lang="ar-SA" sz="3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F52ECE0-4FCF-4362-88F0-16576EC59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90" y="1404858"/>
            <a:ext cx="2070456" cy="2073774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46D96064-A4CD-43A7-9E68-26CE21CC2A15}"/>
              </a:ext>
            </a:extLst>
          </p:cNvPr>
          <p:cNvSpPr/>
          <p:nvPr/>
        </p:nvSpPr>
        <p:spPr>
          <a:xfrm>
            <a:off x="4532776" y="2034944"/>
            <a:ext cx="9488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محرم</a:t>
            </a:r>
            <a:endParaRPr lang="ar-SA" sz="3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636B82D9-16AA-4518-8790-8B93A4434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886" y="-269122"/>
            <a:ext cx="2392114" cy="2392114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8CACAC5B-0D53-422B-B61F-CC008B56E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62" y="298956"/>
            <a:ext cx="8657070" cy="1353429"/>
          </a:xfrm>
          <a:prstGeom prst="rect">
            <a:avLst/>
          </a:prstGeom>
        </p:spPr>
      </p:pic>
      <p:sp>
        <p:nvSpPr>
          <p:cNvPr id="2" name="مستطيل ذو زوايا قطرية مستديرة 9">
            <a:extLst>
              <a:ext uri="{FF2B5EF4-FFF2-40B4-BE49-F238E27FC236}">
                <a16:creationId xmlns:a16="http://schemas.microsoft.com/office/drawing/2014/main" id="{40FE0DC2-EE24-48CD-9151-6323B9CBC835}"/>
              </a:ext>
            </a:extLst>
          </p:cNvPr>
          <p:cNvSpPr/>
          <p:nvPr/>
        </p:nvSpPr>
        <p:spPr>
          <a:xfrm>
            <a:off x="377753" y="5973199"/>
            <a:ext cx="2186475" cy="642289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التصنيف</a:t>
            </a:r>
          </a:p>
        </p:txBody>
      </p:sp>
    </p:spTree>
    <p:extLst>
      <p:ext uri="{BB962C8B-B14F-4D97-AF65-F5344CB8AC3E}">
        <p14:creationId xmlns:p14="http://schemas.microsoft.com/office/powerpoint/2010/main" val="4226390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رسم تخطيطي 12">
            <a:extLst>
              <a:ext uri="{FF2B5EF4-FFF2-40B4-BE49-F238E27FC236}">
                <a16:creationId xmlns:a16="http://schemas.microsoft.com/office/drawing/2014/main" id="{914F10DF-4F08-4017-9DC1-2231F10FAF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0880350"/>
              </p:ext>
            </p:extLst>
          </p:nvPr>
        </p:nvGraphicFramePr>
        <p:xfrm>
          <a:off x="-1243780" y="0"/>
          <a:ext cx="13435780" cy="6710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مستطيل 14">
            <a:extLst>
              <a:ext uri="{FF2B5EF4-FFF2-40B4-BE49-F238E27FC236}">
                <a16:creationId xmlns:a16="http://schemas.microsoft.com/office/drawing/2014/main" id="{08C1287B-D36D-4F69-A473-3058F7DE41CA}"/>
              </a:ext>
            </a:extLst>
          </p:cNvPr>
          <p:cNvSpPr/>
          <p:nvPr/>
        </p:nvSpPr>
        <p:spPr>
          <a:xfrm>
            <a:off x="346368" y="5765685"/>
            <a:ext cx="2879778" cy="830997"/>
          </a:xfrm>
          <a:prstGeom prst="rect">
            <a:avLst/>
          </a:prstGeom>
          <a:solidFill>
            <a:srgbClr val="3BABC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cs typeface="Calibri"/>
                <a:sym typeface="Calibri"/>
              </a:rPr>
              <a:t>تدريس تبادلي (وضع أسئلة).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9148CC50-83B3-4CA4-B308-D83D0B28C1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" b="100000" l="7576" r="97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071" y="3658607"/>
            <a:ext cx="5641250" cy="28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824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D320B4-8F16-4D85-A762-1B257376B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B485B88-7949-423E-A374-FB4A741C6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6AB79A5-C008-4A4F-A7C2-11D1B2F63FB2}"/>
              </a:ext>
            </a:extLst>
          </p:cNvPr>
          <p:cNvSpPr/>
          <p:nvPr/>
        </p:nvSpPr>
        <p:spPr>
          <a:xfrm>
            <a:off x="965473" y="466026"/>
            <a:ext cx="10064062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solidFill>
                  <a:srgbClr val="A1A3A2"/>
                </a:solidFill>
                <a:latin typeface="Calibri"/>
                <a:cs typeface="Calibri"/>
                <a:sym typeface="Calibri"/>
              </a:rPr>
              <a:t>بارك الله فيكم ابنائي الطلاب ، بناتي الطالبات ..</a:t>
            </a:r>
          </a:p>
          <a:p>
            <a:pPr algn="ctr"/>
            <a:r>
              <a:rPr lang="ar-SA" sz="3200" b="1" dirty="0">
                <a:solidFill>
                  <a:srgbClr val="A1A3A2"/>
                </a:solidFill>
                <a:latin typeface="Calibri"/>
                <a:cs typeface="Calibri"/>
                <a:sym typeface="Calibri"/>
              </a:rPr>
              <a:t>ووفقكم لما يُحب ويرضى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6B94232-0D45-4850-A9A4-C5E441BAF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01" y="1844542"/>
            <a:ext cx="5878511" cy="3089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نتيجة بحث الصور عن ورد">
            <a:extLst>
              <a:ext uri="{FF2B5EF4-FFF2-40B4-BE49-F238E27FC236}">
                <a16:creationId xmlns:a16="http://schemas.microsoft.com/office/drawing/2014/main" id="{680D616F-60BB-48E4-8F5F-B8CE3A146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33" y="1610712"/>
            <a:ext cx="2849223" cy="395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مستدير الزوايا 6">
            <a:extLst>
              <a:ext uri="{FF2B5EF4-FFF2-40B4-BE49-F238E27FC236}">
                <a16:creationId xmlns:a16="http://schemas.microsoft.com/office/drawing/2014/main" id="{8AF6720C-459F-4B97-A7C8-6934D69ABF13}"/>
              </a:ext>
            </a:extLst>
          </p:cNvPr>
          <p:cNvSpPr/>
          <p:nvPr/>
        </p:nvSpPr>
        <p:spPr>
          <a:xfrm>
            <a:off x="-264433" y="5411232"/>
            <a:ext cx="12192000" cy="156929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b="1" dirty="0">
                <a:solidFill>
                  <a:srgbClr val="00B05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للمزيد من العروض</a:t>
            </a:r>
            <a:endParaRPr lang="en-US" sz="3600" b="1" dirty="0">
              <a:solidFill>
                <a:srgbClr val="00B05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en-US" sz="3600" b="1" dirty="0">
                <a:solidFill>
                  <a:srgbClr val="00B05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+966 564378627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2118C19-0A8B-4780-9CC5-492DEA64E3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47" y="6153662"/>
            <a:ext cx="500441" cy="50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404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AB7522B-27E9-4F19-91CA-D1DA4F5B3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01" y="-1678608"/>
            <a:ext cx="11708958" cy="853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070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586AA64-2A1E-4D4A-945C-AC04AB569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3" name="شريط: منحني ومائل لأعلى 12">
            <a:extLst>
              <a:ext uri="{FF2B5EF4-FFF2-40B4-BE49-F238E27FC236}">
                <a16:creationId xmlns:a16="http://schemas.microsoft.com/office/drawing/2014/main" id="{F647D643-FED3-494A-A7A0-D2D69C8CCC31}"/>
              </a:ext>
            </a:extLst>
          </p:cNvPr>
          <p:cNvSpPr/>
          <p:nvPr/>
        </p:nvSpPr>
        <p:spPr>
          <a:xfrm>
            <a:off x="6095630" y="488308"/>
            <a:ext cx="5258170" cy="889051"/>
          </a:xfrm>
          <a:prstGeom prst="ellipseRibbon2">
            <a:avLst>
              <a:gd name="adj1" fmla="val 12484"/>
              <a:gd name="adj2" fmla="val 100000"/>
              <a:gd name="adj3" fmla="val 12500"/>
            </a:avLst>
          </a:prstGeom>
          <a:solidFill>
            <a:srgbClr val="EEDDC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5">
                    <a:lumMod val="75000"/>
                  </a:schemeClr>
                </a:solidFill>
              </a:rPr>
              <a:t>مراجعة الدرس السابق :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52CC15F2-061E-4238-A163-292B832A1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46" y="0"/>
            <a:ext cx="7879231" cy="7879231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425753DB-F21B-4440-A247-7FC9938A36C2}"/>
              </a:ext>
            </a:extLst>
          </p:cNvPr>
          <p:cNvSpPr/>
          <p:nvPr/>
        </p:nvSpPr>
        <p:spPr>
          <a:xfrm>
            <a:off x="3223414" y="1973488"/>
            <a:ext cx="4397841" cy="1966127"/>
          </a:xfrm>
          <a:prstGeom prst="rect">
            <a:avLst/>
          </a:prstGeom>
          <a:solidFill>
            <a:srgbClr val="F5F3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50733E7-83E4-41BD-ACE0-E3E049C2646E}"/>
              </a:ext>
            </a:extLst>
          </p:cNvPr>
          <p:cNvSpPr/>
          <p:nvPr/>
        </p:nvSpPr>
        <p:spPr>
          <a:xfrm>
            <a:off x="2793249" y="1643978"/>
            <a:ext cx="5258170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عزيزي الطالب المُبدع /</a:t>
            </a:r>
            <a:r>
              <a:rPr lang="ar-SA" sz="32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ar-SA" sz="3200" b="1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عزيزتي الطال</a:t>
            </a:r>
            <a:r>
              <a:rPr lang="ar-SA" sz="32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بة المبدعة:</a:t>
            </a:r>
          </a:p>
          <a:p>
            <a:pPr algn="ctr"/>
            <a:r>
              <a:rPr lang="ar-SA" sz="32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ارسل/ي سؤالًا الى المجموعة المقابلة </a:t>
            </a:r>
          </a:p>
          <a:p>
            <a:pPr algn="ctr"/>
            <a:r>
              <a:rPr lang="ar-SA" sz="32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ذاكرتك عن الدرس السابق:</a:t>
            </a:r>
            <a:endParaRPr lang="ar-SA" sz="32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صورة 20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74167956-EB1D-40DC-96E8-8B3B613A4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1251" y="2977293"/>
            <a:ext cx="3459917" cy="4025480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356FE15A-9A3D-4105-AFFF-A9C7B489D3C5}"/>
              </a:ext>
            </a:extLst>
          </p:cNvPr>
          <p:cNvSpPr/>
          <p:nvPr/>
        </p:nvSpPr>
        <p:spPr>
          <a:xfrm>
            <a:off x="333030" y="6205099"/>
            <a:ext cx="1871003" cy="448266"/>
          </a:xfrm>
          <a:prstGeom prst="rect">
            <a:avLst/>
          </a:prstGeom>
          <a:solidFill>
            <a:srgbClr val="EED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</a:rPr>
              <a:t>ارسل سؤال</a:t>
            </a:r>
          </a:p>
        </p:txBody>
      </p:sp>
    </p:spTree>
    <p:extLst>
      <p:ext uri="{BB962C8B-B14F-4D97-AF65-F5344CB8AC3E}">
        <p14:creationId xmlns:p14="http://schemas.microsoft.com/office/powerpoint/2010/main" val="30103402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زكاة الزروع و الثمار : الحمد لله">
            <a:extLst>
              <a:ext uri="{FF2B5EF4-FFF2-40B4-BE49-F238E27FC236}">
                <a16:creationId xmlns:a16="http://schemas.microsoft.com/office/drawing/2014/main" id="{F6444989-0C83-43AB-AD39-3632868D9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691" y="407743"/>
            <a:ext cx="5372100" cy="3228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فوائد العنب للصحة - ويب طب">
            <a:extLst>
              <a:ext uri="{FF2B5EF4-FFF2-40B4-BE49-F238E27FC236}">
                <a16:creationId xmlns:a16="http://schemas.microsoft.com/office/drawing/2014/main" id="{4DF0D511-B08C-4E76-8210-D497109F7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128" y="3429000"/>
            <a:ext cx="47434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7B35C3C6-3278-4CE7-BB3F-5A4A9792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4" b="89936" l="9904" r="90415">
                        <a14:foregroundMark x1="90415" y1="55911" x2="90415" y2="55911"/>
                        <a14:foregroundMark x1="67093" y1="18371" x2="67093" y2="18371"/>
                        <a14:foregroundMark x1="68211" y1="18850" x2="66294" y2="16454"/>
                        <a14:foregroundMark x1="75559" y1="17732" x2="75559" y2="17732"/>
                        <a14:foregroundMark x1="75879" y1="28754" x2="75879" y2="28754"/>
                        <a14:foregroundMark x1="73163" y1="28594" x2="73163" y2="28594"/>
                        <a14:foregroundMark x1="73962" y1="26518" x2="73962" y2="26518"/>
                        <a14:foregroundMark x1="65815" y1="27476" x2="65815" y2="27476"/>
                        <a14:foregroundMark x1="65815" y1="23482" x2="65815" y2="23482"/>
                        <a14:foregroundMark x1="69010" y1="81949" x2="69010" y2="84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209" y="2386195"/>
            <a:ext cx="3659940" cy="498077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6D0DDAC-17C3-4A2E-A15E-2C8D72E895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" y="233545"/>
            <a:ext cx="4876800" cy="430530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D600487-40CB-4B78-854A-1498E4617FC6}"/>
              </a:ext>
            </a:extLst>
          </p:cNvPr>
          <p:cNvSpPr/>
          <p:nvPr/>
        </p:nvSpPr>
        <p:spPr>
          <a:xfrm>
            <a:off x="1562468" y="876377"/>
            <a:ext cx="385088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تعرف/ي على موضوع الدرس من خلال قراءة الصور: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109C92E-53E7-407F-BCA8-E52D35C8F0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394" y="3742005"/>
            <a:ext cx="3370385" cy="337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82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22D2E9B-B94F-4616-BA5C-51FB83164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15" b="96311" l="24854" r="641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958" y="1605807"/>
            <a:ext cx="5533571" cy="553357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76F4B3C-A59F-4618-BE61-505B83AECF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960" y="1269841"/>
            <a:ext cx="2463789" cy="2434917"/>
          </a:xfrm>
          <a:prstGeom prst="rect">
            <a:avLst/>
          </a:prstGeom>
        </p:spPr>
      </p:pic>
      <p:graphicFrame>
        <p:nvGraphicFramePr>
          <p:cNvPr id="6" name="رسم تخطيطي 5">
            <a:extLst>
              <a:ext uri="{FF2B5EF4-FFF2-40B4-BE49-F238E27FC236}">
                <a16:creationId xmlns:a16="http://schemas.microsoft.com/office/drawing/2014/main" id="{CC7B951F-838E-4141-B1A3-15C694433C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3632471"/>
              </p:ext>
            </p:extLst>
          </p:nvPr>
        </p:nvGraphicFramePr>
        <p:xfrm>
          <a:off x="2660992" y="1426191"/>
          <a:ext cx="7562376" cy="5431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مربع نص 6">
            <a:extLst>
              <a:ext uri="{FF2B5EF4-FFF2-40B4-BE49-F238E27FC236}">
                <a16:creationId xmlns:a16="http://schemas.microsoft.com/office/drawing/2014/main" id="{CAC52327-6E16-4D76-B15B-87B9C869BCEA}"/>
              </a:ext>
            </a:extLst>
          </p:cNvPr>
          <p:cNvSpPr txBox="1"/>
          <p:nvPr/>
        </p:nvSpPr>
        <p:spPr>
          <a:xfrm>
            <a:off x="7516656" y="154808"/>
            <a:ext cx="3093721" cy="62774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110" tIns="118110" rIns="118110" bIns="118110" numCol="1" spcCol="1270" anchor="ctr" anchorCtr="0">
            <a:noAutofit/>
          </a:bodyPr>
          <a:lstStyle/>
          <a:p>
            <a:pPr lvl="0" algn="ctr" defTabSz="13779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4000" b="1" kern="1200" dirty="0">
                <a:solidFill>
                  <a:srgbClr val="0070C0"/>
                </a:solidFill>
              </a:rPr>
              <a:t>أهداف الدرس: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6D98291-FC61-4751-8D78-A89699B30A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09" b="50022"/>
          <a:stretch/>
        </p:blipFill>
        <p:spPr>
          <a:xfrm>
            <a:off x="1862024" y="252407"/>
            <a:ext cx="4282323" cy="294640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3B8AEA9-26C8-46EB-97B3-94F3ECD78822}"/>
              </a:ext>
            </a:extLst>
          </p:cNvPr>
          <p:cNvSpPr/>
          <p:nvPr/>
        </p:nvSpPr>
        <p:spPr>
          <a:xfrm flipH="1">
            <a:off x="2089427" y="752036"/>
            <a:ext cx="3137665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SA" sz="3100" b="1" kern="0" dirty="0">
                <a:solidFill>
                  <a:schemeClr val="bg1"/>
                </a:solidFill>
              </a:rPr>
              <a:t>هل لديك اهداف أخرى</a:t>
            </a:r>
          </a:p>
          <a:p>
            <a:pPr lvl="0" algn="ctr"/>
            <a:r>
              <a:rPr lang="ar-SA" sz="3100" b="1" kern="0" dirty="0">
                <a:solidFill>
                  <a:schemeClr val="bg1"/>
                </a:solidFill>
              </a:rPr>
              <a:t>تود/ين الوصول لها </a:t>
            </a:r>
          </a:p>
          <a:p>
            <a:pPr lvl="0" algn="ctr"/>
            <a:r>
              <a:rPr lang="ar-SA" sz="3100" b="1" kern="0" dirty="0">
                <a:solidFill>
                  <a:schemeClr val="bg1"/>
                </a:solidFill>
              </a:rPr>
              <a:t>نهاية الدرس؟</a:t>
            </a:r>
          </a:p>
        </p:txBody>
      </p:sp>
    </p:spTree>
    <p:extLst>
      <p:ext uri="{BB962C8B-B14F-4D97-AF65-F5344CB8AC3E}">
        <p14:creationId xmlns:p14="http://schemas.microsoft.com/office/powerpoint/2010/main" val="8265081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فوائد العنب للصحة - ويب طب">
            <a:extLst>
              <a:ext uri="{FF2B5EF4-FFF2-40B4-BE49-F238E27FC236}">
                <a16:creationId xmlns:a16="http://schemas.microsoft.com/office/drawing/2014/main" id="{D806F52B-E64C-4A66-8BAA-A5D8E1368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349" y="4812640"/>
            <a:ext cx="3083889" cy="1696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346189C-FAD8-4C61-9AAF-E1199AFC4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889" y="383802"/>
            <a:ext cx="5301170" cy="1005273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080CC533-21F0-437A-BAAC-6130E41096B4}"/>
              </a:ext>
            </a:extLst>
          </p:cNvPr>
          <p:cNvSpPr/>
          <p:nvPr/>
        </p:nvSpPr>
        <p:spPr>
          <a:xfrm>
            <a:off x="4522492" y="454822"/>
            <a:ext cx="31470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بيع الزروع والثمار.</a:t>
            </a:r>
          </a:p>
        </p:txBody>
      </p:sp>
      <p:pic>
        <p:nvPicPr>
          <p:cNvPr id="13" name="Picture 4" descr="زكاة الزروع و الثمار : الحمد لله">
            <a:extLst>
              <a:ext uri="{FF2B5EF4-FFF2-40B4-BE49-F238E27FC236}">
                <a16:creationId xmlns:a16="http://schemas.microsoft.com/office/drawing/2014/main" id="{F6B51D46-C9DD-4E87-8939-67E0A7CE8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802" y="3268552"/>
            <a:ext cx="3492597" cy="2099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2FFAF7E-3F7C-4FB2-A485-A408A199B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190" y="4318189"/>
            <a:ext cx="2191209" cy="2191209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71ABCD22-32C3-4F77-8382-5F90BF2FF7AE}"/>
              </a:ext>
            </a:extLst>
          </p:cNvPr>
          <p:cNvSpPr/>
          <p:nvPr/>
        </p:nvSpPr>
        <p:spPr>
          <a:xfrm>
            <a:off x="2199783" y="1666516"/>
            <a:ext cx="807945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اذا أراد شخص أن يبيع ثمرة وهي في شجرتها ،</a:t>
            </a:r>
          </a:p>
          <a:p>
            <a:pPr algn="ctr"/>
            <a:r>
              <a:rPr lang="ar-SA" sz="32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أو يبيع حبًا وهو في سنبله، فلا يخلو الأمر من ثلاث حالات:</a:t>
            </a:r>
          </a:p>
        </p:txBody>
      </p:sp>
      <p:graphicFrame>
        <p:nvGraphicFramePr>
          <p:cNvPr id="20" name="رسم تخطيطي 19">
            <a:extLst>
              <a:ext uri="{FF2B5EF4-FFF2-40B4-BE49-F238E27FC236}">
                <a16:creationId xmlns:a16="http://schemas.microsoft.com/office/drawing/2014/main" id="{412BFB91-5143-4A01-A9F2-C562D4BE4B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2212718"/>
              </p:ext>
            </p:extLst>
          </p:nvPr>
        </p:nvGraphicFramePr>
        <p:xfrm>
          <a:off x="-1470877" y="104078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986855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Graphic spid="20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>
            <a:extLst>
              <a:ext uri="{FF2B5EF4-FFF2-40B4-BE49-F238E27FC236}">
                <a16:creationId xmlns:a16="http://schemas.microsoft.com/office/drawing/2014/main" id="{C0138680-72C0-4B4E-82F7-7E451199C147}"/>
              </a:ext>
            </a:extLst>
          </p:cNvPr>
          <p:cNvSpPr/>
          <p:nvPr/>
        </p:nvSpPr>
        <p:spPr>
          <a:xfrm>
            <a:off x="3538219" y="5798127"/>
            <a:ext cx="5880297" cy="485497"/>
          </a:xfrm>
          <a:prstGeom prst="rect">
            <a:avLst/>
          </a:prstGeom>
          <a:solidFill>
            <a:srgbClr val="F3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2800" b="1" dirty="0"/>
              <a:t>التأبير لا يكون الا قبل بدو الصلاح</a:t>
            </a:r>
          </a:p>
        </p:txBody>
      </p:sp>
      <p:pic>
        <p:nvPicPr>
          <p:cNvPr id="17" name="صورة 16" descr="صورة تحتوي على عنصر, جالس, منضدة, سيارة&#10;&#10;تم إنشاء الوصف تلقائياً">
            <a:extLst>
              <a:ext uri="{FF2B5EF4-FFF2-40B4-BE49-F238E27FC236}">
                <a16:creationId xmlns:a16="http://schemas.microsoft.com/office/drawing/2014/main" id="{9914D5FC-D963-4BEF-AF80-FA0868916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214" y="1849379"/>
            <a:ext cx="3979091" cy="4792398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71ABCD22-32C3-4F77-8382-5F90BF2FF7AE}"/>
              </a:ext>
            </a:extLst>
          </p:cNvPr>
          <p:cNvSpPr/>
          <p:nvPr/>
        </p:nvSpPr>
        <p:spPr>
          <a:xfrm>
            <a:off x="799488" y="1260961"/>
            <a:ext cx="1085104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يبيع الثمرة قبل بدو صلاحها مع أصلها ، أو الزرع قبل أن </a:t>
            </a:r>
            <a:r>
              <a:rPr lang="ar-SA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يشتد </a:t>
            </a:r>
            <a:r>
              <a:rPr lang="ar-SA" sz="32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حبُّه مع أصلِه.</a:t>
            </a:r>
          </a:p>
        </p:txBody>
      </p:sp>
      <p:pic>
        <p:nvPicPr>
          <p:cNvPr id="7" name="صورة 6" descr="صورة تحتوي على نبات, شجرة, راحة اليد&#10;&#10;تم إنشاء الوصف تلقائياً">
            <a:extLst>
              <a:ext uri="{FF2B5EF4-FFF2-40B4-BE49-F238E27FC236}">
                <a16:creationId xmlns:a16="http://schemas.microsoft.com/office/drawing/2014/main" id="{1BD57F88-8542-4CA0-B14D-9F73C7369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1" y="2021761"/>
            <a:ext cx="3303098" cy="472012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9A21E8F-4CF9-4833-B3B4-67E30F20C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5407" y="2021761"/>
            <a:ext cx="4421903" cy="3903711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3EC4D199-B473-4571-A6D1-2A6BA0FCCDEC}"/>
              </a:ext>
            </a:extLst>
          </p:cNvPr>
          <p:cNvSpPr/>
          <p:nvPr/>
        </p:nvSpPr>
        <p:spPr>
          <a:xfrm>
            <a:off x="3743878" y="2799637"/>
            <a:ext cx="312495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تعرف/ي على الحالة الأولى من خلال الحديث !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90EDA3D-32A4-4DD4-8C03-C8F78F357B06}"/>
              </a:ext>
            </a:extLst>
          </p:cNvPr>
          <p:cNvSpPr txBox="1"/>
          <p:nvPr/>
        </p:nvSpPr>
        <p:spPr>
          <a:xfrm>
            <a:off x="7842233" y="3017181"/>
            <a:ext cx="33292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 عبدالله بن عمر رضي الله عنه أن رسول الله صلى الله عليه وسلم قال: "من باع نخلًا قد أبرت، فثمرتها للبائع إلا أن يشترط المبتاع".</a:t>
            </a:r>
            <a:endParaRPr lang="ar-SA" sz="3200" b="1" dirty="0">
              <a:solidFill>
                <a:schemeClr val="accent2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8882B01-321C-48CA-937D-EC635E0B07FE}"/>
              </a:ext>
            </a:extLst>
          </p:cNvPr>
          <p:cNvSpPr/>
          <p:nvPr/>
        </p:nvSpPr>
        <p:spPr>
          <a:xfrm>
            <a:off x="9433264" y="354250"/>
            <a:ext cx="2510972" cy="793096"/>
          </a:xfrm>
          <a:prstGeom prst="rect">
            <a:avLst/>
          </a:prstGeom>
          <a:solidFill>
            <a:srgbClr val="F3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</a:rPr>
              <a:t>الحالة الأولى:</a:t>
            </a:r>
          </a:p>
        </p:txBody>
      </p:sp>
    </p:spTree>
    <p:extLst>
      <p:ext uri="{BB962C8B-B14F-4D97-AF65-F5344CB8AC3E}">
        <p14:creationId xmlns:p14="http://schemas.microsoft.com/office/powerpoint/2010/main" val="39323738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0" grpId="0"/>
      <p:bldP spid="26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ستطيل 17">
            <a:extLst>
              <a:ext uri="{FF2B5EF4-FFF2-40B4-BE49-F238E27FC236}">
                <a16:creationId xmlns:a16="http://schemas.microsoft.com/office/drawing/2014/main" id="{71ABCD22-32C3-4F77-8382-5F90BF2FF7AE}"/>
              </a:ext>
            </a:extLst>
          </p:cNvPr>
          <p:cNvSpPr/>
          <p:nvPr/>
        </p:nvSpPr>
        <p:spPr>
          <a:xfrm>
            <a:off x="799487" y="1260961"/>
            <a:ext cx="1085104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يبيع الثمرة قبل بدو صلاحها مع أصلها ، أو الزرع قبل أن يشتد حبُّه مع أصلِه.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E59DEC6-57A0-4981-9759-28D19305ED22}"/>
              </a:ext>
            </a:extLst>
          </p:cNvPr>
          <p:cNvSpPr/>
          <p:nvPr/>
        </p:nvSpPr>
        <p:spPr>
          <a:xfrm>
            <a:off x="9434285" y="363116"/>
            <a:ext cx="2510972" cy="793096"/>
          </a:xfrm>
          <a:prstGeom prst="rect">
            <a:avLst/>
          </a:prstGeom>
          <a:solidFill>
            <a:srgbClr val="F3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>
                <a:solidFill>
                  <a:srgbClr val="0070C0"/>
                </a:solidFill>
              </a:rPr>
              <a:t>الحالة الأولى:</a:t>
            </a:r>
            <a:endParaRPr lang="ar-SA" sz="3200" b="1" dirty="0">
              <a:solidFill>
                <a:srgbClr val="0070C0"/>
              </a:solidFill>
            </a:endParaRPr>
          </a:p>
        </p:txBody>
      </p:sp>
      <p:pic>
        <p:nvPicPr>
          <p:cNvPr id="7" name="صورة 6" descr="صورة تحتوي على نبات, شجرة, راحة اليد&#10;&#10;تم إنشاء الوصف تلقائياً">
            <a:extLst>
              <a:ext uri="{FF2B5EF4-FFF2-40B4-BE49-F238E27FC236}">
                <a16:creationId xmlns:a16="http://schemas.microsoft.com/office/drawing/2014/main" id="{1BD57F88-8542-4CA0-B14D-9F73C7369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40" y="2021761"/>
            <a:ext cx="3303098" cy="472012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9A21E8F-4CF9-4833-B3B4-67E30F20C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5407" y="2021762"/>
            <a:ext cx="3387474" cy="2990504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3EC4D199-B473-4571-A6D1-2A6BA0FCCDEC}"/>
              </a:ext>
            </a:extLst>
          </p:cNvPr>
          <p:cNvSpPr/>
          <p:nvPr/>
        </p:nvSpPr>
        <p:spPr>
          <a:xfrm>
            <a:off x="3273546" y="2562907"/>
            <a:ext cx="312495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حكم الحالة الأولى :</a:t>
            </a:r>
          </a:p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جائزة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صورة 11" descr="صورة تحتوي على رسم, نظارات شمسية, مرآة&#10;&#10;تم إنشاء الوصف تلقائياً">
            <a:extLst>
              <a:ext uri="{FF2B5EF4-FFF2-40B4-BE49-F238E27FC236}">
                <a16:creationId xmlns:a16="http://schemas.microsoft.com/office/drawing/2014/main" id="{525750DF-322E-4546-B17E-6E12F9D9921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505" y="1911405"/>
            <a:ext cx="5486400" cy="3392115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8102CE54-689D-4786-A4A3-15516B0B6DD0}"/>
              </a:ext>
            </a:extLst>
          </p:cNvPr>
          <p:cNvSpPr/>
          <p:nvPr/>
        </p:nvSpPr>
        <p:spPr>
          <a:xfrm>
            <a:off x="7182073" y="2730299"/>
            <a:ext cx="400364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فكر/ي تفكيرًا منطقيًا: </a:t>
            </a:r>
          </a:p>
          <a:p>
            <a:pPr algn="ctr"/>
            <a:r>
              <a:rPr lang="ar-SA" sz="36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لماذا يجوز بيعها مع أصلها قبل بدو صلاحها؟</a:t>
            </a:r>
          </a:p>
        </p:txBody>
      </p:sp>
      <p:pic>
        <p:nvPicPr>
          <p:cNvPr id="15" name="صورة 14" descr="صورة تحتوي على عنصر, ساعة حائط, زهرة, كمبيوتر محمول&#10;&#10;تم إنشاء الوصف تلقائياً">
            <a:extLst>
              <a:ext uri="{FF2B5EF4-FFF2-40B4-BE49-F238E27FC236}">
                <a16:creationId xmlns:a16="http://schemas.microsoft.com/office/drawing/2014/main" id="{5106B3A7-1E4D-4A6B-952F-CB2146056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368" y="2021761"/>
            <a:ext cx="762000" cy="2581275"/>
          </a:xfrm>
          <a:prstGeom prst="rect">
            <a:avLst/>
          </a:prstGeom>
        </p:spPr>
      </p:pic>
      <p:pic>
        <p:nvPicPr>
          <p:cNvPr id="17" name="صورة 16" descr="صورة تحتوي على لعبة, رسم&#10;&#10;تم إنشاء الوصف تلقائياً">
            <a:extLst>
              <a:ext uri="{FF2B5EF4-FFF2-40B4-BE49-F238E27FC236}">
                <a16:creationId xmlns:a16="http://schemas.microsoft.com/office/drawing/2014/main" id="{C0CF6AC9-8F17-4247-8D83-DA2C9AE5E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25" b="94375" l="4449" r="89716">
                        <a14:foregroundMark x1="41575" y1="5125" x2="41575" y2="5125"/>
                        <a14:foregroundMark x1="23341" y1="7000" x2="23341" y2="7000"/>
                        <a14:foregroundMark x1="11597" y1="18063" x2="11597" y2="18063"/>
                        <a14:foregroundMark x1="9701" y1="33438" x2="9701" y2="33438"/>
                        <a14:foregroundMark x1="4668" y1="32438" x2="4668" y2="32438"/>
                        <a14:foregroundMark x1="5616" y1="32438" x2="5616" y2="32438"/>
                        <a14:foregroundMark x1="47775" y1="91313" x2="47775" y2="91313"/>
                        <a14:foregroundMark x1="47775" y1="91313" x2="47775" y2="91313"/>
                        <a14:foregroundMark x1="82713" y1="93125" x2="82713" y2="93125"/>
                        <a14:foregroundMark x1="80598" y1="92688" x2="80088" y2="92125"/>
                        <a14:foregroundMark x1="43910" y1="94375" x2="43910" y2="94375"/>
                        <a14:foregroundMark x1="43910" y1="94375" x2="43910" y2="9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576" y="4712677"/>
            <a:ext cx="1838274" cy="2145323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BDC82452-675A-4046-AFAD-F8167E35935D}"/>
              </a:ext>
            </a:extLst>
          </p:cNvPr>
          <p:cNvSpPr/>
          <p:nvPr/>
        </p:nvSpPr>
        <p:spPr>
          <a:xfrm>
            <a:off x="3538219" y="5369189"/>
            <a:ext cx="6643164" cy="1077218"/>
          </a:xfrm>
          <a:prstGeom prst="rect">
            <a:avLst/>
          </a:prstGeom>
          <a:noFill/>
          <a:ln>
            <a:solidFill>
              <a:srgbClr val="BDD2E3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لأن الثمر تابع للشجرة ، والشجرة تابعة للأرضَ، </a:t>
            </a:r>
          </a:p>
          <a:p>
            <a:pPr algn="ctr"/>
            <a:r>
              <a:rPr lang="ar-SA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 يجوز تبعًا ما لا يجوز استقلالاً.</a:t>
            </a:r>
            <a:endParaRPr lang="ar-SA" sz="3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مستطيل ذو زوايا قطرية مستديرة 9">
            <a:extLst>
              <a:ext uri="{FF2B5EF4-FFF2-40B4-BE49-F238E27FC236}">
                <a16:creationId xmlns:a16="http://schemas.microsoft.com/office/drawing/2014/main" id="{7CAD7AD9-CBC3-4773-ADA1-9A8341360D0D}"/>
              </a:ext>
            </a:extLst>
          </p:cNvPr>
          <p:cNvSpPr/>
          <p:nvPr/>
        </p:nvSpPr>
        <p:spPr>
          <a:xfrm>
            <a:off x="377753" y="5973199"/>
            <a:ext cx="2186475" cy="642289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التفكير المنطقي</a:t>
            </a:r>
          </a:p>
        </p:txBody>
      </p:sp>
    </p:spTree>
    <p:extLst>
      <p:ext uri="{BB962C8B-B14F-4D97-AF65-F5344CB8AC3E}">
        <p14:creationId xmlns:p14="http://schemas.microsoft.com/office/powerpoint/2010/main" val="4083219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تمر سكري مفتل - ثمار الطبيعة">
            <a:extLst>
              <a:ext uri="{FF2B5EF4-FFF2-40B4-BE49-F238E27FC236}">
                <a16:creationId xmlns:a16="http://schemas.microsoft.com/office/drawing/2014/main" id="{8A16F433-5386-4F4B-8691-5023A244D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800" r="97500">
                        <a14:foregroundMark x1="96300" y1="28300" x2="96300" y2="28300"/>
                        <a14:foregroundMark x1="92600" y1="26900" x2="92600" y2="26900"/>
                        <a14:foregroundMark x1="95500" y1="50300" x2="95500" y2="50300"/>
                        <a14:foregroundMark x1="97100" y1="49400" x2="97100" y2="49400"/>
                        <a14:foregroundMark x1="97500" y1="49600" x2="97500" y2="49600"/>
                        <a14:foregroundMark x1="4800" y1="55600" x2="4800" y2="5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427" y="4831627"/>
            <a:ext cx="2187690" cy="21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71ABCD22-32C3-4F77-8382-5F90BF2FF7AE}"/>
              </a:ext>
            </a:extLst>
          </p:cNvPr>
          <p:cNvSpPr/>
          <p:nvPr/>
        </p:nvSpPr>
        <p:spPr>
          <a:xfrm>
            <a:off x="895677" y="1260961"/>
            <a:ext cx="1065868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يبيع الثمرة مُستقِلة بعد بُدو صلاحها ، أو يبيع الحب مستقلاً بعد بُدو اشتداده.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E59DEC6-57A0-4981-9759-28D19305ED22}"/>
              </a:ext>
            </a:extLst>
          </p:cNvPr>
          <p:cNvSpPr/>
          <p:nvPr/>
        </p:nvSpPr>
        <p:spPr>
          <a:xfrm>
            <a:off x="9434285" y="363116"/>
            <a:ext cx="2510972" cy="793096"/>
          </a:xfrm>
          <a:prstGeom prst="rect">
            <a:avLst/>
          </a:prstGeom>
          <a:solidFill>
            <a:srgbClr val="F3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</a:rPr>
              <a:t>الحالة الثانية:</a:t>
            </a:r>
          </a:p>
        </p:txBody>
      </p:sp>
      <p:pic>
        <p:nvPicPr>
          <p:cNvPr id="3" name="صورة 2" descr="صورة تحتوي على عنصر, جالس, منضدة, سيارة&#10;&#10;تم إنشاء الوصف تلقائياً">
            <a:extLst>
              <a:ext uri="{FF2B5EF4-FFF2-40B4-BE49-F238E27FC236}">
                <a16:creationId xmlns:a16="http://schemas.microsoft.com/office/drawing/2014/main" id="{12583962-5369-4910-B381-8001A32CA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44" y="1997870"/>
            <a:ext cx="3979091" cy="4792398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E795E5D-486F-4F92-A870-7A576704534D}"/>
              </a:ext>
            </a:extLst>
          </p:cNvPr>
          <p:cNvSpPr txBox="1"/>
          <p:nvPr/>
        </p:nvSpPr>
        <p:spPr>
          <a:xfrm>
            <a:off x="2895776" y="2946326"/>
            <a:ext cx="332924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i="0" dirty="0">
                <a:solidFill>
                  <a:schemeClr val="accent4">
                    <a:lumMod val="50000"/>
                  </a:schemeClr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 عَنِ </a:t>
            </a:r>
            <a:r>
              <a:rPr lang="ar-SA" sz="3200" b="1" i="0" strike="noStrike" dirty="0">
                <a:solidFill>
                  <a:schemeClr val="accent4">
                    <a:lumMod val="50000"/>
                  </a:schemeClr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ابْنِ عُمَرَ </a:t>
            </a:r>
            <a:r>
              <a:rPr lang="ar-SA" sz="3200" b="1" i="0" dirty="0">
                <a:solidFill>
                  <a:schemeClr val="accent4">
                    <a:lumMod val="50000"/>
                  </a:schemeClr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، أَنَّ رَسُولَ اللَّهِ صَلَّى اللَّهُ عَلَيْهِ وَسَلَّمَ نَهَى عَنْ بَيْعِ النَّخْلِ حَتَّى يَزْهُوَ ، وَعَنِ السُّنْبُلِ حَتَّى يَبْيَضَّ ، وَيَأْمَنَ الْعَاهَةَ نَهَى الْبَائِعَ وَالْمُشْتَرِيَ</a:t>
            </a:r>
            <a:endParaRPr lang="ar-SA" sz="3200" b="1" dirty="0">
              <a:solidFill>
                <a:schemeClr val="accent4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CDC3812-C0CB-451C-B491-92858D75EA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837" y="2290537"/>
            <a:ext cx="4194296" cy="3702777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91A8F3A-42E3-497F-8C28-E1AC795B0EF5}"/>
              </a:ext>
            </a:extLst>
          </p:cNvPr>
          <p:cNvSpPr/>
          <p:nvPr/>
        </p:nvSpPr>
        <p:spPr>
          <a:xfrm>
            <a:off x="7249130" y="3084029"/>
            <a:ext cx="312495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تعرف/ي على حُكم الحالة الثانية من خلال الحديث !</a:t>
            </a:r>
          </a:p>
        </p:txBody>
      </p:sp>
      <p:pic>
        <p:nvPicPr>
          <p:cNvPr id="11" name="صورة 10" descr="صورة تحتوي على عشب, طائر&#10;&#10;تم إنشاء الوصف تلقائياً">
            <a:extLst>
              <a:ext uri="{FF2B5EF4-FFF2-40B4-BE49-F238E27FC236}">
                <a16:creationId xmlns:a16="http://schemas.microsoft.com/office/drawing/2014/main" id="{8B8AFE3C-5FC5-4E1B-BE57-237403A72E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260" y="4294453"/>
            <a:ext cx="3524185" cy="241959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4D96B9EE-0E8D-44DB-A821-C99B528EF4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30" y="4182550"/>
            <a:ext cx="3042113" cy="3046988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2984D088-C44F-4601-9BD2-2B4D34689540}"/>
              </a:ext>
            </a:extLst>
          </p:cNvPr>
          <p:cNvSpPr/>
          <p:nvPr/>
        </p:nvSpPr>
        <p:spPr>
          <a:xfrm>
            <a:off x="6859197" y="5049858"/>
            <a:ext cx="13099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جائز</a:t>
            </a:r>
            <a:endParaRPr lang="ar-SA" sz="6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28358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6" grpId="0"/>
      <p:bldP spid="23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780</Words>
  <Application>Microsoft Office PowerPoint</Application>
  <PresentationFormat>شاشة عريضة</PresentationFormat>
  <Paragraphs>118</Paragraphs>
  <Slides>19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‏​​♋٭ ρгe̠‎тту ĸɑdooϳ ·̵</dc:creator>
  <cp:lastModifiedBy>‏​​♋٭ ρгe̠‎тту ĸɑdooϳ ·̵</cp:lastModifiedBy>
  <cp:revision>18</cp:revision>
  <dcterms:created xsi:type="dcterms:W3CDTF">2020-09-07T04:38:59Z</dcterms:created>
  <dcterms:modified xsi:type="dcterms:W3CDTF">2020-09-07T12:05:05Z</dcterms:modified>
</cp:coreProperties>
</file>