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  <p:sldMasterId id="2147483684" r:id="rId2"/>
  </p:sldMasterIdLst>
  <p:sldIdLst>
    <p:sldId id="305" r:id="rId3"/>
    <p:sldId id="273" r:id="rId4"/>
    <p:sldId id="276" r:id="rId5"/>
    <p:sldId id="277" r:id="rId6"/>
    <p:sldId id="278" r:id="rId7"/>
    <p:sldId id="279" r:id="rId8"/>
    <p:sldId id="280" r:id="rId9"/>
    <p:sldId id="281" r:id="rId10"/>
    <p:sldId id="284" r:id="rId11"/>
    <p:sldId id="285" r:id="rId12"/>
    <p:sldId id="286" r:id="rId13"/>
    <p:sldId id="287" r:id="rId14"/>
    <p:sldId id="288" r:id="rId15"/>
    <p:sldId id="282" r:id="rId16"/>
    <p:sldId id="283" r:id="rId17"/>
    <p:sldId id="289" r:id="rId18"/>
    <p:sldId id="314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Rockwell" panose="02060603020205020403" pitchFamily="18" charset="0"/>
      <p:regular r:id="rId26"/>
      <p:bold r:id="rId27"/>
      <p:italic r:id="rId28"/>
      <p:boldItalic r:id="rId29"/>
    </p:embeddedFont>
    <p:embeddedFont>
      <p:font typeface="Rockwell Condensed" panose="02060603050405020104" pitchFamily="18" charset="0"/>
      <p:regular r:id="rId30"/>
      <p:bold r:id="rId31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66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620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748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421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304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2609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1566C9-4F42-4DED-B444-94131CDE2784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0945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2556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9375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1566C9-4F42-4DED-B444-94131CDE2784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2946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7236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02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6387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3790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2365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043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554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169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584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10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41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906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759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566C9-4F42-4DED-B444-94131CDE2784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7384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1566C9-4F42-4DED-B444-94131CDE2784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638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9.wdp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1.wdp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2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7.png"/><Relationship Id="rId5" Type="http://schemas.microsoft.com/office/2007/relationships/hdphoto" Target="../media/hdphoto22.wdp"/><Relationship Id="rId10" Type="http://schemas.microsoft.com/office/2007/relationships/hdphoto" Target="../media/hdphoto14.wdp"/><Relationship Id="rId4" Type="http://schemas.openxmlformats.org/officeDocument/2006/relationships/image" Target="../media/image36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0.png"/><Relationship Id="rId5" Type="http://schemas.microsoft.com/office/2007/relationships/hdphoto" Target="../media/hdphoto24.wdp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5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8.wdp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0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11" Type="http://schemas.microsoft.com/office/2007/relationships/hdphoto" Target="../media/hdphoto14.wdp"/><Relationship Id="rId5" Type="http://schemas.microsoft.com/office/2007/relationships/hdphoto" Target="../media/hdphoto12.wdp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7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6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2581341" y="1879599"/>
            <a:ext cx="1929749" cy="147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27717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4957458" y="2924944"/>
            <a:ext cx="1270726" cy="1213341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3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school bo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5894"/>
            <a:ext cx="3963465" cy="39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789657" y="2981493"/>
            <a:ext cx="36343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96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4</a:t>
            </a:r>
            <a:endParaRPr lang="ar-SA" sz="96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506" y="1825822"/>
            <a:ext cx="41338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147" y="3284984"/>
            <a:ext cx="636820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736039" y="3379639"/>
            <a:ext cx="1314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Short</a:t>
            </a:r>
            <a:endParaRPr lang="ar-S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938610" y="4356393"/>
            <a:ext cx="1156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small</a:t>
            </a:r>
            <a:endParaRPr lang="ar-S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3995936" y="188640"/>
            <a:ext cx="3849520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   Beautiful Nature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مستطيل ذو زوايا قطرية مستديرة 14"/>
          <p:cNvSpPr>
            <a:spLocks noChangeArrowheads="1"/>
          </p:cNvSpPr>
          <p:nvPr/>
        </p:nvSpPr>
        <p:spPr bwMode="auto">
          <a:xfrm>
            <a:off x="1275191" y="188640"/>
            <a:ext cx="2288697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Workbook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652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665600"/>
            <a:ext cx="5019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6" y="2457688"/>
            <a:ext cx="7830004" cy="385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ذو زوايا قطرية مستديرة 10"/>
          <p:cNvSpPr>
            <a:spLocks noChangeArrowheads="1"/>
          </p:cNvSpPr>
          <p:nvPr/>
        </p:nvSpPr>
        <p:spPr bwMode="auto">
          <a:xfrm>
            <a:off x="3995936" y="188640"/>
            <a:ext cx="3849520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   Beautiful Nature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مستطيل ذو زوايا قطرية مستديرة 12"/>
          <p:cNvSpPr>
            <a:spLocks noChangeArrowheads="1"/>
          </p:cNvSpPr>
          <p:nvPr/>
        </p:nvSpPr>
        <p:spPr bwMode="auto">
          <a:xfrm>
            <a:off x="1275191" y="188640"/>
            <a:ext cx="2288697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Workbook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652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37" y="1462390"/>
            <a:ext cx="4619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636265" y="2276872"/>
            <a:ext cx="7968183" cy="4127036"/>
            <a:chOff x="702296" y="1412776"/>
            <a:chExt cx="7968183" cy="4127036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96" y="1412776"/>
              <a:ext cx="7968183" cy="280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450" y="4221088"/>
              <a:ext cx="7451873" cy="1318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مستطيل ذو زوايا قطرية مستديرة 21"/>
          <p:cNvSpPr>
            <a:spLocks noChangeArrowheads="1"/>
          </p:cNvSpPr>
          <p:nvPr/>
        </p:nvSpPr>
        <p:spPr bwMode="auto">
          <a:xfrm>
            <a:off x="3995936" y="188640"/>
            <a:ext cx="3849520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   Beautiful Nature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مستطيل ذو زوايا قطرية مستديرة 22"/>
          <p:cNvSpPr>
            <a:spLocks noChangeArrowheads="1"/>
          </p:cNvSpPr>
          <p:nvPr/>
        </p:nvSpPr>
        <p:spPr bwMode="auto">
          <a:xfrm>
            <a:off x="1275191" y="188640"/>
            <a:ext cx="2288697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Workbook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1691680" y="3140968"/>
            <a:ext cx="144016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>
            <a:off x="7380312" y="3140968"/>
            <a:ext cx="288032" cy="79208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flipV="1">
            <a:off x="2771800" y="4365104"/>
            <a:ext cx="2952328" cy="109141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/>
          <p:nvPr/>
        </p:nvCxnSpPr>
        <p:spPr>
          <a:xfrm flipH="1" flipV="1">
            <a:off x="3995936" y="4437112"/>
            <a:ext cx="2736304" cy="101940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unit 4 -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024" y="109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2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46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2" y="1692027"/>
            <a:ext cx="46005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71" y="2997671"/>
            <a:ext cx="79724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1403648" y="4149080"/>
            <a:ext cx="288032" cy="3243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5076056" y="4184725"/>
            <a:ext cx="288032" cy="3243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7260431" y="4170077"/>
            <a:ext cx="288032" cy="3243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123728" y="5522856"/>
            <a:ext cx="288032" cy="3243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4304644" y="5506554"/>
            <a:ext cx="288032" cy="3243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8028384" y="5522856"/>
            <a:ext cx="288032" cy="3243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ذو زوايا قطرية مستديرة 20"/>
          <p:cNvSpPr>
            <a:spLocks noChangeArrowheads="1"/>
          </p:cNvSpPr>
          <p:nvPr/>
        </p:nvSpPr>
        <p:spPr bwMode="auto">
          <a:xfrm>
            <a:off x="3995936" y="188640"/>
            <a:ext cx="3849520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   Beautiful Nature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مستطيل ذو زوايا قطرية مستديرة 21"/>
          <p:cNvSpPr>
            <a:spLocks noChangeArrowheads="1"/>
          </p:cNvSpPr>
          <p:nvPr/>
        </p:nvSpPr>
        <p:spPr bwMode="auto">
          <a:xfrm>
            <a:off x="1275191" y="188640"/>
            <a:ext cx="2288697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Workbook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unit 4 -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016" y="94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2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74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48" y="1219056"/>
            <a:ext cx="7589093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3344"/>
            <a:ext cx="8496944" cy="484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827584" y="1628800"/>
            <a:ext cx="175044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latin typeface="Comic Sans MS" pitchFamily="66" charset="0"/>
              </a:rPr>
              <a:t>C</a:t>
            </a:r>
            <a:r>
              <a:rPr lang="en-US" sz="4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Comic Sans MS" pitchFamily="66" charset="0"/>
              </a:rPr>
              <a:t>at</a:t>
            </a:r>
            <a:endParaRPr lang="ar-SA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619672" y="2401416"/>
            <a:ext cx="18722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dirty="0">
                <a:solidFill>
                  <a:srgbClr val="FF0000"/>
                </a:solidFill>
                <a:latin typeface="Comic Sans MS" pitchFamily="66" charset="0"/>
              </a:rPr>
              <a:t>Cat</a:t>
            </a:r>
            <a:endParaRPr lang="ar-SA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004048" y="1642427"/>
            <a:ext cx="1800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latin typeface="Comic Sans MS" pitchFamily="66" charset="0"/>
              </a:rPr>
              <a:t>G</a:t>
            </a:r>
            <a:r>
              <a:rPr lang="en-US" sz="4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omic Sans MS" pitchFamily="66" charset="0"/>
              </a:rPr>
              <a:t>irl</a:t>
            </a:r>
            <a:endParaRPr lang="ar-SA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5220072" y="2362507"/>
            <a:ext cx="18722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dirty="0">
                <a:solidFill>
                  <a:srgbClr val="FF0000"/>
                </a:solidFill>
                <a:latin typeface="Comic Sans MS" pitchFamily="66" charset="0"/>
              </a:rPr>
              <a:t>Girl </a:t>
            </a:r>
            <a:endParaRPr lang="ar-SA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783070" y="3174067"/>
            <a:ext cx="16286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latin typeface="Comic Sans MS" pitchFamily="66" charset="0"/>
              </a:rPr>
              <a:t>C</a:t>
            </a:r>
            <a:r>
              <a:rPr lang="en-US" sz="4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omic Sans MS" pitchFamily="66" charset="0"/>
              </a:rPr>
              <a:t>ap</a:t>
            </a:r>
            <a:endParaRPr lang="ar-SA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1259632" y="4005064"/>
            <a:ext cx="18722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dirty="0">
                <a:solidFill>
                  <a:srgbClr val="FF0000"/>
                </a:solidFill>
                <a:latin typeface="Comic Sans MS" pitchFamily="66" charset="0"/>
              </a:rPr>
              <a:t>Cap</a:t>
            </a:r>
            <a:endParaRPr lang="ar-SA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148064" y="3174067"/>
            <a:ext cx="20882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latin typeface="Comic Sans MS" pitchFamily="66" charset="0"/>
              </a:rPr>
              <a:t>G</a:t>
            </a:r>
            <a:r>
              <a:rPr lang="en-US" sz="4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Comic Sans MS" pitchFamily="66" charset="0"/>
              </a:rPr>
              <a:t>oat</a:t>
            </a:r>
            <a:endParaRPr lang="ar-SA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848665" y="4725144"/>
            <a:ext cx="25712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latin typeface="Comic Sans MS" pitchFamily="66" charset="0"/>
              </a:rPr>
              <a:t>G</a:t>
            </a:r>
            <a:r>
              <a:rPr lang="en-US" sz="4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omic Sans MS" pitchFamily="66" charset="0"/>
              </a:rPr>
              <a:t>orilla</a:t>
            </a:r>
            <a:endParaRPr lang="ar-SA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1115616" y="5589240"/>
            <a:ext cx="22322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dirty="0">
                <a:solidFill>
                  <a:srgbClr val="FF0000"/>
                </a:solidFill>
                <a:latin typeface="Comic Sans MS" pitchFamily="66" charset="0"/>
              </a:rPr>
              <a:t>Gorilla </a:t>
            </a:r>
            <a:endParaRPr lang="ar-SA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5076056" y="4733008"/>
            <a:ext cx="211048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latin typeface="Comic Sans MS" pitchFamily="66" charset="0"/>
              </a:rPr>
              <a:t>C</a:t>
            </a:r>
            <a:r>
              <a:rPr lang="en-US" sz="4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omic Sans MS" pitchFamily="66" charset="0"/>
              </a:rPr>
              <a:t>ake</a:t>
            </a:r>
            <a:endParaRPr lang="ar-SA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5364088" y="5589240"/>
            <a:ext cx="18722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dirty="0">
                <a:solidFill>
                  <a:srgbClr val="FF0000"/>
                </a:solidFill>
                <a:latin typeface="Comic Sans MS" pitchFamily="66" charset="0"/>
              </a:rPr>
              <a:t>Cake</a:t>
            </a:r>
            <a:endParaRPr lang="ar-SA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مستطيل ذو زوايا قطرية مستديرة 21"/>
          <p:cNvSpPr>
            <a:spLocks noChangeArrowheads="1"/>
          </p:cNvSpPr>
          <p:nvPr/>
        </p:nvSpPr>
        <p:spPr bwMode="auto">
          <a:xfrm>
            <a:off x="3995936" y="188640"/>
            <a:ext cx="3849520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   Beautiful Nature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مستطيل ذو زوايا قطرية مستديرة 24"/>
          <p:cNvSpPr>
            <a:spLocks noChangeArrowheads="1"/>
          </p:cNvSpPr>
          <p:nvPr/>
        </p:nvSpPr>
        <p:spPr bwMode="auto">
          <a:xfrm>
            <a:off x="1275191" y="188640"/>
            <a:ext cx="2288697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Workbook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5292080" y="3966155"/>
            <a:ext cx="18722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dirty="0">
                <a:solidFill>
                  <a:srgbClr val="FF0000"/>
                </a:solidFill>
                <a:latin typeface="Comic Sans MS" pitchFamily="66" charset="0"/>
              </a:rPr>
              <a:t>Goat </a:t>
            </a:r>
            <a:endParaRPr lang="ar-SA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8" grpId="0"/>
      <p:bldP spid="23" grpId="0"/>
      <p:bldP spid="26" grpId="0"/>
      <p:bldP spid="27" grpId="0"/>
      <p:bldP spid="28" grpId="0"/>
      <p:bldP spid="30" grpId="0"/>
      <p:bldP spid="22" grpId="0" animBg="1"/>
      <p:bldP spid="25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57661"/>
            <a:ext cx="61341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18145"/>
            <a:ext cx="6311007" cy="477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ذو زوايا قطرية مستديرة 10"/>
          <p:cNvSpPr>
            <a:spLocks noChangeArrowheads="1"/>
          </p:cNvSpPr>
          <p:nvPr/>
        </p:nvSpPr>
        <p:spPr bwMode="auto">
          <a:xfrm>
            <a:off x="3995936" y="188640"/>
            <a:ext cx="3849520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   Beautiful Nature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مستطيل ذو زوايا قطرية مستديرة 12"/>
          <p:cNvSpPr>
            <a:spLocks noChangeArrowheads="1"/>
          </p:cNvSpPr>
          <p:nvPr/>
        </p:nvSpPr>
        <p:spPr bwMode="auto">
          <a:xfrm>
            <a:off x="1275191" y="188640"/>
            <a:ext cx="2288697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Workbook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419872" y="1795463"/>
            <a:ext cx="33123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dirty="0">
                <a:solidFill>
                  <a:srgbClr val="FF0000"/>
                </a:solidFill>
                <a:latin typeface="Comic Sans MS" pitchFamily="66" charset="0"/>
              </a:rPr>
              <a:t>cat   cake </a:t>
            </a:r>
            <a:endParaRPr lang="ar-SA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644008" y="2731567"/>
            <a:ext cx="381642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dirty="0">
                <a:solidFill>
                  <a:srgbClr val="FF0000"/>
                </a:solidFill>
                <a:latin typeface="Comic Sans MS" pitchFamily="66" charset="0"/>
              </a:rPr>
              <a:t>gorilla   goat</a:t>
            </a:r>
            <a:endParaRPr lang="ar-SA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419872" y="3667671"/>
            <a:ext cx="381642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dirty="0">
                <a:solidFill>
                  <a:srgbClr val="FF0000"/>
                </a:solidFill>
                <a:latin typeface="Comic Sans MS" pitchFamily="66" charset="0"/>
              </a:rPr>
              <a:t>cake   cap</a:t>
            </a:r>
            <a:endParaRPr lang="ar-SA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644008" y="4581128"/>
            <a:ext cx="335867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dirty="0">
                <a:solidFill>
                  <a:srgbClr val="FF0000"/>
                </a:solidFill>
                <a:latin typeface="Comic Sans MS" pitchFamily="66" charset="0"/>
              </a:rPr>
              <a:t>cat   cap</a:t>
            </a:r>
            <a:endParaRPr lang="ar-SA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4211960" y="5467871"/>
            <a:ext cx="381642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dirty="0">
                <a:solidFill>
                  <a:srgbClr val="FF0000"/>
                </a:solidFill>
                <a:latin typeface="Comic Sans MS" pitchFamily="66" charset="0"/>
              </a:rPr>
              <a:t>girl   goat</a:t>
            </a:r>
            <a:endParaRPr lang="ar-SA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15" grpId="0"/>
      <p:bldP spid="16" grpId="0"/>
      <p:bldP spid="18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7"/>
            <a:ext cx="36385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14639"/>
            <a:ext cx="8060428" cy="104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ذو زوايا قطرية مستديرة 10"/>
          <p:cNvSpPr>
            <a:spLocks noChangeArrowheads="1"/>
          </p:cNvSpPr>
          <p:nvPr/>
        </p:nvSpPr>
        <p:spPr bwMode="auto">
          <a:xfrm>
            <a:off x="3995936" y="188640"/>
            <a:ext cx="3849520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   Beautiful Nature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مستطيل ذو زوايا قطرية مستديرة 12"/>
          <p:cNvSpPr>
            <a:spLocks noChangeArrowheads="1"/>
          </p:cNvSpPr>
          <p:nvPr/>
        </p:nvSpPr>
        <p:spPr bwMode="auto">
          <a:xfrm>
            <a:off x="1275191" y="188640"/>
            <a:ext cx="2288697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Workbook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68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119144" y="1340768"/>
            <a:ext cx="4905711" cy="4176464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48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See you later </a:t>
            </a:r>
          </a:p>
          <a:p>
            <a:pPr algn="ctr" rtl="0">
              <a:buNone/>
            </a:pPr>
            <a:r>
              <a:rPr lang="en-US" sz="48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Goodbye </a:t>
            </a:r>
          </a:p>
          <a:p>
            <a:pPr algn="ctr" rtl="0">
              <a:buNone/>
            </a:pP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Teacher :</a:t>
            </a:r>
            <a:endParaRPr lang="en-US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Badr Sayid Al-Shehri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FA2C7F4-E81F-448C-98B9-BE5F60EFA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76" y="2780928"/>
            <a:ext cx="1910205" cy="3605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ذو زوايا قطرية مستديرة 11"/>
          <p:cNvSpPr>
            <a:spLocks noChangeArrowheads="1"/>
          </p:cNvSpPr>
          <p:nvPr/>
        </p:nvSpPr>
        <p:spPr bwMode="auto">
          <a:xfrm>
            <a:off x="3995936" y="188640"/>
            <a:ext cx="3849520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   Beautiful Nature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78220"/>
            <a:ext cx="6191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52" y="1747431"/>
            <a:ext cx="6721855" cy="484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ذو زوايا قطرية مستديرة 12"/>
          <p:cNvSpPr>
            <a:spLocks noChangeArrowheads="1"/>
          </p:cNvSpPr>
          <p:nvPr/>
        </p:nvSpPr>
        <p:spPr bwMode="auto">
          <a:xfrm>
            <a:off x="1275191" y="188640"/>
            <a:ext cx="2288697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Workbook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47664" y="1844824"/>
            <a:ext cx="489582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Look ! It’s a snake !</a:t>
            </a:r>
            <a:endParaRPr lang="ar-SA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275857" y="2649106"/>
            <a:ext cx="34563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It’s short !</a:t>
            </a:r>
            <a:endParaRPr lang="ar-SA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619672" y="3441194"/>
            <a:ext cx="489582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No , it’s long !</a:t>
            </a:r>
            <a:endParaRPr lang="ar-SA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347864" y="4233282"/>
            <a:ext cx="489582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Look ! It’s a bat !</a:t>
            </a:r>
            <a:endParaRPr lang="ar-SA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1547665" y="5085184"/>
            <a:ext cx="43204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It’s beautiful !</a:t>
            </a:r>
            <a:endParaRPr lang="ar-SA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275857" y="5889466"/>
            <a:ext cx="39604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No , it’s ugly !</a:t>
            </a:r>
            <a:endParaRPr lang="ar-SA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" grpId="0"/>
      <p:bldP spid="14" grpId="0"/>
      <p:bldP spid="15" grpId="0"/>
      <p:bldP spid="16" grpId="0"/>
      <p:bldP spid="1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24" y="1253886"/>
            <a:ext cx="5425260" cy="109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61" y="2924944"/>
            <a:ext cx="809888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ذو زوايا قطرية مستديرة 12"/>
          <p:cNvSpPr>
            <a:spLocks noChangeArrowheads="1"/>
          </p:cNvSpPr>
          <p:nvPr/>
        </p:nvSpPr>
        <p:spPr bwMode="auto">
          <a:xfrm>
            <a:off x="3995936" y="188640"/>
            <a:ext cx="3849520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   Beautiful Nature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275191" y="188640"/>
            <a:ext cx="2288697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Workbook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547664" y="3225170"/>
            <a:ext cx="489582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Look ! It’s a … !</a:t>
            </a:r>
            <a:endParaRPr lang="ar-SA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909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19498"/>
            <a:ext cx="7406616" cy="401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708920"/>
            <a:ext cx="12668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610" y="2843209"/>
            <a:ext cx="10858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3995936" y="188640"/>
            <a:ext cx="3849520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   Beautiful Nature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مستطيل ذو زوايا قطرية مستديرة 14"/>
          <p:cNvSpPr>
            <a:spLocks noChangeArrowheads="1"/>
          </p:cNvSpPr>
          <p:nvPr/>
        </p:nvSpPr>
        <p:spPr bwMode="auto">
          <a:xfrm>
            <a:off x="1275191" y="188640"/>
            <a:ext cx="2288697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Workbook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1115616" y="4881354"/>
            <a:ext cx="424847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It’s beautiful.</a:t>
            </a:r>
            <a:endParaRPr lang="ar-SA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508823" y="4819799"/>
            <a:ext cx="309562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It’s ugly.</a:t>
            </a:r>
            <a:endParaRPr lang="ar-SA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054091"/>
            <a:ext cx="46958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97" y="1643745"/>
            <a:ext cx="6464559" cy="48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ذو زوايا قطرية مستديرة 12"/>
          <p:cNvSpPr>
            <a:spLocks noChangeArrowheads="1"/>
          </p:cNvSpPr>
          <p:nvPr/>
        </p:nvSpPr>
        <p:spPr bwMode="auto">
          <a:xfrm>
            <a:off x="3995936" y="188640"/>
            <a:ext cx="3849520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   Beautiful Nature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275191" y="188640"/>
            <a:ext cx="2288697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Workbook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331640" y="1579439"/>
            <a:ext cx="6912768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 love the mountains,</a:t>
            </a:r>
          </a:p>
          <a:p>
            <a:pPr algn="l" rtl="0"/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 love the rolling hills, </a:t>
            </a:r>
          </a:p>
          <a:p>
            <a:pPr algn="l" rtl="0"/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 love the flowers,</a:t>
            </a:r>
          </a:p>
          <a:p>
            <a:pPr algn="l" rtl="0"/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 love the daffodils, </a:t>
            </a:r>
            <a:endParaRPr lang="ar-SA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97" y="1556792"/>
            <a:ext cx="35909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52117"/>
            <a:ext cx="723324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29" y="2302506"/>
            <a:ext cx="72104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ذو زوايا قطرية مستديرة 12"/>
          <p:cNvSpPr>
            <a:spLocks noChangeArrowheads="1"/>
          </p:cNvSpPr>
          <p:nvPr/>
        </p:nvSpPr>
        <p:spPr bwMode="auto">
          <a:xfrm>
            <a:off x="3995936" y="188640"/>
            <a:ext cx="3849520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   Beautiful Nature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275191" y="188640"/>
            <a:ext cx="2288697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Workbook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39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43" y="1124744"/>
            <a:ext cx="64198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93379"/>
            <a:ext cx="7784355" cy="69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1115616" y="2492895"/>
            <a:ext cx="7140888" cy="4032449"/>
            <a:chOff x="1403648" y="2204863"/>
            <a:chExt cx="7140888" cy="4032449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204863"/>
              <a:ext cx="6561534" cy="4013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6561" y="5694387"/>
              <a:ext cx="284797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مربع نص 2"/>
          <p:cNvSpPr txBox="1"/>
          <p:nvPr/>
        </p:nvSpPr>
        <p:spPr>
          <a:xfrm>
            <a:off x="1763688" y="2780928"/>
            <a:ext cx="25202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September</a:t>
            </a:r>
            <a:endParaRPr lang="ar-SA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427984" y="3429000"/>
            <a:ext cx="17006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winter</a:t>
            </a:r>
            <a:endParaRPr lang="ar-S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1979712" y="4869160"/>
            <a:ext cx="1872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March </a:t>
            </a:r>
            <a:endParaRPr lang="ar-SA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059832" y="5589240"/>
            <a:ext cx="19442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summer</a:t>
            </a:r>
            <a:endParaRPr lang="ar-SA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مستطيل ذو زوايا قطرية مستديرة 21"/>
          <p:cNvSpPr>
            <a:spLocks noChangeArrowheads="1"/>
          </p:cNvSpPr>
          <p:nvPr/>
        </p:nvSpPr>
        <p:spPr bwMode="auto">
          <a:xfrm>
            <a:off x="3995936" y="188640"/>
            <a:ext cx="3849520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   Beautiful Nature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مستطيل ذو زوايا قطرية مستديرة 22"/>
          <p:cNvSpPr>
            <a:spLocks noChangeArrowheads="1"/>
          </p:cNvSpPr>
          <p:nvPr/>
        </p:nvSpPr>
        <p:spPr bwMode="auto">
          <a:xfrm>
            <a:off x="1275191" y="188640"/>
            <a:ext cx="2288697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Workbook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5148064" y="2473732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fall </a:t>
            </a:r>
            <a:endParaRPr lang="ar-SA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220072" y="4509120"/>
            <a:ext cx="17281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spring </a:t>
            </a:r>
            <a:endParaRPr lang="ar-SA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unit 4 -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992" y="65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60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15" grpId="0"/>
      <p:bldP spid="18" grpId="0"/>
      <p:bldP spid="21" grpId="0"/>
      <p:bldP spid="22" grpId="0" animBg="1"/>
      <p:bldP spid="23" grpId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844824"/>
            <a:ext cx="50482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6" y="2760315"/>
            <a:ext cx="8515359" cy="2828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شكل حر 6"/>
          <p:cNvSpPr/>
          <p:nvPr/>
        </p:nvSpPr>
        <p:spPr>
          <a:xfrm>
            <a:off x="1609855" y="4577643"/>
            <a:ext cx="1405523" cy="579549"/>
          </a:xfrm>
          <a:custGeom>
            <a:avLst/>
            <a:gdLst>
              <a:gd name="connsiteX0" fmla="*/ 12883 w 1405523"/>
              <a:gd name="connsiteY0" fmla="*/ 579549 h 579549"/>
              <a:gd name="connsiteX1" fmla="*/ 38641 w 1405523"/>
              <a:gd name="connsiteY1" fmla="*/ 399245 h 579549"/>
              <a:gd name="connsiteX2" fmla="*/ 77277 w 1405523"/>
              <a:gd name="connsiteY2" fmla="*/ 386366 h 579549"/>
              <a:gd name="connsiteX3" fmla="*/ 180308 w 1405523"/>
              <a:gd name="connsiteY3" fmla="*/ 231819 h 579549"/>
              <a:gd name="connsiteX4" fmla="*/ 244703 w 1405523"/>
              <a:gd name="connsiteY4" fmla="*/ 180304 h 579549"/>
              <a:gd name="connsiteX5" fmla="*/ 283339 w 1405523"/>
              <a:gd name="connsiteY5" fmla="*/ 154546 h 579549"/>
              <a:gd name="connsiteX6" fmla="*/ 321976 w 1405523"/>
              <a:gd name="connsiteY6" fmla="*/ 141667 h 579549"/>
              <a:gd name="connsiteX7" fmla="*/ 360613 w 1405523"/>
              <a:gd name="connsiteY7" fmla="*/ 103031 h 579549"/>
              <a:gd name="connsiteX8" fmla="*/ 437886 w 1405523"/>
              <a:gd name="connsiteY8" fmla="*/ 90152 h 579549"/>
              <a:gd name="connsiteX9" fmla="*/ 502280 w 1405523"/>
              <a:gd name="connsiteY9" fmla="*/ 77273 h 579549"/>
              <a:gd name="connsiteX10" fmla="*/ 579553 w 1405523"/>
              <a:gd name="connsiteY10" fmla="*/ 38636 h 579549"/>
              <a:gd name="connsiteX11" fmla="*/ 824252 w 1405523"/>
              <a:gd name="connsiteY11" fmla="*/ 0 h 579549"/>
              <a:gd name="connsiteX12" fmla="*/ 1300770 w 1405523"/>
              <a:gd name="connsiteY12" fmla="*/ 25758 h 579549"/>
              <a:gd name="connsiteX13" fmla="*/ 1339407 w 1405523"/>
              <a:gd name="connsiteY13" fmla="*/ 51515 h 579549"/>
              <a:gd name="connsiteX14" fmla="*/ 1365165 w 1405523"/>
              <a:gd name="connsiteY14" fmla="*/ 90152 h 579549"/>
              <a:gd name="connsiteX15" fmla="*/ 1378044 w 1405523"/>
              <a:gd name="connsiteY15" fmla="*/ 244698 h 579549"/>
              <a:gd name="connsiteX16" fmla="*/ 1378044 w 1405523"/>
              <a:gd name="connsiteY16" fmla="*/ 399245 h 579549"/>
              <a:gd name="connsiteX17" fmla="*/ 1339407 w 1405523"/>
              <a:gd name="connsiteY17" fmla="*/ 412124 h 579549"/>
              <a:gd name="connsiteX18" fmla="*/ 1249255 w 1405523"/>
              <a:gd name="connsiteY18" fmla="*/ 437881 h 579549"/>
              <a:gd name="connsiteX19" fmla="*/ 1210618 w 1405523"/>
              <a:gd name="connsiteY19" fmla="*/ 463639 h 579549"/>
              <a:gd name="connsiteX20" fmla="*/ 1017435 w 1405523"/>
              <a:gd name="connsiteY20" fmla="*/ 489397 h 579549"/>
              <a:gd name="connsiteX21" fmla="*/ 270460 w 1405523"/>
              <a:gd name="connsiteY21" fmla="*/ 515155 h 579549"/>
              <a:gd name="connsiteX22" fmla="*/ 231824 w 1405523"/>
              <a:gd name="connsiteY22" fmla="*/ 528034 h 579549"/>
              <a:gd name="connsiteX23" fmla="*/ 141672 w 1405523"/>
              <a:gd name="connsiteY23" fmla="*/ 566670 h 579549"/>
              <a:gd name="connsiteX24" fmla="*/ 12883 w 1405523"/>
              <a:gd name="connsiteY24" fmla="*/ 579549 h 5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5523" h="579549">
                <a:moveTo>
                  <a:pt x="12883" y="579549"/>
                </a:moveTo>
                <a:cubicBezTo>
                  <a:pt x="1017" y="496490"/>
                  <a:pt x="-18025" y="474800"/>
                  <a:pt x="38641" y="399245"/>
                </a:cubicBezTo>
                <a:cubicBezTo>
                  <a:pt x="46786" y="388385"/>
                  <a:pt x="64398" y="390659"/>
                  <a:pt x="77277" y="386366"/>
                </a:cubicBezTo>
                <a:cubicBezTo>
                  <a:pt x="138520" y="202638"/>
                  <a:pt x="51683" y="424752"/>
                  <a:pt x="180308" y="231819"/>
                </a:cubicBezTo>
                <a:cubicBezTo>
                  <a:pt x="213597" y="181887"/>
                  <a:pt x="191382" y="198078"/>
                  <a:pt x="244703" y="180304"/>
                </a:cubicBezTo>
                <a:cubicBezTo>
                  <a:pt x="257582" y="171718"/>
                  <a:pt x="269495" y="161468"/>
                  <a:pt x="283339" y="154546"/>
                </a:cubicBezTo>
                <a:cubicBezTo>
                  <a:pt x="295481" y="148475"/>
                  <a:pt x="310680" y="149197"/>
                  <a:pt x="321976" y="141667"/>
                </a:cubicBezTo>
                <a:cubicBezTo>
                  <a:pt x="337131" y="131564"/>
                  <a:pt x="343969" y="110428"/>
                  <a:pt x="360613" y="103031"/>
                </a:cubicBezTo>
                <a:cubicBezTo>
                  <a:pt x="384475" y="92426"/>
                  <a:pt x="412194" y="94823"/>
                  <a:pt x="437886" y="90152"/>
                </a:cubicBezTo>
                <a:cubicBezTo>
                  <a:pt x="459423" y="86236"/>
                  <a:pt x="480815" y="81566"/>
                  <a:pt x="502280" y="77273"/>
                </a:cubicBezTo>
                <a:cubicBezTo>
                  <a:pt x="528038" y="64394"/>
                  <a:pt x="552433" y="48322"/>
                  <a:pt x="579553" y="38636"/>
                </a:cubicBezTo>
                <a:cubicBezTo>
                  <a:pt x="668605" y="6832"/>
                  <a:pt x="727670" y="8780"/>
                  <a:pt x="824252" y="0"/>
                </a:cubicBezTo>
                <a:cubicBezTo>
                  <a:pt x="983091" y="8586"/>
                  <a:pt x="1142488" y="9930"/>
                  <a:pt x="1300770" y="25758"/>
                </a:cubicBezTo>
                <a:cubicBezTo>
                  <a:pt x="1316172" y="27298"/>
                  <a:pt x="1328462" y="40570"/>
                  <a:pt x="1339407" y="51515"/>
                </a:cubicBezTo>
                <a:cubicBezTo>
                  <a:pt x="1350352" y="62460"/>
                  <a:pt x="1356579" y="77273"/>
                  <a:pt x="1365165" y="90152"/>
                </a:cubicBezTo>
                <a:cubicBezTo>
                  <a:pt x="1369458" y="141667"/>
                  <a:pt x="1371212" y="193458"/>
                  <a:pt x="1378044" y="244698"/>
                </a:cubicBezTo>
                <a:cubicBezTo>
                  <a:pt x="1388624" y="324053"/>
                  <a:pt x="1434200" y="258852"/>
                  <a:pt x="1378044" y="399245"/>
                </a:cubicBezTo>
                <a:cubicBezTo>
                  <a:pt x="1373002" y="411850"/>
                  <a:pt x="1352460" y="408394"/>
                  <a:pt x="1339407" y="412124"/>
                </a:cubicBezTo>
                <a:cubicBezTo>
                  <a:pt x="1226189" y="444472"/>
                  <a:pt x="1341904" y="406999"/>
                  <a:pt x="1249255" y="437881"/>
                </a:cubicBezTo>
                <a:cubicBezTo>
                  <a:pt x="1236376" y="446467"/>
                  <a:pt x="1224462" y="456717"/>
                  <a:pt x="1210618" y="463639"/>
                </a:cubicBezTo>
                <a:cubicBezTo>
                  <a:pt x="1158402" y="489747"/>
                  <a:pt x="1050474" y="487265"/>
                  <a:pt x="1017435" y="489397"/>
                </a:cubicBezTo>
                <a:cubicBezTo>
                  <a:pt x="731423" y="507850"/>
                  <a:pt x="596161" y="506804"/>
                  <a:pt x="270460" y="515155"/>
                </a:cubicBezTo>
                <a:cubicBezTo>
                  <a:pt x="257581" y="519448"/>
                  <a:pt x="244302" y="522686"/>
                  <a:pt x="231824" y="528034"/>
                </a:cubicBezTo>
                <a:cubicBezTo>
                  <a:pt x="120423" y="575776"/>
                  <a:pt x="232280" y="536467"/>
                  <a:pt x="141672" y="566670"/>
                </a:cubicBezTo>
                <a:lnTo>
                  <a:pt x="12883" y="579549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حر 7"/>
          <p:cNvSpPr/>
          <p:nvPr/>
        </p:nvSpPr>
        <p:spPr>
          <a:xfrm>
            <a:off x="3002435" y="4742151"/>
            <a:ext cx="1350624" cy="631065"/>
          </a:xfrm>
          <a:custGeom>
            <a:avLst/>
            <a:gdLst>
              <a:gd name="connsiteX0" fmla="*/ 1350624 w 1350624"/>
              <a:gd name="connsiteY0" fmla="*/ 528034 h 631065"/>
              <a:gd name="connsiteX1" fmla="*/ 1324866 w 1350624"/>
              <a:gd name="connsiteY1" fmla="*/ 463639 h 631065"/>
              <a:gd name="connsiteX2" fmla="*/ 1286230 w 1350624"/>
              <a:gd name="connsiteY2" fmla="*/ 425003 h 631065"/>
              <a:gd name="connsiteX3" fmla="*/ 1273351 w 1350624"/>
              <a:gd name="connsiteY3" fmla="*/ 321972 h 631065"/>
              <a:gd name="connsiteX4" fmla="*/ 1260472 w 1350624"/>
              <a:gd name="connsiteY4" fmla="*/ 283335 h 631065"/>
              <a:gd name="connsiteX5" fmla="*/ 1221835 w 1350624"/>
              <a:gd name="connsiteY5" fmla="*/ 257577 h 631065"/>
              <a:gd name="connsiteX6" fmla="*/ 1208957 w 1350624"/>
              <a:gd name="connsiteY6" fmla="*/ 218941 h 631065"/>
              <a:gd name="connsiteX7" fmla="*/ 1093047 w 1350624"/>
              <a:gd name="connsiteY7" fmla="*/ 128789 h 631065"/>
              <a:gd name="connsiteX8" fmla="*/ 1054410 w 1350624"/>
              <a:gd name="connsiteY8" fmla="*/ 103031 h 631065"/>
              <a:gd name="connsiteX9" fmla="*/ 977137 w 1350624"/>
              <a:gd name="connsiteY9" fmla="*/ 77273 h 631065"/>
              <a:gd name="connsiteX10" fmla="*/ 938500 w 1350624"/>
              <a:gd name="connsiteY10" fmla="*/ 51515 h 631065"/>
              <a:gd name="connsiteX11" fmla="*/ 629407 w 1350624"/>
              <a:gd name="connsiteY11" fmla="*/ 25758 h 631065"/>
              <a:gd name="connsiteX12" fmla="*/ 449103 w 1350624"/>
              <a:gd name="connsiteY12" fmla="*/ 0 h 631065"/>
              <a:gd name="connsiteX13" fmla="*/ 24100 w 1350624"/>
              <a:gd name="connsiteY13" fmla="*/ 12879 h 631065"/>
              <a:gd name="connsiteX14" fmla="*/ 24100 w 1350624"/>
              <a:gd name="connsiteY14" fmla="*/ 425003 h 631065"/>
              <a:gd name="connsiteX15" fmla="*/ 36979 w 1350624"/>
              <a:gd name="connsiteY15" fmla="*/ 463639 h 631065"/>
              <a:gd name="connsiteX16" fmla="*/ 49858 w 1350624"/>
              <a:gd name="connsiteY16" fmla="*/ 515155 h 631065"/>
              <a:gd name="connsiteX17" fmla="*/ 88495 w 1350624"/>
              <a:gd name="connsiteY17" fmla="*/ 540913 h 631065"/>
              <a:gd name="connsiteX18" fmla="*/ 152889 w 1350624"/>
              <a:gd name="connsiteY18" fmla="*/ 618186 h 631065"/>
              <a:gd name="connsiteX19" fmla="*/ 204404 w 1350624"/>
              <a:gd name="connsiteY19" fmla="*/ 631065 h 631065"/>
              <a:gd name="connsiteX20" fmla="*/ 1105926 w 1350624"/>
              <a:gd name="connsiteY20" fmla="*/ 618186 h 631065"/>
              <a:gd name="connsiteX21" fmla="*/ 1183199 w 1350624"/>
              <a:gd name="connsiteY21" fmla="*/ 592428 h 631065"/>
              <a:gd name="connsiteX22" fmla="*/ 1221835 w 1350624"/>
              <a:gd name="connsiteY22" fmla="*/ 566670 h 631065"/>
              <a:gd name="connsiteX23" fmla="*/ 1260472 w 1350624"/>
              <a:gd name="connsiteY23" fmla="*/ 553791 h 631065"/>
              <a:gd name="connsiteX24" fmla="*/ 1286230 w 1350624"/>
              <a:gd name="connsiteY24" fmla="*/ 412124 h 63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50624" h="631065">
                <a:moveTo>
                  <a:pt x="1350624" y="528034"/>
                </a:moveTo>
                <a:cubicBezTo>
                  <a:pt x="1342038" y="506569"/>
                  <a:pt x="1337119" y="483243"/>
                  <a:pt x="1324866" y="463639"/>
                </a:cubicBezTo>
                <a:cubicBezTo>
                  <a:pt x="1315213" y="448194"/>
                  <a:pt x="1292454" y="442120"/>
                  <a:pt x="1286230" y="425003"/>
                </a:cubicBezTo>
                <a:cubicBezTo>
                  <a:pt x="1274402" y="392476"/>
                  <a:pt x="1279542" y="356025"/>
                  <a:pt x="1273351" y="321972"/>
                </a:cubicBezTo>
                <a:cubicBezTo>
                  <a:pt x="1270922" y="308615"/>
                  <a:pt x="1268953" y="293936"/>
                  <a:pt x="1260472" y="283335"/>
                </a:cubicBezTo>
                <a:cubicBezTo>
                  <a:pt x="1250803" y="271248"/>
                  <a:pt x="1234714" y="266163"/>
                  <a:pt x="1221835" y="257577"/>
                </a:cubicBezTo>
                <a:cubicBezTo>
                  <a:pt x="1217542" y="244698"/>
                  <a:pt x="1217291" y="229657"/>
                  <a:pt x="1208957" y="218941"/>
                </a:cubicBezTo>
                <a:cubicBezTo>
                  <a:pt x="1148146" y="140755"/>
                  <a:pt x="1156529" y="149949"/>
                  <a:pt x="1093047" y="128789"/>
                </a:cubicBezTo>
                <a:cubicBezTo>
                  <a:pt x="1080168" y="120203"/>
                  <a:pt x="1068555" y="109318"/>
                  <a:pt x="1054410" y="103031"/>
                </a:cubicBezTo>
                <a:cubicBezTo>
                  <a:pt x="1029599" y="92004"/>
                  <a:pt x="999728" y="92334"/>
                  <a:pt x="977137" y="77273"/>
                </a:cubicBezTo>
                <a:cubicBezTo>
                  <a:pt x="964258" y="68687"/>
                  <a:pt x="953516" y="55269"/>
                  <a:pt x="938500" y="51515"/>
                </a:cubicBezTo>
                <a:cubicBezTo>
                  <a:pt x="894847" y="40602"/>
                  <a:pt x="634935" y="26127"/>
                  <a:pt x="629407" y="25758"/>
                </a:cubicBezTo>
                <a:cubicBezTo>
                  <a:pt x="590956" y="19349"/>
                  <a:pt x="481339" y="0"/>
                  <a:pt x="449103" y="0"/>
                </a:cubicBezTo>
                <a:cubicBezTo>
                  <a:pt x="307370" y="0"/>
                  <a:pt x="165768" y="8586"/>
                  <a:pt x="24100" y="12879"/>
                </a:cubicBezTo>
                <a:cubicBezTo>
                  <a:pt x="-16677" y="175984"/>
                  <a:pt x="1928" y="81348"/>
                  <a:pt x="24100" y="425003"/>
                </a:cubicBezTo>
                <a:cubicBezTo>
                  <a:pt x="24974" y="438550"/>
                  <a:pt x="33250" y="450586"/>
                  <a:pt x="36979" y="463639"/>
                </a:cubicBezTo>
                <a:cubicBezTo>
                  <a:pt x="41842" y="480658"/>
                  <a:pt x="40040" y="500427"/>
                  <a:pt x="49858" y="515155"/>
                </a:cubicBezTo>
                <a:cubicBezTo>
                  <a:pt x="58444" y="528034"/>
                  <a:pt x="75616" y="532327"/>
                  <a:pt x="88495" y="540913"/>
                </a:cubicBezTo>
                <a:cubicBezTo>
                  <a:pt x="104909" y="565534"/>
                  <a:pt x="126190" y="602930"/>
                  <a:pt x="152889" y="618186"/>
                </a:cubicBezTo>
                <a:cubicBezTo>
                  <a:pt x="168257" y="626968"/>
                  <a:pt x="187232" y="626772"/>
                  <a:pt x="204404" y="631065"/>
                </a:cubicBezTo>
                <a:cubicBezTo>
                  <a:pt x="504911" y="626772"/>
                  <a:pt x="805622" y="630040"/>
                  <a:pt x="1105926" y="618186"/>
                </a:cubicBezTo>
                <a:cubicBezTo>
                  <a:pt x="1133056" y="617115"/>
                  <a:pt x="1183199" y="592428"/>
                  <a:pt x="1183199" y="592428"/>
                </a:cubicBezTo>
                <a:cubicBezTo>
                  <a:pt x="1196078" y="583842"/>
                  <a:pt x="1207991" y="573592"/>
                  <a:pt x="1221835" y="566670"/>
                </a:cubicBezTo>
                <a:cubicBezTo>
                  <a:pt x="1233977" y="560599"/>
                  <a:pt x="1253879" y="565658"/>
                  <a:pt x="1260472" y="553791"/>
                </a:cubicBezTo>
                <a:cubicBezTo>
                  <a:pt x="1289354" y="501805"/>
                  <a:pt x="1286230" y="463045"/>
                  <a:pt x="1286230" y="41212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حر 8"/>
          <p:cNvSpPr/>
          <p:nvPr/>
        </p:nvSpPr>
        <p:spPr>
          <a:xfrm>
            <a:off x="4378817" y="4707237"/>
            <a:ext cx="695459" cy="593971"/>
          </a:xfrm>
          <a:custGeom>
            <a:avLst/>
            <a:gdLst>
              <a:gd name="connsiteX0" fmla="*/ 695459 w 695459"/>
              <a:gd name="connsiteY0" fmla="*/ 194147 h 593971"/>
              <a:gd name="connsiteX1" fmla="*/ 631065 w 695459"/>
              <a:gd name="connsiteY1" fmla="*/ 181268 h 593971"/>
              <a:gd name="connsiteX2" fmla="*/ 605307 w 695459"/>
              <a:gd name="connsiteY2" fmla="*/ 103995 h 593971"/>
              <a:gd name="connsiteX3" fmla="*/ 553791 w 695459"/>
              <a:gd name="connsiteY3" fmla="*/ 13843 h 593971"/>
              <a:gd name="connsiteX4" fmla="*/ 515155 w 695459"/>
              <a:gd name="connsiteY4" fmla="*/ 964 h 593971"/>
              <a:gd name="connsiteX5" fmla="*/ 244698 w 695459"/>
              <a:gd name="connsiteY5" fmla="*/ 26722 h 593971"/>
              <a:gd name="connsiteX6" fmla="*/ 206062 w 695459"/>
              <a:gd name="connsiteY6" fmla="*/ 52479 h 593971"/>
              <a:gd name="connsiteX7" fmla="*/ 128789 w 695459"/>
              <a:gd name="connsiteY7" fmla="*/ 78237 h 593971"/>
              <a:gd name="connsiteX8" fmla="*/ 103031 w 695459"/>
              <a:gd name="connsiteY8" fmla="*/ 129753 h 593971"/>
              <a:gd name="connsiteX9" fmla="*/ 25758 w 695459"/>
              <a:gd name="connsiteY9" fmla="*/ 207026 h 593971"/>
              <a:gd name="connsiteX10" fmla="*/ 0 w 695459"/>
              <a:gd name="connsiteY10" fmla="*/ 245662 h 593971"/>
              <a:gd name="connsiteX11" fmla="*/ 12879 w 695459"/>
              <a:gd name="connsiteY11" fmla="*/ 567634 h 593971"/>
              <a:gd name="connsiteX12" fmla="*/ 51515 w 695459"/>
              <a:gd name="connsiteY12" fmla="*/ 593392 h 593971"/>
              <a:gd name="connsiteX13" fmla="*/ 154546 w 695459"/>
              <a:gd name="connsiteY13" fmla="*/ 580513 h 593971"/>
              <a:gd name="connsiteX14" fmla="*/ 244698 w 695459"/>
              <a:gd name="connsiteY14" fmla="*/ 554755 h 593971"/>
              <a:gd name="connsiteX15" fmla="*/ 296214 w 695459"/>
              <a:gd name="connsiteY15" fmla="*/ 528998 h 593971"/>
              <a:gd name="connsiteX16" fmla="*/ 347729 w 695459"/>
              <a:gd name="connsiteY16" fmla="*/ 516119 h 593971"/>
              <a:gd name="connsiteX17" fmla="*/ 386366 w 695459"/>
              <a:gd name="connsiteY17" fmla="*/ 490361 h 593971"/>
              <a:gd name="connsiteX18" fmla="*/ 463639 w 695459"/>
              <a:gd name="connsiteY18" fmla="*/ 464603 h 593971"/>
              <a:gd name="connsiteX19" fmla="*/ 553791 w 695459"/>
              <a:gd name="connsiteY19" fmla="*/ 425967 h 593971"/>
              <a:gd name="connsiteX20" fmla="*/ 592428 w 695459"/>
              <a:gd name="connsiteY20" fmla="*/ 400209 h 593971"/>
              <a:gd name="connsiteX21" fmla="*/ 631065 w 695459"/>
              <a:gd name="connsiteY21" fmla="*/ 387330 h 593971"/>
              <a:gd name="connsiteX22" fmla="*/ 656822 w 695459"/>
              <a:gd name="connsiteY22" fmla="*/ 348693 h 593971"/>
              <a:gd name="connsiteX23" fmla="*/ 669701 w 695459"/>
              <a:gd name="connsiteY23" fmla="*/ 271420 h 593971"/>
              <a:gd name="connsiteX24" fmla="*/ 656822 w 695459"/>
              <a:gd name="connsiteY24" fmla="*/ 155510 h 59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95459" h="593971">
                <a:moveTo>
                  <a:pt x="695459" y="194147"/>
                </a:moveTo>
                <a:cubicBezTo>
                  <a:pt x="673994" y="189854"/>
                  <a:pt x="646543" y="196746"/>
                  <a:pt x="631065" y="181268"/>
                </a:cubicBezTo>
                <a:cubicBezTo>
                  <a:pt x="611866" y="162069"/>
                  <a:pt x="617449" y="128280"/>
                  <a:pt x="605307" y="103995"/>
                </a:cubicBezTo>
                <a:cubicBezTo>
                  <a:pt x="598968" y="91318"/>
                  <a:pt x="568962" y="25980"/>
                  <a:pt x="553791" y="13843"/>
                </a:cubicBezTo>
                <a:cubicBezTo>
                  <a:pt x="543190" y="5363"/>
                  <a:pt x="528034" y="5257"/>
                  <a:pt x="515155" y="964"/>
                </a:cubicBezTo>
                <a:cubicBezTo>
                  <a:pt x="509333" y="1287"/>
                  <a:pt x="314735" y="-8296"/>
                  <a:pt x="244698" y="26722"/>
                </a:cubicBezTo>
                <a:cubicBezTo>
                  <a:pt x="230854" y="33644"/>
                  <a:pt x="220206" y="46193"/>
                  <a:pt x="206062" y="52479"/>
                </a:cubicBezTo>
                <a:cubicBezTo>
                  <a:pt x="181251" y="63506"/>
                  <a:pt x="128789" y="78237"/>
                  <a:pt x="128789" y="78237"/>
                </a:cubicBezTo>
                <a:cubicBezTo>
                  <a:pt x="120203" y="95409"/>
                  <a:pt x="115024" y="114761"/>
                  <a:pt x="103031" y="129753"/>
                </a:cubicBezTo>
                <a:cubicBezTo>
                  <a:pt x="80275" y="158198"/>
                  <a:pt x="45964" y="176717"/>
                  <a:pt x="25758" y="207026"/>
                </a:cubicBezTo>
                <a:lnTo>
                  <a:pt x="0" y="245662"/>
                </a:lnTo>
                <a:cubicBezTo>
                  <a:pt x="4293" y="352986"/>
                  <a:pt x="-2862" y="461384"/>
                  <a:pt x="12879" y="567634"/>
                </a:cubicBezTo>
                <a:cubicBezTo>
                  <a:pt x="15147" y="582945"/>
                  <a:pt x="36100" y="591991"/>
                  <a:pt x="51515" y="593392"/>
                </a:cubicBezTo>
                <a:cubicBezTo>
                  <a:pt x="85984" y="596526"/>
                  <a:pt x="120406" y="586203"/>
                  <a:pt x="154546" y="580513"/>
                </a:cubicBezTo>
                <a:cubicBezTo>
                  <a:pt x="172373" y="577542"/>
                  <a:pt x="225208" y="563108"/>
                  <a:pt x="244698" y="554755"/>
                </a:cubicBezTo>
                <a:cubicBezTo>
                  <a:pt x="262344" y="547192"/>
                  <a:pt x="278238" y="535739"/>
                  <a:pt x="296214" y="528998"/>
                </a:cubicBezTo>
                <a:cubicBezTo>
                  <a:pt x="312787" y="522783"/>
                  <a:pt x="330557" y="520412"/>
                  <a:pt x="347729" y="516119"/>
                </a:cubicBezTo>
                <a:cubicBezTo>
                  <a:pt x="360608" y="507533"/>
                  <a:pt x="372221" y="496648"/>
                  <a:pt x="386366" y="490361"/>
                </a:cubicBezTo>
                <a:cubicBezTo>
                  <a:pt x="411177" y="479334"/>
                  <a:pt x="441048" y="479663"/>
                  <a:pt x="463639" y="464603"/>
                </a:cubicBezTo>
                <a:cubicBezTo>
                  <a:pt x="517004" y="429028"/>
                  <a:pt x="487260" y="442600"/>
                  <a:pt x="553791" y="425967"/>
                </a:cubicBezTo>
                <a:cubicBezTo>
                  <a:pt x="566670" y="417381"/>
                  <a:pt x="578583" y="407131"/>
                  <a:pt x="592428" y="400209"/>
                </a:cubicBezTo>
                <a:cubicBezTo>
                  <a:pt x="604570" y="394138"/>
                  <a:pt x="620464" y="395811"/>
                  <a:pt x="631065" y="387330"/>
                </a:cubicBezTo>
                <a:cubicBezTo>
                  <a:pt x="643152" y="377661"/>
                  <a:pt x="648236" y="361572"/>
                  <a:pt x="656822" y="348693"/>
                </a:cubicBezTo>
                <a:cubicBezTo>
                  <a:pt x="661115" y="322935"/>
                  <a:pt x="669701" y="297533"/>
                  <a:pt x="669701" y="271420"/>
                </a:cubicBezTo>
                <a:cubicBezTo>
                  <a:pt x="669701" y="232546"/>
                  <a:pt x="656822" y="155510"/>
                  <a:pt x="656822" y="15551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حر 9"/>
          <p:cNvSpPr/>
          <p:nvPr/>
        </p:nvSpPr>
        <p:spPr>
          <a:xfrm>
            <a:off x="5035639" y="4523404"/>
            <a:ext cx="1339403" cy="489772"/>
          </a:xfrm>
          <a:custGeom>
            <a:avLst/>
            <a:gdLst>
              <a:gd name="connsiteX0" fmla="*/ 1236372 w 1339403"/>
              <a:gd name="connsiteY0" fmla="*/ 399620 h 489772"/>
              <a:gd name="connsiteX1" fmla="*/ 1313646 w 1339403"/>
              <a:gd name="connsiteY1" fmla="*/ 296589 h 489772"/>
              <a:gd name="connsiteX2" fmla="*/ 1339403 w 1339403"/>
              <a:gd name="connsiteY2" fmla="*/ 206437 h 489772"/>
              <a:gd name="connsiteX3" fmla="*/ 1236372 w 1339403"/>
              <a:gd name="connsiteY3" fmla="*/ 180679 h 489772"/>
              <a:gd name="connsiteX4" fmla="*/ 1159099 w 1339403"/>
              <a:gd name="connsiteY4" fmla="*/ 154922 h 489772"/>
              <a:gd name="connsiteX5" fmla="*/ 1081826 w 1339403"/>
              <a:gd name="connsiteY5" fmla="*/ 142043 h 489772"/>
              <a:gd name="connsiteX6" fmla="*/ 927279 w 1339403"/>
              <a:gd name="connsiteY6" fmla="*/ 90527 h 489772"/>
              <a:gd name="connsiteX7" fmla="*/ 888643 w 1339403"/>
              <a:gd name="connsiteY7" fmla="*/ 64770 h 489772"/>
              <a:gd name="connsiteX8" fmla="*/ 605307 w 1339403"/>
              <a:gd name="connsiteY8" fmla="*/ 13254 h 489772"/>
              <a:gd name="connsiteX9" fmla="*/ 566671 w 1339403"/>
              <a:gd name="connsiteY9" fmla="*/ 375 h 489772"/>
              <a:gd name="connsiteX10" fmla="*/ 103031 w 1339403"/>
              <a:gd name="connsiteY10" fmla="*/ 26133 h 489772"/>
              <a:gd name="connsiteX11" fmla="*/ 77274 w 1339403"/>
              <a:gd name="connsiteY11" fmla="*/ 64770 h 489772"/>
              <a:gd name="connsiteX12" fmla="*/ 38637 w 1339403"/>
              <a:gd name="connsiteY12" fmla="*/ 103406 h 489772"/>
              <a:gd name="connsiteX13" fmla="*/ 25758 w 1339403"/>
              <a:gd name="connsiteY13" fmla="*/ 142043 h 489772"/>
              <a:gd name="connsiteX14" fmla="*/ 0 w 1339403"/>
              <a:gd name="connsiteY14" fmla="*/ 232195 h 489772"/>
              <a:gd name="connsiteX15" fmla="*/ 12879 w 1339403"/>
              <a:gd name="connsiteY15" fmla="*/ 399620 h 489772"/>
              <a:gd name="connsiteX16" fmla="*/ 90153 w 1339403"/>
              <a:gd name="connsiteY16" fmla="*/ 464015 h 489772"/>
              <a:gd name="connsiteX17" fmla="*/ 167426 w 1339403"/>
              <a:gd name="connsiteY17" fmla="*/ 489772 h 489772"/>
              <a:gd name="connsiteX18" fmla="*/ 1133341 w 1339403"/>
              <a:gd name="connsiteY18" fmla="*/ 476893 h 489772"/>
              <a:gd name="connsiteX19" fmla="*/ 1210615 w 1339403"/>
              <a:gd name="connsiteY19" fmla="*/ 425378 h 489772"/>
              <a:gd name="connsiteX20" fmla="*/ 1236372 w 1339403"/>
              <a:gd name="connsiteY20" fmla="*/ 399620 h 48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39403" h="489772">
                <a:moveTo>
                  <a:pt x="1236372" y="399620"/>
                </a:moveTo>
                <a:cubicBezTo>
                  <a:pt x="1249010" y="383823"/>
                  <a:pt x="1299977" y="323927"/>
                  <a:pt x="1313646" y="296589"/>
                </a:cubicBezTo>
                <a:cubicBezTo>
                  <a:pt x="1322882" y="278116"/>
                  <a:pt x="1335278" y="222937"/>
                  <a:pt x="1339403" y="206437"/>
                </a:cubicBezTo>
                <a:cubicBezTo>
                  <a:pt x="1305059" y="197851"/>
                  <a:pt x="1269956" y="191873"/>
                  <a:pt x="1236372" y="180679"/>
                </a:cubicBezTo>
                <a:cubicBezTo>
                  <a:pt x="1210614" y="172093"/>
                  <a:pt x="1185880" y="159386"/>
                  <a:pt x="1159099" y="154922"/>
                </a:cubicBezTo>
                <a:lnTo>
                  <a:pt x="1081826" y="142043"/>
                </a:lnTo>
                <a:cubicBezTo>
                  <a:pt x="943668" y="72964"/>
                  <a:pt x="1150311" y="171629"/>
                  <a:pt x="927279" y="90527"/>
                </a:cubicBezTo>
                <a:cubicBezTo>
                  <a:pt x="912733" y="85237"/>
                  <a:pt x="903556" y="68913"/>
                  <a:pt x="888643" y="64770"/>
                </a:cubicBezTo>
                <a:cubicBezTo>
                  <a:pt x="794213" y="38540"/>
                  <a:pt x="701061" y="26933"/>
                  <a:pt x="605307" y="13254"/>
                </a:cubicBezTo>
                <a:cubicBezTo>
                  <a:pt x="592428" y="8961"/>
                  <a:pt x="580246" y="375"/>
                  <a:pt x="566671" y="375"/>
                </a:cubicBezTo>
                <a:cubicBezTo>
                  <a:pt x="236700" y="375"/>
                  <a:pt x="290695" y="-5144"/>
                  <a:pt x="103031" y="26133"/>
                </a:cubicBezTo>
                <a:cubicBezTo>
                  <a:pt x="94445" y="39012"/>
                  <a:pt x="87183" y="52879"/>
                  <a:pt x="77274" y="64770"/>
                </a:cubicBezTo>
                <a:cubicBezTo>
                  <a:pt x="65614" y="78762"/>
                  <a:pt x="48740" y="88252"/>
                  <a:pt x="38637" y="103406"/>
                </a:cubicBezTo>
                <a:cubicBezTo>
                  <a:pt x="31107" y="114702"/>
                  <a:pt x="29488" y="128990"/>
                  <a:pt x="25758" y="142043"/>
                </a:cubicBezTo>
                <a:cubicBezTo>
                  <a:pt x="-6585" y="255243"/>
                  <a:pt x="30880" y="139556"/>
                  <a:pt x="0" y="232195"/>
                </a:cubicBezTo>
                <a:cubicBezTo>
                  <a:pt x="4293" y="288003"/>
                  <a:pt x="-697" y="345318"/>
                  <a:pt x="12879" y="399620"/>
                </a:cubicBezTo>
                <a:cubicBezTo>
                  <a:pt x="16670" y="414785"/>
                  <a:pt x="75276" y="457403"/>
                  <a:pt x="90153" y="464015"/>
                </a:cubicBezTo>
                <a:cubicBezTo>
                  <a:pt x="114964" y="475042"/>
                  <a:pt x="167426" y="489772"/>
                  <a:pt x="167426" y="489772"/>
                </a:cubicBezTo>
                <a:lnTo>
                  <a:pt x="1133341" y="476893"/>
                </a:lnTo>
                <a:cubicBezTo>
                  <a:pt x="1164239" y="474986"/>
                  <a:pt x="1188725" y="447268"/>
                  <a:pt x="1210615" y="425378"/>
                </a:cubicBezTo>
                <a:lnTo>
                  <a:pt x="1236372" y="39962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ذو زوايا قطرية مستديرة 14"/>
          <p:cNvSpPr>
            <a:spLocks noChangeArrowheads="1"/>
          </p:cNvSpPr>
          <p:nvPr/>
        </p:nvSpPr>
        <p:spPr bwMode="auto">
          <a:xfrm>
            <a:off x="3995936" y="188640"/>
            <a:ext cx="3849520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   Beautiful Nature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مستطيل ذو زوايا قطرية مستديرة 15"/>
          <p:cNvSpPr>
            <a:spLocks noChangeArrowheads="1"/>
          </p:cNvSpPr>
          <p:nvPr/>
        </p:nvSpPr>
        <p:spPr bwMode="auto">
          <a:xfrm>
            <a:off x="1275191" y="188640"/>
            <a:ext cx="2288697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Workbook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39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10" y="1124665"/>
            <a:ext cx="6038850" cy="62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48072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ذو زوايا قطرية مستديرة 12"/>
          <p:cNvSpPr>
            <a:spLocks noChangeArrowheads="1"/>
          </p:cNvSpPr>
          <p:nvPr/>
        </p:nvSpPr>
        <p:spPr bwMode="auto">
          <a:xfrm>
            <a:off x="3995936" y="188640"/>
            <a:ext cx="3849520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   Beautiful Nature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275191" y="188640"/>
            <a:ext cx="2288697" cy="624364"/>
          </a:xfrm>
          <a:prstGeom prst="round2DiagRect">
            <a:avLst>
              <a:gd name="adj1" fmla="val 12046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Workbook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851920" y="1774557"/>
            <a:ext cx="26642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It’s long.</a:t>
            </a:r>
            <a:endParaRPr lang="ar-SA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139952" y="2348880"/>
            <a:ext cx="26642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It’s short.</a:t>
            </a:r>
            <a:endParaRPr lang="ar-SA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3563888" y="2924944"/>
            <a:ext cx="26642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It’s big .</a:t>
            </a:r>
            <a:endParaRPr lang="ar-SA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4211960" y="3574757"/>
            <a:ext cx="26642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It’s small.</a:t>
            </a:r>
            <a:endParaRPr lang="ar-SA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635896" y="4077072"/>
            <a:ext cx="26642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It’s quite.</a:t>
            </a:r>
            <a:endParaRPr lang="ar-SA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211960" y="4726885"/>
            <a:ext cx="26642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It’s noisy.</a:t>
            </a:r>
            <a:endParaRPr lang="ar-SA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3635896" y="5302949"/>
            <a:ext cx="26642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It’s weak.</a:t>
            </a:r>
            <a:endParaRPr lang="ar-SA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851920" y="5879013"/>
            <a:ext cx="30243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It’s strong.</a:t>
            </a:r>
            <a:endParaRPr lang="ar-SA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2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8" grpId="0"/>
      <p:bldP spid="21" grpId="0"/>
      <p:bldP spid="22" grpId="0"/>
      <p:bldP spid="23" grpId="0"/>
      <p:bldP spid="25" grpId="0"/>
      <p:bldP spid="2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خلفية ور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وع الخشب">
  <a:themeElements>
    <a:clrScheme name="بنفسجي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نوع الخشب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خلفية ورد</Template>
  <TotalTime>410</TotalTime>
  <Words>193</Words>
  <Application>Microsoft Office PowerPoint</Application>
  <PresentationFormat>عرض على الشاشة (4:3)</PresentationFormat>
  <Paragraphs>83</Paragraphs>
  <Slides>17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17</vt:i4>
      </vt:variant>
    </vt:vector>
  </HeadingPairs>
  <TitlesOfParts>
    <vt:vector size="25" baseType="lpstr">
      <vt:lpstr>Rockwell</vt:lpstr>
      <vt:lpstr>Calibri</vt:lpstr>
      <vt:lpstr>Wingdings</vt:lpstr>
      <vt:lpstr>Comic Sans MS</vt:lpstr>
      <vt:lpstr>Rockwell Condensed</vt:lpstr>
      <vt:lpstr>Arial</vt:lpstr>
      <vt:lpstr>خلفية ورد</vt:lpstr>
      <vt:lpstr>نوع الخشب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ahmed</dc:creator>
  <cp:lastModifiedBy>ڪپړۑآء اڷٲﻣير</cp:lastModifiedBy>
  <cp:revision>54</cp:revision>
  <dcterms:created xsi:type="dcterms:W3CDTF">2016-02-06T15:48:56Z</dcterms:created>
  <dcterms:modified xsi:type="dcterms:W3CDTF">2020-06-23T06:09:59Z</dcterms:modified>
</cp:coreProperties>
</file>