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9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 Alshehri" userId="1a6dd2676e0bec04" providerId="LiveId" clId="{2C1CFFE9-4F52-4BA4-8099-5A39AD5377AE}"/>
    <pc:docChg chg="custSel addSld modSld sldOrd">
      <pc:chgData name="Amal Alshehri" userId="1a6dd2676e0bec04" providerId="LiveId" clId="{2C1CFFE9-4F52-4BA4-8099-5A39AD5377AE}" dt="2020-09-09T10:13:41.190" v="353" actId="122"/>
      <pc:docMkLst>
        <pc:docMk/>
      </pc:docMkLst>
      <pc:sldChg chg="addSp delSp modSp mod">
        <pc:chgData name="Amal Alshehri" userId="1a6dd2676e0bec04" providerId="LiveId" clId="{2C1CFFE9-4F52-4BA4-8099-5A39AD5377AE}" dt="2020-09-09T10:13:41.190" v="353" actId="122"/>
        <pc:sldMkLst>
          <pc:docMk/>
          <pc:sldMk cId="3006442213" sldId="256"/>
        </pc:sldMkLst>
        <pc:spChg chg="add del mod">
          <ac:chgData name="Amal Alshehri" userId="1a6dd2676e0bec04" providerId="LiveId" clId="{2C1CFFE9-4F52-4BA4-8099-5A39AD5377AE}" dt="2020-09-09T10:10:54.076" v="280" actId="478"/>
          <ac:spMkLst>
            <pc:docMk/>
            <pc:sldMk cId="3006442213" sldId="256"/>
            <ac:spMk id="7" creationId="{95AB7264-B067-465B-8333-CC3654201647}"/>
          </ac:spMkLst>
        </pc:spChg>
        <pc:spChg chg="add mod">
          <ac:chgData name="Amal Alshehri" userId="1a6dd2676e0bec04" providerId="LiveId" clId="{2C1CFFE9-4F52-4BA4-8099-5A39AD5377AE}" dt="2020-09-09T10:13:41.190" v="353" actId="122"/>
          <ac:spMkLst>
            <pc:docMk/>
            <pc:sldMk cId="3006442213" sldId="256"/>
            <ac:spMk id="8" creationId="{F4EDC6B7-52B7-4FEE-930B-4370FA2B1F71}"/>
          </ac:spMkLst>
        </pc:spChg>
        <pc:spChg chg="add del mod">
          <ac:chgData name="Amal Alshehri" userId="1a6dd2676e0bec04" providerId="LiveId" clId="{2C1CFFE9-4F52-4BA4-8099-5A39AD5377AE}" dt="2020-09-09T10:13:32.492" v="352" actId="478"/>
          <ac:spMkLst>
            <pc:docMk/>
            <pc:sldMk cId="3006442213" sldId="256"/>
            <ac:spMk id="9" creationId="{E45292E6-FBBD-43D9-AD13-0E668115D9C5}"/>
          </ac:spMkLst>
        </pc:spChg>
        <pc:picChg chg="add mod">
          <ac:chgData name="Amal Alshehri" userId="1a6dd2676e0bec04" providerId="LiveId" clId="{2C1CFFE9-4F52-4BA4-8099-5A39AD5377AE}" dt="2020-09-09T10:12:26.279" v="295" actId="14100"/>
          <ac:picMkLst>
            <pc:docMk/>
            <pc:sldMk cId="3006442213" sldId="256"/>
            <ac:picMk id="6" creationId="{09A2D9A5-E79D-4159-A3AD-4F3409AF0898}"/>
          </ac:picMkLst>
        </pc:picChg>
      </pc:sldChg>
      <pc:sldChg chg="addSp delSp modSp new mod ord">
        <pc:chgData name="Amal Alshehri" userId="1a6dd2676e0bec04" providerId="LiveId" clId="{2C1CFFE9-4F52-4BA4-8099-5A39AD5377AE}" dt="2020-09-09T10:05:28.307" v="276" actId="1076"/>
        <pc:sldMkLst>
          <pc:docMk/>
          <pc:sldMk cId="135037980" sldId="262"/>
        </pc:sldMkLst>
        <pc:spChg chg="mod">
          <ac:chgData name="Amal Alshehri" userId="1a6dd2676e0bec04" providerId="LiveId" clId="{2C1CFFE9-4F52-4BA4-8099-5A39AD5377AE}" dt="2020-09-09T10:05:28.307" v="276" actId="1076"/>
          <ac:spMkLst>
            <pc:docMk/>
            <pc:sldMk cId="135037980" sldId="262"/>
            <ac:spMk id="2" creationId="{DD792A81-8A97-4F39-AFF2-DED4A5B9A64D}"/>
          </ac:spMkLst>
        </pc:spChg>
        <pc:spChg chg="mod">
          <ac:chgData name="Amal Alshehri" userId="1a6dd2676e0bec04" providerId="LiveId" clId="{2C1CFFE9-4F52-4BA4-8099-5A39AD5377AE}" dt="2020-09-09T10:05:02.124" v="275" actId="207"/>
          <ac:spMkLst>
            <pc:docMk/>
            <pc:sldMk cId="135037980" sldId="262"/>
            <ac:spMk id="3" creationId="{84B4A999-5F17-4A33-9083-3E32FE61A986}"/>
          </ac:spMkLst>
        </pc:spChg>
        <pc:spChg chg="add del mod">
          <ac:chgData name="Amal Alshehri" userId="1a6dd2676e0bec04" providerId="LiveId" clId="{2C1CFFE9-4F52-4BA4-8099-5A39AD5377AE}" dt="2020-09-09T10:03:15.558" v="269" actId="478"/>
          <ac:spMkLst>
            <pc:docMk/>
            <pc:sldMk cId="135037980" sldId="262"/>
            <ac:spMk id="6" creationId="{649D8F23-06B7-453B-BA10-B871B866674C}"/>
          </ac:spMkLst>
        </pc:spChg>
        <pc:picChg chg="add mod">
          <ac:chgData name="Amal Alshehri" userId="1a6dd2676e0bec04" providerId="LiveId" clId="{2C1CFFE9-4F52-4BA4-8099-5A39AD5377AE}" dt="2020-09-09T10:03:09.319" v="267" actId="1076"/>
          <ac:picMkLst>
            <pc:docMk/>
            <pc:sldMk cId="135037980" sldId="262"/>
            <ac:picMk id="5" creationId="{22FBB763-AA4E-42EA-8AC7-6190C6AE9E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0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0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6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00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1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47AC-0CF9-471F-9312-5EE01427463A}" type="datetimeFigureOut">
              <a:rPr lang="ar-SA" smtClean="0"/>
              <a:t>22/01/42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dam-aladwar.blogspot.com/2012/05/blog-pos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8%D8%B2%D8%A7%D8%B1%D8%A9_%D8%A7%D9%84%D8%AA%D8%B9%D9%84%D9%8A%D9%85_(%D8%A7%D9%84%D8%B3%D8%B9%D9%88%D8%AF%D9%8A%D8%A9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Aurora_(Disney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792A81-8A97-4F39-AFF2-DED4A5B9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9" y="603376"/>
            <a:ext cx="9603275" cy="1049235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آداب الصف الافتراضي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B4A999-5F17-4A33-9083-3E32FE61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الالتزام بالحضور من بداية وقت الحصة.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التزام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الهدوء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حتى يسمح لك بالتحدث.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متابعة ولي أمر الطالبة لابنته 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عن بعد وعدم مشاركتها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الإجابة حتى تتحقق الفائدة.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السؤال مفتوح بعد نهاية الدرس.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FBB763-AA4E-42EA-8AC7-6190C6AE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67" y="2156604"/>
            <a:ext cx="1714500" cy="35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F69D68-AFE7-43FD-9928-A7B170B7D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2449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009999"/>
                </a:solidFill>
              </a:rPr>
              <a:t>رياضيات </a:t>
            </a:r>
            <a:br>
              <a:rPr lang="ar-SA" dirty="0">
                <a:solidFill>
                  <a:srgbClr val="009999"/>
                </a:solidFill>
              </a:rPr>
            </a:br>
            <a:r>
              <a:rPr lang="ar-SA" dirty="0">
                <a:solidFill>
                  <a:srgbClr val="009999"/>
                </a:solidFill>
              </a:rPr>
              <a:t>الصف الثاني الابتدائي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C82BEA-5955-4996-B053-C6E36F5D0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sz="8800" u="sng" dirty="0">
                <a:solidFill>
                  <a:srgbClr val="FF0000"/>
                </a:solidFill>
              </a:rPr>
              <a:t>ترتيب الأعداد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8689EFA-7149-401E-9FF3-0EC3D8D3E38A}"/>
              </a:ext>
            </a:extLst>
          </p:cNvPr>
          <p:cNvSpPr/>
          <p:nvPr/>
        </p:nvSpPr>
        <p:spPr>
          <a:xfrm>
            <a:off x="1518243" y="5029536"/>
            <a:ext cx="4307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المعلمة: أمل الشهري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A2D9A5-E79D-4159-A3AD-4F3409AF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9751" y="342504"/>
            <a:ext cx="2523226" cy="83643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4EDC6B7-52B7-4FEE-930B-4370FA2B1F71}"/>
              </a:ext>
            </a:extLst>
          </p:cNvPr>
          <p:cNvSpPr txBox="1"/>
          <p:nvPr/>
        </p:nvSpPr>
        <p:spPr>
          <a:xfrm>
            <a:off x="207034" y="212785"/>
            <a:ext cx="25232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إدارة تعليم جدة</a:t>
            </a:r>
          </a:p>
          <a:p>
            <a:pPr algn="ctr"/>
            <a:r>
              <a:rPr lang="ar-SA" dirty="0"/>
              <a:t>الابتدائية الثانية والثمانون بعد المئة</a:t>
            </a:r>
          </a:p>
        </p:txBody>
      </p:sp>
    </p:spTree>
    <p:extLst>
      <p:ext uri="{BB962C8B-B14F-4D97-AF65-F5344CB8AC3E}">
        <p14:creationId xmlns:p14="http://schemas.microsoft.com/office/powerpoint/2010/main" val="30064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CA307-4D95-45CC-849A-52D8A430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1698"/>
            <a:ext cx="9603275" cy="828748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ترتيب الأعداد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4D303E1-9E2D-4799-9D31-A4EF89954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5" y="879894"/>
            <a:ext cx="11030310" cy="581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2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4D2BF4D-250E-416D-A254-90EE9F05C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" y="281796"/>
            <a:ext cx="11628408" cy="614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77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0570E08-AA82-497C-9369-7698A6C1D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1" y="247291"/>
            <a:ext cx="11645660" cy="6245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1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D999AD9-A8AE-4623-BAFB-59D476548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339306"/>
            <a:ext cx="11340859" cy="6245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31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E19ACE-EAE8-45C6-B47E-49523732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الواجب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0DD07-AEC8-4D88-9527-668309BA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8000" dirty="0"/>
              <a:t>رقم 23 ص24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3B11C7-0B43-40E7-9179-3F3648EB0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8056" l="1000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2477" y="2020477"/>
            <a:ext cx="2794637" cy="42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9316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</TotalTime>
  <Words>62</Words>
  <Application>Microsoft Office PowerPoint</Application>
  <PresentationFormat>شاشة عريضة</PresentationFormat>
  <Paragraphs>13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Microsoft Sans Serif</vt:lpstr>
      <vt:lpstr>معرض</vt:lpstr>
      <vt:lpstr>آداب الصف الافتراضي</vt:lpstr>
      <vt:lpstr>رياضيات  الصف الثاني الابتدائي</vt:lpstr>
      <vt:lpstr>ترتيب الأعداد </vt:lpstr>
      <vt:lpstr>عرض تقديمي في PowerPoint</vt:lpstr>
      <vt:lpstr>عرض تقديمي في PowerPoint</vt:lpstr>
      <vt:lpstr>عرض تقديمي في PowerPoint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 الصف الثاني الابتدائي</dc:title>
  <dc:creator>Amal Alshehri</dc:creator>
  <cp:lastModifiedBy>Amal Alshehri</cp:lastModifiedBy>
  <cp:revision>5</cp:revision>
  <dcterms:created xsi:type="dcterms:W3CDTF">2020-09-08T19:29:41Z</dcterms:created>
  <dcterms:modified xsi:type="dcterms:W3CDTF">2020-09-09T10:17:26Z</dcterms:modified>
</cp:coreProperties>
</file>