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8"/>
  </p:notesMasterIdLst>
  <p:sldIdLst>
    <p:sldId id="322" r:id="rId2"/>
    <p:sldId id="343" r:id="rId3"/>
    <p:sldId id="344" r:id="rId4"/>
    <p:sldId id="345" r:id="rId5"/>
    <p:sldId id="346" r:id="rId6"/>
    <p:sldId id="348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9933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03/04/41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397"/>
            <a:ext cx="9144000" cy="684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73352" r="23457" b="22063"/>
          <a:stretch/>
        </p:blipFill>
        <p:spPr bwMode="auto">
          <a:xfrm>
            <a:off x="2806505" y="2695892"/>
            <a:ext cx="3709711" cy="28536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577152" y="2839288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565852" y="3356992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2452704" y="3685968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8" t="77472" r="23457" b="18409"/>
          <a:stretch/>
        </p:blipFill>
        <p:spPr bwMode="auto">
          <a:xfrm>
            <a:off x="3811946" y="4725144"/>
            <a:ext cx="3424350" cy="25636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رابط كسهم مستقيم 10"/>
          <p:cNvCxnSpPr/>
          <p:nvPr/>
        </p:nvCxnSpPr>
        <p:spPr>
          <a:xfrm flipH="1">
            <a:off x="8577152" y="482821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559933" y="5345920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573581" y="5818912"/>
            <a:ext cx="201554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1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2"/>
            <a:ext cx="9143213" cy="686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41336" y="566096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154984" y="1385480"/>
            <a:ext cx="201554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2929464" y="292586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مثل لكبائر الذنوب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29464" y="1242338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مثل لصغائر الذنوب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6166178" y="547613"/>
            <a:ext cx="7145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6183472" y="1412776"/>
            <a:ext cx="7145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072899" y="243453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128510" y="2996952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127688" y="3442648"/>
            <a:ext cx="20155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131456" y="3884576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8145104" y="4540184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2195736" y="2236802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</a:t>
            </a:r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لماذا لا يستهين المسلم بالصغائر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 flipH="1">
            <a:off x="4171969" y="3109904"/>
            <a:ext cx="30945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H="1">
            <a:off x="2627784" y="3545720"/>
            <a:ext cx="4118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flipH="1">
            <a:off x="4357760" y="4005064"/>
            <a:ext cx="3094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H="1">
            <a:off x="4510160" y="4653136"/>
            <a:ext cx="3094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58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3"/>
            <a:ext cx="9140873" cy="68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1" t="84335" r="23670" b="12665"/>
          <a:stretch/>
        </p:blipFill>
        <p:spPr bwMode="auto">
          <a:xfrm>
            <a:off x="4559997" y="476672"/>
            <a:ext cx="2010811" cy="30805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565852" y="63433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86048" y="1093680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86048" y="2389824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9" t="87657" r="23990" b="9343"/>
          <a:stretch/>
        </p:blipFill>
        <p:spPr bwMode="auto">
          <a:xfrm>
            <a:off x="1005469" y="3051544"/>
            <a:ext cx="2990467" cy="30805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رابط كسهم مستقيم 11"/>
          <p:cNvCxnSpPr/>
          <p:nvPr/>
        </p:nvCxnSpPr>
        <p:spPr>
          <a:xfrm flipH="1">
            <a:off x="8559736" y="321297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1043608" y="3919408"/>
            <a:ext cx="41188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563504" y="3514656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6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255"/>
            <a:ext cx="9144000" cy="684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228568" y="5459746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بالتعود والإصرار عليها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 flipH="1">
            <a:off x="8186048" y="418312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-190408" y="4999528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ص234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7504" y="5229200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ص234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705328" y="5693186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ص236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69920" y="5909210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ص236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435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</TotalTime>
  <Words>27</Words>
  <Application>Microsoft Office PowerPoint</Application>
  <PresentationFormat>عرض على الشاشة (3:4)‏</PresentationFormat>
  <Paragraphs>8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User</cp:lastModifiedBy>
  <cp:revision>299</cp:revision>
  <dcterms:created xsi:type="dcterms:W3CDTF">2014-08-31T20:10:42Z</dcterms:created>
  <dcterms:modified xsi:type="dcterms:W3CDTF">2019-11-30T18:25:21Z</dcterms:modified>
</cp:coreProperties>
</file>