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20" r:id="rId3"/>
    <p:sldId id="270" r:id="rId4"/>
    <p:sldId id="271" r:id="rId5"/>
    <p:sldId id="272" r:id="rId6"/>
    <p:sldId id="273" r:id="rId7"/>
    <p:sldId id="274" r:id="rId8"/>
    <p:sldId id="275" r:id="rId9"/>
    <p:sldId id="328" r:id="rId1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Rockwell Condensed" panose="02060603050405020104" pitchFamily="18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3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5771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57165"/>
            <a:ext cx="8672511" cy="652440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868750" y="3920359"/>
            <a:ext cx="3394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He is a dentist </a:t>
            </a:r>
          </a:p>
          <a:p>
            <a:r>
              <a:rPr lang="en-US" dirty="0">
                <a:latin typeface="Comic Sans MS" panose="030F0702030302020204" pitchFamily="66" charset="0"/>
              </a:rPr>
              <a:t>He works at a dental clinic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63498" y="4440621"/>
            <a:ext cx="3394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He is a travel agent  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He works at a travel agency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852988" y="4966138"/>
            <a:ext cx="44511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 is a graphic designer 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 works at an advertisement firm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52986" y="5481143"/>
            <a:ext cx="4272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He is an engineer </a:t>
            </a:r>
          </a:p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He works for a construction company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63497" y="6006659"/>
            <a:ext cx="3394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 is a salesperson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 works in a store 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90021"/>
            <a:ext cx="8650013" cy="667795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23701" y="2438404"/>
            <a:ext cx="3384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Walid do ? 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Where does Walid work ?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39468" y="3263466"/>
            <a:ext cx="384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What does Rasheed do ? 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Where does Rasheed work ?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39468" y="4083271"/>
            <a:ext cx="5333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Where do Tariq and Adnan take the bus to ?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Who takes the bus to school ?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07939" y="4955626"/>
            <a:ext cx="4414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Who plays football in the park ? </a:t>
            </a:r>
          </a:p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When does Ali play football ?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39468" y="5775427"/>
            <a:ext cx="4272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Where do they speak English ?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What do they speak at home ?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372"/>
            <a:ext cx="8471337" cy="5969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088523" y="1555529"/>
            <a:ext cx="151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teaches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469111" y="2370077"/>
            <a:ext cx="151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player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40923" y="3231927"/>
            <a:ext cx="151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works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99186" y="3662849"/>
            <a:ext cx="151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writer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06111" y="4440612"/>
            <a:ext cx="151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writes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40923" y="5260415"/>
            <a:ext cx="248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is an engineer 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" y="94593"/>
            <a:ext cx="8565930" cy="668458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12583" y="5181585"/>
            <a:ext cx="34368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takes  the bus to work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75797" y="5491638"/>
            <a:ext cx="34368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drives  his car to work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64072" y="5796436"/>
            <a:ext cx="30322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rides  his bike to work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7229" y="6101238"/>
            <a:ext cx="2475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walk  to work 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95909" y="6406037"/>
            <a:ext cx="26223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takes  a taxi to work 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ABF891A-8E76-4ED5-9660-81B57E8C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51729"/>
            <a:ext cx="8748215" cy="657794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86151" y="1898135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 want to be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70386" y="2786257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works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43655" y="3322283"/>
            <a:ext cx="20357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do want to be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54469" y="3658613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want to be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75185" y="4320764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does he work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338551" y="4657093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works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54471" y="5014443"/>
            <a:ext cx="3558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you want to be ?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01917" y="5340263"/>
            <a:ext cx="21243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want to be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969170" y="6023432"/>
            <a:ext cx="40184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arranges trips for customers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956441"/>
            <a:ext cx="8650014" cy="529721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192110" y="2322786"/>
            <a:ext cx="333178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اكتب عن مهنة اثنين من أفراد عائلتك </a:t>
            </a:r>
          </a:p>
        </p:txBody>
      </p:sp>
    </p:spTree>
    <p:extLst>
      <p:ext uri="{BB962C8B-B14F-4D97-AF65-F5344CB8AC3E}">
        <p14:creationId xmlns:p14="http://schemas.microsoft.com/office/powerpoint/2010/main" val="42092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197</Words>
  <Application>Microsoft Office PowerPoint</Application>
  <PresentationFormat>عرض على الشاشة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Rockwell</vt:lpstr>
      <vt:lpstr>Arial Rounded MT Bold</vt:lpstr>
      <vt:lpstr>Wingdings</vt:lpstr>
      <vt:lpstr>Rockwell Condensed</vt:lpstr>
      <vt:lpstr>Comic Sans MS</vt:lpstr>
      <vt:lpstr>نوع الخشب</vt:lpstr>
      <vt:lpstr>Super goal 3 </vt:lpstr>
      <vt:lpstr>Unit 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2020-07-28T14:12:39Z</dcterms:modified>
</cp:coreProperties>
</file>