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sldIdLst>
    <p:sldId id="256" r:id="rId2"/>
    <p:sldId id="326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27" r:id="rId11"/>
    <p:sldId id="312" r:id="rId12"/>
    <p:sldId id="313" r:id="rId13"/>
    <p:sldId id="314" r:id="rId14"/>
    <p:sldId id="315" r:id="rId15"/>
    <p:sldId id="328" r:id="rId16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Rockwell" panose="02060603020205020403" pitchFamily="18" charset="0"/>
      <p:regular r:id="rId22"/>
      <p:bold r:id="rId23"/>
      <p:italic r:id="rId24"/>
      <p:boldItalic r:id="rId25"/>
    </p:embeddedFont>
    <p:embeddedFont>
      <p:font typeface="Rockwell Condensed" panose="02060603050405020104" pitchFamily="18" charset="0"/>
      <p:regular r:id="rId26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1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0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3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9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5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4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Super goal 3 </a:t>
            </a:r>
            <a:endParaRPr lang="ar-SA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1945" y="2145267"/>
            <a:ext cx="8216462" cy="16093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/>
              <a:t>expansion 2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32989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0CE8250-3D0D-4CE8-BDEE-A281BCFA0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48" y="340826"/>
            <a:ext cx="8713235" cy="631282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61849" y="5029126"/>
            <a:ext cx="37679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would Mona like ? </a:t>
            </a:r>
          </a:p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She’d like an apple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56593" y="5822657"/>
            <a:ext cx="39883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What would Nasser like ?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He’d like some soup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117911" y="4256620"/>
            <a:ext cx="39367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What would Robert like ? </a:t>
            </a: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He’d like a burger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23485" y="5050149"/>
            <a:ext cx="349469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What would Dan like ? </a:t>
            </a:r>
          </a:p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He’d like a cake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022428" y="5870636"/>
            <a:ext cx="2627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تحدث عن نفسك ؟ </a:t>
            </a:r>
          </a:p>
        </p:txBody>
      </p:sp>
    </p:spTree>
    <p:extLst>
      <p:ext uri="{BB962C8B-B14F-4D97-AF65-F5344CB8AC3E}">
        <p14:creationId xmlns:p14="http://schemas.microsoft.com/office/powerpoint/2010/main" val="38749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" y="294290"/>
            <a:ext cx="8818179" cy="642182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848302" y="1303282"/>
            <a:ext cx="16921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someone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228890" y="2054771"/>
            <a:ext cx="16921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No one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191408" y="3894077"/>
            <a:ext cx="16921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Nothing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00702" y="5449599"/>
            <a:ext cx="16921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anything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1" y="304800"/>
            <a:ext cx="8692348" cy="633773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07172" y="2375338"/>
            <a:ext cx="61380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He rode his bike to school yesterday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23244" y="3242440"/>
            <a:ext cx="4850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She studied French last year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64675" y="4093778"/>
            <a:ext cx="59856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My mother made cookies last weekend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17835" y="4976641"/>
            <a:ext cx="47559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She got up early yesterday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44113" y="5843742"/>
            <a:ext cx="56966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They took the bus to school last year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1" y="399626"/>
            <a:ext cx="8726118" cy="631648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371603" y="2275490"/>
            <a:ext cx="3946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He feels happy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439921" y="3111061"/>
            <a:ext cx="3946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They feel tired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3" y="3909846"/>
            <a:ext cx="3946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He feels sad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24003" y="4740159"/>
            <a:ext cx="3946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She feels scary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24003" y="5559963"/>
            <a:ext cx="3946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He feels hungry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59697" y="1151966"/>
            <a:ext cx="5427639" cy="3951662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106" l="8228" r="96519">
                        <a14:foregroundMark x1="32595" y1="4502" x2="42089" y2="17042"/>
                        <a14:foregroundMark x1="25316" y1="13023" x2="25316" y2="13023"/>
                        <a14:foregroundMark x1="27848" y1="9164" x2="20253" y2="17203"/>
                        <a14:foregroundMark x1="20253" y1="17203" x2="19304" y2="22186"/>
                        <a14:foregroundMark x1="8544" y1="40193" x2="8544" y2="40193"/>
                        <a14:foregroundMark x1="87658" y1="32958" x2="87658" y2="32958"/>
                        <a14:foregroundMark x1="96835" y1="35370" x2="96835" y2="35370"/>
                        <a14:foregroundMark x1="39557" y1="91158" x2="39557" y2="91158"/>
                        <a14:foregroundMark x1="43987" y1="94212" x2="47468" y2="97106"/>
                        <a14:foregroundMark x1="18038" y1="96785" x2="25000" y2="95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2967" y="1543096"/>
            <a:ext cx="2721302" cy="50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6007" y="2145267"/>
            <a:ext cx="7772400" cy="16093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/>
              <a:t>Unit 8 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32834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1"/>
            <a:ext cx="8628993" cy="642182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30014" y="5108025"/>
            <a:ext cx="20074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Eyes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Ear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Neck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Shoulder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610297" y="5113282"/>
            <a:ext cx="20074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Arm 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Hand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Nose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Mouth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332468" y="5102773"/>
            <a:ext cx="20074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Stomach 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Knee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Leg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Feet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7D6A3C1-95A7-4D44-9EBD-F3F134C4F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4" y="237922"/>
            <a:ext cx="8652682" cy="644863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252507" y="2217683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cold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644505" y="2580287"/>
            <a:ext cx="12244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 cold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613348" y="2927128"/>
            <a:ext cx="41463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When I have cold I take aspirin 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65220" y="3820507"/>
            <a:ext cx="17394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sore throat  </a:t>
            </a:r>
            <a:endParaRPr lang="ar-SA" sz="20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53128" y="4162092"/>
            <a:ext cx="17026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sore throat  </a:t>
            </a:r>
            <a:endParaRPr lang="ar-SA" sz="20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688719" y="4508931"/>
            <a:ext cx="44668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When I have a sore throat , I go to the doctor </a:t>
            </a:r>
            <a:endParaRPr lang="ar-SA" sz="20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721294" y="5391800"/>
            <a:ext cx="15345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Comic Sans MS" panose="030F0702030302020204" pitchFamily="66" charset="0"/>
              </a:rPr>
              <a:t>headache </a:t>
            </a:r>
            <a:endParaRPr lang="ar-SA" sz="20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718080" y="5743895"/>
            <a:ext cx="16658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Comic Sans MS" panose="030F0702030302020204" pitchFamily="66" charset="0"/>
              </a:rPr>
              <a:t>headache </a:t>
            </a:r>
            <a:endParaRPr lang="ar-SA" sz="20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613346" y="6069715"/>
            <a:ext cx="46302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When I have a headache , I go to bed </a:t>
            </a:r>
            <a:endParaRPr lang="ar-SA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5B8DE40-CDDB-43A3-AEE0-0821A3691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29" y="859809"/>
            <a:ext cx="8465193" cy="447646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14632" y="1273798"/>
            <a:ext cx="14657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cough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317269" y="1686914"/>
            <a:ext cx="27832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you have a cough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669191" y="2149370"/>
            <a:ext cx="41253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When I have a cough , my chest hurt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21727" y="3232087"/>
            <a:ext cx="1108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flu 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463163" y="3653597"/>
            <a:ext cx="2317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have the flu  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823553" y="4102406"/>
            <a:ext cx="40937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When I have the flu , I feel fever and tired  </a:t>
            </a:r>
            <a:endParaRPr lang="ar-SA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241738"/>
            <a:ext cx="8870731" cy="646386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22488" y="3804744"/>
            <a:ext cx="2317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should go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692869" y="4261942"/>
            <a:ext cx="2317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shouldn’t be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177862" y="4745417"/>
            <a:ext cx="19391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should take 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04899" y="5228893"/>
            <a:ext cx="2317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should stay 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239407" y="5691348"/>
            <a:ext cx="2317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shouldn’t do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434669" y="6111762"/>
            <a:ext cx="2317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should cover 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" y="283779"/>
            <a:ext cx="9002381" cy="642182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40524" y="2249213"/>
            <a:ext cx="76515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She should go to the dentist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24760" y="3105804"/>
            <a:ext cx="76515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He should apologize to his friends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24759" y="3957143"/>
            <a:ext cx="76515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You should go to sleep and wake early to study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09146" y="5228888"/>
            <a:ext cx="76515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She should eat some healthy food with fresh juice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66803" y="6080219"/>
            <a:ext cx="47874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They should stay in bed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136634"/>
            <a:ext cx="8702565" cy="662151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82566" y="4929353"/>
            <a:ext cx="68331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They took the TV and the grill but didn’t take extra clothes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147843" y="5228897"/>
            <a:ext cx="40622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Because there was no electricity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29863" y="5733395"/>
            <a:ext cx="64953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They swam in the cold water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50885" y="6258910"/>
            <a:ext cx="2128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They felt sick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6" y="956441"/>
            <a:ext cx="8734096" cy="499241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834759" y="2680138"/>
            <a:ext cx="374168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قم بالكتابة عن المرض الذي أصبت به </a:t>
            </a:r>
          </a:p>
        </p:txBody>
      </p:sp>
    </p:spTree>
    <p:extLst>
      <p:ext uri="{BB962C8B-B14F-4D97-AF65-F5344CB8AC3E}">
        <p14:creationId xmlns:p14="http://schemas.microsoft.com/office/powerpoint/2010/main" val="17136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1134</TotalTime>
  <Words>268</Words>
  <Application>Microsoft Office PowerPoint</Application>
  <PresentationFormat>عرض على الشاشة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Rockwell</vt:lpstr>
      <vt:lpstr>Arial Rounded MT Bold</vt:lpstr>
      <vt:lpstr>Wingdings</vt:lpstr>
      <vt:lpstr>Rockwell Condensed</vt:lpstr>
      <vt:lpstr>Comic Sans MS</vt:lpstr>
      <vt:lpstr>نوع الخشب</vt:lpstr>
      <vt:lpstr>Super goal 3 </vt:lpstr>
      <vt:lpstr>Unit 8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expansion 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3</dc:title>
  <dc:creator>ڪپړۑآء اڷٲﻣير</dc:creator>
  <cp:lastModifiedBy>ڪپړۑآء اڷٲﻣير</cp:lastModifiedBy>
  <cp:revision>73</cp:revision>
  <dcterms:created xsi:type="dcterms:W3CDTF">2019-05-10T08:01:25Z</dcterms:created>
  <dcterms:modified xsi:type="dcterms:W3CDTF">2020-07-28T14:20:10Z</dcterms:modified>
</cp:coreProperties>
</file>