
<file path=[Content_Types].xml><?xml version="1.0" encoding="utf-8"?>
<Types xmlns="http://schemas.openxmlformats.org/package/2006/content-types">
  <Default Extension="jfif" ContentType="image/pn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25"/>
  </p:notesMasterIdLst>
  <p:sldIdLst>
    <p:sldId id="256" r:id="rId2"/>
    <p:sldId id="269" r:id="rId3"/>
    <p:sldId id="259" r:id="rId4"/>
    <p:sldId id="258" r:id="rId5"/>
    <p:sldId id="282" r:id="rId6"/>
    <p:sldId id="362" r:id="rId7"/>
    <p:sldId id="363" r:id="rId8"/>
    <p:sldId id="364" r:id="rId9"/>
    <p:sldId id="283" r:id="rId10"/>
    <p:sldId id="284" r:id="rId11"/>
    <p:sldId id="365" r:id="rId12"/>
    <p:sldId id="366" r:id="rId13"/>
    <p:sldId id="262" r:id="rId14"/>
    <p:sldId id="263" r:id="rId15"/>
    <p:sldId id="367" r:id="rId16"/>
    <p:sldId id="368" r:id="rId17"/>
    <p:sldId id="369" r:id="rId18"/>
    <p:sldId id="370" r:id="rId19"/>
    <p:sldId id="371" r:id="rId20"/>
    <p:sldId id="260" r:id="rId21"/>
    <p:sldId id="359" r:id="rId22"/>
    <p:sldId id="361" r:id="rId23"/>
    <p:sldId id="281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‏​​♋٭ ρгe̠‎тту ĸɑdooϳ ·̵" initials="‏ρĸ·" lastIdx="1" clrIdx="0">
    <p:extLst>
      <p:ext uri="{19B8F6BF-5375-455C-9EA6-DF929625EA0E}">
        <p15:presenceInfo xmlns:p15="http://schemas.microsoft.com/office/powerpoint/2012/main" userId="0f7d709dc2dcff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8B7"/>
    <a:srgbClr val="FFFFFF"/>
    <a:srgbClr val="FECAC6"/>
    <a:srgbClr val="FC675C"/>
    <a:srgbClr val="A0B7E0"/>
    <a:srgbClr val="BA8975"/>
    <a:srgbClr val="927E7A"/>
    <a:srgbClr val="6666FF"/>
    <a:srgbClr val="5698D4"/>
    <a:srgbClr val="FC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91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185623-20AD-46D3-AA9F-2BC60FF7CEBE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65982BEB-D32F-4B45-A335-3B9772283FE5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tx1">
                  <a:lumMod val="95000"/>
                  <a:lumOff val="5000"/>
                </a:schemeClr>
              </a:solidFill>
            </a:rPr>
            <a:t>تعاقد مع مدرسة مع مطعم لتوريد اعاشة للطلاب.</a:t>
          </a:r>
        </a:p>
      </dgm:t>
    </dgm:pt>
    <dgm:pt modelId="{E6AC560F-15DE-47FE-9168-7A374A7F08E4}" type="parTrans" cxnId="{524EE234-37F2-4913-8929-27E86EF862A8}">
      <dgm:prSet/>
      <dgm:spPr/>
      <dgm:t>
        <a:bodyPr/>
        <a:lstStyle/>
        <a:p>
          <a:pPr rtl="1"/>
          <a:endParaRPr lang="ar-SA"/>
        </a:p>
      </dgm:t>
    </dgm:pt>
    <dgm:pt modelId="{0F77BF09-076E-4987-9FB7-76F407BEB6C8}" type="sibTrans" cxnId="{524EE234-37F2-4913-8929-27E86EF862A8}">
      <dgm:prSet/>
      <dgm:spPr/>
      <dgm:t>
        <a:bodyPr/>
        <a:lstStyle/>
        <a:p>
          <a:pPr rtl="1"/>
          <a:endParaRPr lang="ar-SA"/>
        </a:p>
      </dgm:t>
    </dgm:pt>
    <dgm:pt modelId="{63937067-4601-4C88-B27E-C564F517A685}" type="pres">
      <dgm:prSet presAssocID="{89185623-20AD-46D3-AA9F-2BC60FF7CEB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C2A7656C-CC6C-4182-9D86-0E7539E8EA13}" type="pres">
      <dgm:prSet presAssocID="{65982BEB-D32F-4B45-A335-3B9772283FE5}" presName="parTxOnly" presStyleLbl="node1" presStyleIdx="0" presStyleCnt="1" custLinFactNeighborX="2320" custLinFactNeighborY="3124">
        <dgm:presLayoutVars>
          <dgm:chMax val="0"/>
          <dgm:chPref val="0"/>
          <dgm:bulletEnabled val="1"/>
        </dgm:presLayoutVars>
      </dgm:prSet>
      <dgm:spPr/>
    </dgm:pt>
  </dgm:ptLst>
  <dgm:cxnLst>
    <dgm:cxn modelId="{5F0D4720-43E4-4E91-8A8E-F457227E5822}" type="presOf" srcId="{65982BEB-D32F-4B45-A335-3B9772283FE5}" destId="{C2A7656C-CC6C-4182-9D86-0E7539E8EA13}" srcOrd="0" destOrd="0" presId="urn:microsoft.com/office/officeart/2005/8/layout/chevron1"/>
    <dgm:cxn modelId="{524EE234-37F2-4913-8929-27E86EF862A8}" srcId="{89185623-20AD-46D3-AA9F-2BC60FF7CEBE}" destId="{65982BEB-D32F-4B45-A335-3B9772283FE5}" srcOrd="0" destOrd="0" parTransId="{E6AC560F-15DE-47FE-9168-7A374A7F08E4}" sibTransId="{0F77BF09-076E-4987-9FB7-76F407BEB6C8}"/>
    <dgm:cxn modelId="{25D177AF-3D6F-4DC9-855C-B3C3FF2EFF41}" type="presOf" srcId="{89185623-20AD-46D3-AA9F-2BC60FF7CEBE}" destId="{63937067-4601-4C88-B27E-C564F517A685}" srcOrd="0" destOrd="0" presId="urn:microsoft.com/office/officeart/2005/8/layout/chevron1"/>
    <dgm:cxn modelId="{A4319904-829B-4215-80B9-A6821BBA9FB7}" type="presParOf" srcId="{63937067-4601-4C88-B27E-C564F517A685}" destId="{C2A7656C-CC6C-4182-9D86-0E7539E8EA1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85623-20AD-46D3-AA9F-2BC60FF7CEBE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65982BEB-D32F-4B45-A335-3B9772283FE5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tx1">
                  <a:lumMod val="95000"/>
                  <a:lumOff val="5000"/>
                </a:schemeClr>
              </a:solidFill>
            </a:rPr>
            <a:t>الاشتراك في الصحف والمجلات الدورية.</a:t>
          </a:r>
        </a:p>
      </dgm:t>
    </dgm:pt>
    <dgm:pt modelId="{E6AC560F-15DE-47FE-9168-7A374A7F08E4}" type="parTrans" cxnId="{524EE234-37F2-4913-8929-27E86EF862A8}">
      <dgm:prSet/>
      <dgm:spPr/>
      <dgm:t>
        <a:bodyPr/>
        <a:lstStyle/>
        <a:p>
          <a:pPr rtl="1"/>
          <a:endParaRPr lang="ar-SA"/>
        </a:p>
      </dgm:t>
    </dgm:pt>
    <dgm:pt modelId="{0F77BF09-076E-4987-9FB7-76F407BEB6C8}" type="sibTrans" cxnId="{524EE234-37F2-4913-8929-27E86EF862A8}">
      <dgm:prSet/>
      <dgm:spPr/>
      <dgm:t>
        <a:bodyPr/>
        <a:lstStyle/>
        <a:p>
          <a:pPr rtl="1"/>
          <a:endParaRPr lang="ar-SA"/>
        </a:p>
      </dgm:t>
    </dgm:pt>
    <dgm:pt modelId="{63937067-4601-4C88-B27E-C564F517A685}" type="pres">
      <dgm:prSet presAssocID="{89185623-20AD-46D3-AA9F-2BC60FF7CEBE}" presName="Name0" presStyleCnt="0">
        <dgm:presLayoutVars>
          <dgm:dir val="rev"/>
          <dgm:animLvl val="lvl"/>
          <dgm:resizeHandles val="exact"/>
        </dgm:presLayoutVars>
      </dgm:prSet>
      <dgm:spPr/>
    </dgm:pt>
    <dgm:pt modelId="{C2A7656C-CC6C-4182-9D86-0E7539E8EA13}" type="pres">
      <dgm:prSet presAssocID="{65982BEB-D32F-4B45-A335-3B9772283FE5}" presName="parTxOnly" presStyleLbl="node1" presStyleIdx="0" presStyleCnt="1" custLinFactY="22234" custLinFactNeighborX="-271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5F0D4720-43E4-4E91-8A8E-F457227E5822}" type="presOf" srcId="{65982BEB-D32F-4B45-A335-3B9772283FE5}" destId="{C2A7656C-CC6C-4182-9D86-0E7539E8EA13}" srcOrd="0" destOrd="0" presId="urn:microsoft.com/office/officeart/2005/8/layout/chevron1"/>
    <dgm:cxn modelId="{524EE234-37F2-4913-8929-27E86EF862A8}" srcId="{89185623-20AD-46D3-AA9F-2BC60FF7CEBE}" destId="{65982BEB-D32F-4B45-A335-3B9772283FE5}" srcOrd="0" destOrd="0" parTransId="{E6AC560F-15DE-47FE-9168-7A374A7F08E4}" sibTransId="{0F77BF09-076E-4987-9FB7-76F407BEB6C8}"/>
    <dgm:cxn modelId="{25D177AF-3D6F-4DC9-855C-B3C3FF2EFF41}" type="presOf" srcId="{89185623-20AD-46D3-AA9F-2BC60FF7CEBE}" destId="{63937067-4601-4C88-B27E-C564F517A685}" srcOrd="0" destOrd="0" presId="urn:microsoft.com/office/officeart/2005/8/layout/chevron1"/>
    <dgm:cxn modelId="{A4319904-829B-4215-80B9-A6821BBA9FB7}" type="presParOf" srcId="{63937067-4601-4C88-B27E-C564F517A685}" destId="{C2A7656C-CC6C-4182-9D86-0E7539E8EA1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0B7F1A-2DA6-4373-BB72-DA9FD8560FE5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8055D130-1333-41ED-91DD-1FDBB3076F14}">
      <dgm:prSet phldrT="[نص]" custT="1"/>
      <dgm:spPr/>
      <dgm:t>
        <a:bodyPr/>
        <a:lstStyle/>
        <a:p>
          <a:pPr algn="ctr" rtl="1"/>
          <a:r>
            <a:rPr lang="ar-SA" sz="2000" b="1" dirty="0">
              <a:solidFill>
                <a:srgbClr val="0E68B7"/>
              </a:solidFill>
            </a:rPr>
            <a:t>نموذج </a:t>
          </a:r>
          <a:r>
            <a:rPr lang="ar-SA" sz="2000" b="1" dirty="0" err="1">
              <a:solidFill>
                <a:srgbClr val="0E68B7"/>
              </a:solidFill>
            </a:rPr>
            <a:t>فراير</a:t>
          </a:r>
          <a:endParaRPr lang="ar-SA" sz="2000" b="1" dirty="0">
            <a:solidFill>
              <a:srgbClr val="0E68B7"/>
            </a:solidFill>
          </a:endParaRPr>
        </a:p>
      </dgm:t>
    </dgm:pt>
    <dgm:pt modelId="{D692A3EE-E7C2-4AED-8503-6F68225A7CD2}" type="parTrans" cxnId="{5E15F1DA-12D4-4496-9D19-F29DA7DBE1EB}">
      <dgm:prSet/>
      <dgm:spPr/>
      <dgm:t>
        <a:bodyPr/>
        <a:lstStyle/>
        <a:p>
          <a:pPr algn="r" rtl="1"/>
          <a:endParaRPr lang="ar-SA" sz="1050" b="1"/>
        </a:p>
      </dgm:t>
    </dgm:pt>
    <dgm:pt modelId="{4C12483D-3A70-4FFC-AF21-4E2F51CA0CED}" type="sibTrans" cxnId="{5E15F1DA-12D4-4496-9D19-F29DA7DBE1EB}">
      <dgm:prSet/>
      <dgm:spPr/>
      <dgm:t>
        <a:bodyPr/>
        <a:lstStyle/>
        <a:p>
          <a:pPr algn="r" rtl="1"/>
          <a:endParaRPr lang="ar-SA" sz="1050" b="1"/>
        </a:p>
      </dgm:t>
    </dgm:pt>
    <dgm:pt modelId="{D4A9B4C9-B6A2-4E07-BEAB-BE6B1F9F47C8}">
      <dgm:prSet phldrT="[نص]" custT="1"/>
      <dgm:spPr/>
      <dgm:t>
        <a:bodyPr/>
        <a:lstStyle/>
        <a:p>
          <a:pPr algn="r" rtl="1">
            <a:buNone/>
          </a:pPr>
          <a:r>
            <a:rPr lang="ar-SA" sz="2000" b="1" dirty="0"/>
            <a:t>الخصائص:</a:t>
          </a:r>
        </a:p>
        <a:p>
          <a:pPr algn="r" rtl="1">
            <a:buFont typeface="Arial" panose="020B0604020202020204" pitchFamily="34" charset="0"/>
            <a:buChar char="•"/>
          </a:pPr>
          <a:endParaRPr lang="ar-SA" sz="2000" b="1" dirty="0"/>
        </a:p>
      </dgm:t>
    </dgm:pt>
    <dgm:pt modelId="{E1E0F45A-728C-449A-9937-C07DECC90897}" type="parTrans" cxnId="{DEAFF598-C428-4B6C-9315-A60DD5C0507A}">
      <dgm:prSet/>
      <dgm:spPr/>
      <dgm:t>
        <a:bodyPr/>
        <a:lstStyle/>
        <a:p>
          <a:pPr algn="r" rtl="1"/>
          <a:endParaRPr lang="ar-SA" sz="1050" b="1"/>
        </a:p>
      </dgm:t>
    </dgm:pt>
    <dgm:pt modelId="{0FFA98AB-1CC6-4307-A8D7-2163A1582163}" type="sibTrans" cxnId="{DEAFF598-C428-4B6C-9315-A60DD5C0507A}">
      <dgm:prSet/>
      <dgm:spPr/>
      <dgm:t>
        <a:bodyPr/>
        <a:lstStyle/>
        <a:p>
          <a:pPr algn="r" rtl="1"/>
          <a:endParaRPr lang="ar-SA" sz="1050" b="1"/>
        </a:p>
      </dgm:t>
    </dgm:pt>
    <dgm:pt modelId="{514E9495-5223-4DCB-96FF-7D5FAD74BD74}">
      <dgm:prSet phldrT="[نص]" custT="1"/>
      <dgm:spPr/>
      <dgm:t>
        <a:bodyPr/>
        <a:lstStyle/>
        <a:p>
          <a:pPr algn="r" rtl="1"/>
          <a:r>
            <a:rPr lang="ar-SA" sz="2000" b="1" dirty="0"/>
            <a:t>التعريف:</a:t>
          </a:r>
        </a:p>
        <a:p>
          <a:pPr algn="r" rtl="1"/>
          <a:endParaRPr lang="ar-SA" sz="2000" b="1" dirty="0"/>
        </a:p>
      </dgm:t>
    </dgm:pt>
    <dgm:pt modelId="{5B407BE8-D683-4A89-8689-0D5AF0520DA4}" type="parTrans" cxnId="{EB41F6F8-7148-48AB-9037-5B340802AFFD}">
      <dgm:prSet/>
      <dgm:spPr/>
      <dgm:t>
        <a:bodyPr/>
        <a:lstStyle/>
        <a:p>
          <a:pPr algn="r" rtl="1"/>
          <a:endParaRPr lang="ar-SA" sz="1050" b="1"/>
        </a:p>
      </dgm:t>
    </dgm:pt>
    <dgm:pt modelId="{692E2D16-4209-402A-AEB9-27C7811AA3B4}" type="sibTrans" cxnId="{EB41F6F8-7148-48AB-9037-5B340802AFFD}">
      <dgm:prSet/>
      <dgm:spPr/>
      <dgm:t>
        <a:bodyPr/>
        <a:lstStyle/>
        <a:p>
          <a:pPr algn="r" rtl="1"/>
          <a:endParaRPr lang="ar-SA" sz="1050" b="1"/>
        </a:p>
      </dgm:t>
    </dgm:pt>
    <dgm:pt modelId="{4ABE3E26-4300-4E3F-9B7D-CD1995DAE187}">
      <dgm:prSet phldrT="[نص]" custT="1"/>
      <dgm:spPr/>
      <dgm:t>
        <a:bodyPr/>
        <a:lstStyle/>
        <a:p>
          <a:pPr algn="r" rtl="1"/>
          <a:r>
            <a:rPr lang="ar-SA" sz="2000" b="1" dirty="0" err="1"/>
            <a:t>اللامثل</a:t>
          </a:r>
          <a:r>
            <a:rPr lang="ar-SA" sz="2000" b="1" dirty="0"/>
            <a:t>:</a:t>
          </a:r>
        </a:p>
        <a:p>
          <a:pPr algn="r" rtl="1"/>
          <a:endParaRPr lang="ar-SA" sz="2000" b="1" dirty="0"/>
        </a:p>
      </dgm:t>
    </dgm:pt>
    <dgm:pt modelId="{0DAF2271-7B70-4422-AC6D-87B8A678F016}" type="parTrans" cxnId="{E1688421-13BF-40CE-BE9F-5D3A22BAC68B}">
      <dgm:prSet/>
      <dgm:spPr/>
      <dgm:t>
        <a:bodyPr/>
        <a:lstStyle/>
        <a:p>
          <a:pPr algn="r" rtl="1"/>
          <a:endParaRPr lang="ar-SA" sz="1050" b="1"/>
        </a:p>
      </dgm:t>
    </dgm:pt>
    <dgm:pt modelId="{2E840DBA-81A7-46A0-88B8-C38A777B5510}" type="sibTrans" cxnId="{E1688421-13BF-40CE-BE9F-5D3A22BAC68B}">
      <dgm:prSet/>
      <dgm:spPr/>
      <dgm:t>
        <a:bodyPr/>
        <a:lstStyle/>
        <a:p>
          <a:pPr algn="r" rtl="1"/>
          <a:endParaRPr lang="ar-SA" sz="1050" b="1"/>
        </a:p>
      </dgm:t>
    </dgm:pt>
    <dgm:pt modelId="{F7A01679-EA4F-458D-9947-8888A3F601B1}">
      <dgm:prSet phldrT="[نص]" custT="1"/>
      <dgm:spPr/>
      <dgm:t>
        <a:bodyPr/>
        <a:lstStyle/>
        <a:p>
          <a:pPr algn="r" rtl="1"/>
          <a:r>
            <a:rPr lang="ar-SA" sz="2000" b="1" dirty="0"/>
            <a:t>المِثِل:</a:t>
          </a:r>
        </a:p>
        <a:p>
          <a:pPr algn="r" rtl="1"/>
          <a:endParaRPr lang="ar-SA" sz="2000" b="1" dirty="0"/>
        </a:p>
      </dgm:t>
    </dgm:pt>
    <dgm:pt modelId="{DAD6548F-53FD-4F99-A5A2-B48A7C090623}" type="parTrans" cxnId="{A498C48D-630B-40D9-A7D7-52F255FC01F2}">
      <dgm:prSet/>
      <dgm:spPr/>
      <dgm:t>
        <a:bodyPr/>
        <a:lstStyle/>
        <a:p>
          <a:pPr algn="r" rtl="1"/>
          <a:endParaRPr lang="ar-SA" sz="1050" b="1"/>
        </a:p>
      </dgm:t>
    </dgm:pt>
    <dgm:pt modelId="{1DC978E2-C242-4B14-8D43-5D6B224B640C}" type="sibTrans" cxnId="{A498C48D-630B-40D9-A7D7-52F255FC01F2}">
      <dgm:prSet/>
      <dgm:spPr/>
      <dgm:t>
        <a:bodyPr/>
        <a:lstStyle/>
        <a:p>
          <a:pPr algn="r" rtl="1"/>
          <a:endParaRPr lang="ar-SA" sz="1050" b="1"/>
        </a:p>
      </dgm:t>
    </dgm:pt>
    <dgm:pt modelId="{9CC0D83E-2EF4-4253-B0EA-4AD6980DA3C5}" type="pres">
      <dgm:prSet presAssocID="{DA0B7F1A-2DA6-4373-BB72-DA9FD8560FE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ADB44C-7419-4232-B83E-E695DC8B960A}" type="pres">
      <dgm:prSet presAssocID="{DA0B7F1A-2DA6-4373-BB72-DA9FD8560FE5}" presName="matrix" presStyleCnt="0"/>
      <dgm:spPr/>
    </dgm:pt>
    <dgm:pt modelId="{BC6D8C87-4DD3-454C-9C48-B21473AE3084}" type="pres">
      <dgm:prSet presAssocID="{DA0B7F1A-2DA6-4373-BB72-DA9FD8560FE5}" presName="tile1" presStyleLbl="node1" presStyleIdx="0" presStyleCnt="4" custLinFactNeighborX="-10822" custLinFactNeighborY="-18755"/>
      <dgm:spPr/>
    </dgm:pt>
    <dgm:pt modelId="{2F29C331-F76D-4774-A571-F5D0999F4D3B}" type="pres">
      <dgm:prSet presAssocID="{DA0B7F1A-2DA6-4373-BB72-DA9FD8560FE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D1CCB67-AAAF-420A-A234-99A922C28C20}" type="pres">
      <dgm:prSet presAssocID="{DA0B7F1A-2DA6-4373-BB72-DA9FD8560FE5}" presName="tile2" presStyleLbl="node1" presStyleIdx="1" presStyleCnt="4"/>
      <dgm:spPr/>
    </dgm:pt>
    <dgm:pt modelId="{23371A09-5060-4F7B-A7E2-172C521A75B8}" type="pres">
      <dgm:prSet presAssocID="{DA0B7F1A-2DA6-4373-BB72-DA9FD8560FE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0107BAB-3E6F-4D6A-809C-C8EC54AB1B1C}" type="pres">
      <dgm:prSet presAssocID="{DA0B7F1A-2DA6-4373-BB72-DA9FD8560FE5}" presName="tile3" presStyleLbl="node1" presStyleIdx="2" presStyleCnt="4"/>
      <dgm:spPr/>
    </dgm:pt>
    <dgm:pt modelId="{1987258E-B6AF-4069-99BF-090A6108FB9D}" type="pres">
      <dgm:prSet presAssocID="{DA0B7F1A-2DA6-4373-BB72-DA9FD8560FE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1E15AA-7E5D-44AE-807F-1309759DA851}" type="pres">
      <dgm:prSet presAssocID="{DA0B7F1A-2DA6-4373-BB72-DA9FD8560FE5}" presName="tile4" presStyleLbl="node1" presStyleIdx="3" presStyleCnt="4" custLinFactNeighborY="0"/>
      <dgm:spPr/>
    </dgm:pt>
    <dgm:pt modelId="{94902AFB-A7A4-4704-8606-EC77323956D2}" type="pres">
      <dgm:prSet presAssocID="{DA0B7F1A-2DA6-4373-BB72-DA9FD8560FE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167994C-3B34-4A42-8072-F99ACF13DBCD}" type="pres">
      <dgm:prSet presAssocID="{DA0B7F1A-2DA6-4373-BB72-DA9FD8560FE5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1688421-13BF-40CE-BE9F-5D3A22BAC68B}" srcId="{8055D130-1333-41ED-91DD-1FDBB3076F14}" destId="{4ABE3E26-4300-4E3F-9B7D-CD1995DAE187}" srcOrd="2" destOrd="0" parTransId="{0DAF2271-7B70-4422-AC6D-87B8A678F016}" sibTransId="{2E840DBA-81A7-46A0-88B8-C38A777B5510}"/>
    <dgm:cxn modelId="{DE13182E-7ED9-414A-BAF4-8073A6C5E044}" type="presOf" srcId="{514E9495-5223-4DCB-96FF-7D5FAD74BD74}" destId="{AD1CCB67-AAAF-420A-A234-99A922C28C20}" srcOrd="0" destOrd="0" presId="urn:microsoft.com/office/officeart/2005/8/layout/matrix1"/>
    <dgm:cxn modelId="{EC42DC44-01F8-4FFF-9217-876C51C08C4B}" type="presOf" srcId="{4ABE3E26-4300-4E3F-9B7D-CD1995DAE187}" destId="{E0107BAB-3E6F-4D6A-809C-C8EC54AB1B1C}" srcOrd="0" destOrd="0" presId="urn:microsoft.com/office/officeart/2005/8/layout/matrix1"/>
    <dgm:cxn modelId="{A78E6D76-A463-4B02-8B70-A16797D9EF2B}" type="presOf" srcId="{F7A01679-EA4F-458D-9947-8888A3F601B1}" destId="{431E15AA-7E5D-44AE-807F-1309759DA851}" srcOrd="0" destOrd="0" presId="urn:microsoft.com/office/officeart/2005/8/layout/matrix1"/>
    <dgm:cxn modelId="{A498C48D-630B-40D9-A7D7-52F255FC01F2}" srcId="{8055D130-1333-41ED-91DD-1FDBB3076F14}" destId="{F7A01679-EA4F-458D-9947-8888A3F601B1}" srcOrd="3" destOrd="0" parTransId="{DAD6548F-53FD-4F99-A5A2-B48A7C090623}" sibTransId="{1DC978E2-C242-4B14-8D43-5D6B224B640C}"/>
    <dgm:cxn modelId="{DEAFF598-C428-4B6C-9315-A60DD5C0507A}" srcId="{8055D130-1333-41ED-91DD-1FDBB3076F14}" destId="{D4A9B4C9-B6A2-4E07-BEAB-BE6B1F9F47C8}" srcOrd="0" destOrd="0" parTransId="{E1E0F45A-728C-449A-9937-C07DECC90897}" sibTransId="{0FFA98AB-1CC6-4307-A8D7-2163A1582163}"/>
    <dgm:cxn modelId="{5C499B9E-E389-42E7-AB71-CF868CADEA36}" type="presOf" srcId="{8055D130-1333-41ED-91DD-1FDBB3076F14}" destId="{D167994C-3B34-4A42-8072-F99ACF13DBCD}" srcOrd="0" destOrd="0" presId="urn:microsoft.com/office/officeart/2005/8/layout/matrix1"/>
    <dgm:cxn modelId="{E34081B4-5348-43BA-A796-2D18F4B90056}" type="presOf" srcId="{514E9495-5223-4DCB-96FF-7D5FAD74BD74}" destId="{23371A09-5060-4F7B-A7E2-172C521A75B8}" srcOrd="1" destOrd="0" presId="urn:microsoft.com/office/officeart/2005/8/layout/matrix1"/>
    <dgm:cxn modelId="{EC9122B6-831A-4254-9689-AAE4D613BF16}" type="presOf" srcId="{4ABE3E26-4300-4E3F-9B7D-CD1995DAE187}" destId="{1987258E-B6AF-4069-99BF-090A6108FB9D}" srcOrd="1" destOrd="0" presId="urn:microsoft.com/office/officeart/2005/8/layout/matrix1"/>
    <dgm:cxn modelId="{47BBEBC9-83B7-4B6D-A8F1-C137B3FAC50E}" type="presOf" srcId="{F7A01679-EA4F-458D-9947-8888A3F601B1}" destId="{94902AFB-A7A4-4704-8606-EC77323956D2}" srcOrd="1" destOrd="0" presId="urn:microsoft.com/office/officeart/2005/8/layout/matrix1"/>
    <dgm:cxn modelId="{BDA92CCF-CBC0-4426-9444-35F4B87DAA89}" type="presOf" srcId="{DA0B7F1A-2DA6-4373-BB72-DA9FD8560FE5}" destId="{9CC0D83E-2EF4-4253-B0EA-4AD6980DA3C5}" srcOrd="0" destOrd="0" presId="urn:microsoft.com/office/officeart/2005/8/layout/matrix1"/>
    <dgm:cxn modelId="{5E15F1DA-12D4-4496-9D19-F29DA7DBE1EB}" srcId="{DA0B7F1A-2DA6-4373-BB72-DA9FD8560FE5}" destId="{8055D130-1333-41ED-91DD-1FDBB3076F14}" srcOrd="0" destOrd="0" parTransId="{D692A3EE-E7C2-4AED-8503-6F68225A7CD2}" sibTransId="{4C12483D-3A70-4FFC-AF21-4E2F51CA0CED}"/>
    <dgm:cxn modelId="{08AF50E8-1C52-4F22-BFF3-0754608C08BE}" type="presOf" srcId="{D4A9B4C9-B6A2-4E07-BEAB-BE6B1F9F47C8}" destId="{BC6D8C87-4DD3-454C-9C48-B21473AE3084}" srcOrd="0" destOrd="0" presId="urn:microsoft.com/office/officeart/2005/8/layout/matrix1"/>
    <dgm:cxn modelId="{342A04F3-950F-402A-9355-2C7B9EB88A98}" type="presOf" srcId="{D4A9B4C9-B6A2-4E07-BEAB-BE6B1F9F47C8}" destId="{2F29C331-F76D-4774-A571-F5D0999F4D3B}" srcOrd="1" destOrd="0" presId="urn:microsoft.com/office/officeart/2005/8/layout/matrix1"/>
    <dgm:cxn modelId="{EB41F6F8-7148-48AB-9037-5B340802AFFD}" srcId="{8055D130-1333-41ED-91DD-1FDBB3076F14}" destId="{514E9495-5223-4DCB-96FF-7D5FAD74BD74}" srcOrd="1" destOrd="0" parTransId="{5B407BE8-D683-4A89-8689-0D5AF0520DA4}" sibTransId="{692E2D16-4209-402A-AEB9-27C7811AA3B4}"/>
    <dgm:cxn modelId="{F5E8514A-B86D-40A0-95B9-0C6A01A68977}" type="presParOf" srcId="{9CC0D83E-2EF4-4253-B0EA-4AD6980DA3C5}" destId="{9BADB44C-7419-4232-B83E-E695DC8B960A}" srcOrd="0" destOrd="0" presId="urn:microsoft.com/office/officeart/2005/8/layout/matrix1"/>
    <dgm:cxn modelId="{26793478-A353-495E-A3EB-10592A41A993}" type="presParOf" srcId="{9BADB44C-7419-4232-B83E-E695DC8B960A}" destId="{BC6D8C87-4DD3-454C-9C48-B21473AE3084}" srcOrd="0" destOrd="0" presId="urn:microsoft.com/office/officeart/2005/8/layout/matrix1"/>
    <dgm:cxn modelId="{701950CF-DD86-45E6-9250-C2658041898B}" type="presParOf" srcId="{9BADB44C-7419-4232-B83E-E695DC8B960A}" destId="{2F29C331-F76D-4774-A571-F5D0999F4D3B}" srcOrd="1" destOrd="0" presId="urn:microsoft.com/office/officeart/2005/8/layout/matrix1"/>
    <dgm:cxn modelId="{088E1624-192A-414D-91BB-ABD325D9F81C}" type="presParOf" srcId="{9BADB44C-7419-4232-B83E-E695DC8B960A}" destId="{AD1CCB67-AAAF-420A-A234-99A922C28C20}" srcOrd="2" destOrd="0" presId="urn:microsoft.com/office/officeart/2005/8/layout/matrix1"/>
    <dgm:cxn modelId="{EF2552AD-3903-4FF3-8137-8394752B5F45}" type="presParOf" srcId="{9BADB44C-7419-4232-B83E-E695DC8B960A}" destId="{23371A09-5060-4F7B-A7E2-172C521A75B8}" srcOrd="3" destOrd="0" presId="urn:microsoft.com/office/officeart/2005/8/layout/matrix1"/>
    <dgm:cxn modelId="{9BBB2060-0F3A-4FC2-8529-804E7E0F5E45}" type="presParOf" srcId="{9BADB44C-7419-4232-B83E-E695DC8B960A}" destId="{E0107BAB-3E6F-4D6A-809C-C8EC54AB1B1C}" srcOrd="4" destOrd="0" presId="urn:microsoft.com/office/officeart/2005/8/layout/matrix1"/>
    <dgm:cxn modelId="{CBB312F6-45BC-48C7-A366-2E66FDBD773A}" type="presParOf" srcId="{9BADB44C-7419-4232-B83E-E695DC8B960A}" destId="{1987258E-B6AF-4069-99BF-090A6108FB9D}" srcOrd="5" destOrd="0" presId="urn:microsoft.com/office/officeart/2005/8/layout/matrix1"/>
    <dgm:cxn modelId="{339458B7-B20A-4F8A-8EA8-AEF457409F7F}" type="presParOf" srcId="{9BADB44C-7419-4232-B83E-E695DC8B960A}" destId="{431E15AA-7E5D-44AE-807F-1309759DA851}" srcOrd="6" destOrd="0" presId="urn:microsoft.com/office/officeart/2005/8/layout/matrix1"/>
    <dgm:cxn modelId="{E8BD9DB3-4DD3-432C-9684-0C43D243CF6C}" type="presParOf" srcId="{9BADB44C-7419-4232-B83E-E695DC8B960A}" destId="{94902AFB-A7A4-4704-8606-EC77323956D2}" srcOrd="7" destOrd="0" presId="urn:microsoft.com/office/officeart/2005/8/layout/matrix1"/>
    <dgm:cxn modelId="{6A207D75-FAC4-42B0-AFA6-8B2F7EB251CF}" type="presParOf" srcId="{9CC0D83E-2EF4-4253-B0EA-4AD6980DA3C5}" destId="{D167994C-3B34-4A42-8072-F99ACF13DBC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0B7F1A-2DA6-4373-BB72-DA9FD8560FE5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8055D130-1333-41ED-91DD-1FDBB3076F14}">
      <dgm:prSet phldrT="[نص]" custT="1"/>
      <dgm:spPr/>
      <dgm:t>
        <a:bodyPr/>
        <a:lstStyle/>
        <a:p>
          <a:pPr algn="ctr" rtl="1"/>
          <a:r>
            <a:rPr lang="ar-SA" sz="2000" b="1" dirty="0">
              <a:solidFill>
                <a:srgbClr val="0E68B7"/>
              </a:solidFill>
            </a:rPr>
            <a:t>نموذج </a:t>
          </a:r>
          <a:r>
            <a:rPr lang="ar-SA" sz="2000" b="1" dirty="0" err="1">
              <a:solidFill>
                <a:srgbClr val="0E68B7"/>
              </a:solidFill>
            </a:rPr>
            <a:t>فراير</a:t>
          </a:r>
          <a:endParaRPr lang="ar-SA" sz="2000" b="1" dirty="0">
            <a:solidFill>
              <a:srgbClr val="0E68B7"/>
            </a:solidFill>
          </a:endParaRPr>
        </a:p>
      </dgm:t>
    </dgm:pt>
    <dgm:pt modelId="{D692A3EE-E7C2-4AED-8503-6F68225A7CD2}" type="parTrans" cxnId="{5E15F1DA-12D4-4496-9D19-F29DA7DBE1EB}">
      <dgm:prSet/>
      <dgm:spPr/>
      <dgm:t>
        <a:bodyPr/>
        <a:lstStyle/>
        <a:p>
          <a:pPr algn="r" rtl="1"/>
          <a:endParaRPr lang="ar-SA" sz="1050" b="1"/>
        </a:p>
      </dgm:t>
    </dgm:pt>
    <dgm:pt modelId="{4C12483D-3A70-4FFC-AF21-4E2F51CA0CED}" type="sibTrans" cxnId="{5E15F1DA-12D4-4496-9D19-F29DA7DBE1EB}">
      <dgm:prSet/>
      <dgm:spPr/>
      <dgm:t>
        <a:bodyPr/>
        <a:lstStyle/>
        <a:p>
          <a:pPr algn="r" rtl="1"/>
          <a:endParaRPr lang="ar-SA" sz="1050" b="1"/>
        </a:p>
      </dgm:t>
    </dgm:pt>
    <dgm:pt modelId="{D4A9B4C9-B6A2-4E07-BEAB-BE6B1F9F47C8}">
      <dgm:prSet phldrT="[نص]" custT="1"/>
      <dgm:spPr/>
      <dgm:t>
        <a:bodyPr/>
        <a:lstStyle/>
        <a:p>
          <a:pPr algn="r" rtl="1">
            <a:buNone/>
          </a:pPr>
          <a:r>
            <a:rPr lang="ar-SA" sz="2000" b="1" dirty="0"/>
            <a:t>الخصائص:</a:t>
          </a:r>
        </a:p>
        <a:p>
          <a:pPr algn="r" rtl="1">
            <a:buNone/>
          </a:pPr>
          <a:endParaRPr lang="ar-SA" sz="2000" b="1" dirty="0"/>
        </a:p>
        <a:p>
          <a:pPr algn="r" rtl="1">
            <a:buNone/>
          </a:pPr>
          <a:endParaRPr lang="ar-SA" sz="2000" b="1" dirty="0"/>
        </a:p>
        <a:p>
          <a:pPr algn="r" rtl="1">
            <a:buFont typeface="Arial" panose="020B0604020202020204" pitchFamily="34" charset="0"/>
            <a:buChar char="•"/>
          </a:pPr>
          <a:endParaRPr lang="ar-SA" sz="2000" b="1" dirty="0"/>
        </a:p>
      </dgm:t>
    </dgm:pt>
    <dgm:pt modelId="{E1E0F45A-728C-449A-9937-C07DECC90897}" type="parTrans" cxnId="{DEAFF598-C428-4B6C-9315-A60DD5C0507A}">
      <dgm:prSet/>
      <dgm:spPr/>
      <dgm:t>
        <a:bodyPr/>
        <a:lstStyle/>
        <a:p>
          <a:pPr algn="r" rtl="1"/>
          <a:endParaRPr lang="ar-SA" sz="1050" b="1"/>
        </a:p>
      </dgm:t>
    </dgm:pt>
    <dgm:pt modelId="{0FFA98AB-1CC6-4307-A8D7-2163A1582163}" type="sibTrans" cxnId="{DEAFF598-C428-4B6C-9315-A60DD5C0507A}">
      <dgm:prSet/>
      <dgm:spPr/>
      <dgm:t>
        <a:bodyPr/>
        <a:lstStyle/>
        <a:p>
          <a:pPr algn="r" rtl="1"/>
          <a:endParaRPr lang="ar-SA" sz="1050" b="1"/>
        </a:p>
      </dgm:t>
    </dgm:pt>
    <dgm:pt modelId="{514E9495-5223-4DCB-96FF-7D5FAD74BD74}">
      <dgm:prSet phldrT="[نص]" custT="1"/>
      <dgm:spPr/>
      <dgm:t>
        <a:bodyPr/>
        <a:lstStyle/>
        <a:p>
          <a:pPr algn="r" rtl="1"/>
          <a:r>
            <a:rPr lang="ar-SA" sz="2000" b="1" dirty="0"/>
            <a:t>التعريف:</a:t>
          </a:r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</dgm:t>
    </dgm:pt>
    <dgm:pt modelId="{5B407BE8-D683-4A89-8689-0D5AF0520DA4}" type="parTrans" cxnId="{EB41F6F8-7148-48AB-9037-5B340802AFFD}">
      <dgm:prSet/>
      <dgm:spPr/>
      <dgm:t>
        <a:bodyPr/>
        <a:lstStyle/>
        <a:p>
          <a:pPr algn="r" rtl="1"/>
          <a:endParaRPr lang="ar-SA" sz="1050" b="1"/>
        </a:p>
      </dgm:t>
    </dgm:pt>
    <dgm:pt modelId="{692E2D16-4209-402A-AEB9-27C7811AA3B4}" type="sibTrans" cxnId="{EB41F6F8-7148-48AB-9037-5B340802AFFD}">
      <dgm:prSet/>
      <dgm:spPr/>
      <dgm:t>
        <a:bodyPr/>
        <a:lstStyle/>
        <a:p>
          <a:pPr algn="r" rtl="1"/>
          <a:endParaRPr lang="ar-SA" sz="1050" b="1"/>
        </a:p>
      </dgm:t>
    </dgm:pt>
    <dgm:pt modelId="{4ABE3E26-4300-4E3F-9B7D-CD1995DAE187}">
      <dgm:prSet phldrT="[نص]" custT="1"/>
      <dgm:spPr/>
      <dgm:t>
        <a:bodyPr/>
        <a:lstStyle/>
        <a:p>
          <a:pPr algn="r" rtl="1"/>
          <a:r>
            <a:rPr lang="ar-SA" sz="2000" b="1" dirty="0" err="1"/>
            <a:t>اللامثل</a:t>
          </a:r>
          <a:r>
            <a:rPr lang="ar-SA" sz="2000" b="1" dirty="0"/>
            <a:t>:</a:t>
          </a:r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</dgm:t>
    </dgm:pt>
    <dgm:pt modelId="{0DAF2271-7B70-4422-AC6D-87B8A678F016}" type="parTrans" cxnId="{E1688421-13BF-40CE-BE9F-5D3A22BAC68B}">
      <dgm:prSet/>
      <dgm:spPr/>
      <dgm:t>
        <a:bodyPr/>
        <a:lstStyle/>
        <a:p>
          <a:pPr algn="r" rtl="1"/>
          <a:endParaRPr lang="ar-SA" sz="1050" b="1"/>
        </a:p>
      </dgm:t>
    </dgm:pt>
    <dgm:pt modelId="{2E840DBA-81A7-46A0-88B8-C38A777B5510}" type="sibTrans" cxnId="{E1688421-13BF-40CE-BE9F-5D3A22BAC68B}">
      <dgm:prSet/>
      <dgm:spPr/>
      <dgm:t>
        <a:bodyPr/>
        <a:lstStyle/>
        <a:p>
          <a:pPr algn="r" rtl="1"/>
          <a:endParaRPr lang="ar-SA" sz="1050" b="1"/>
        </a:p>
      </dgm:t>
    </dgm:pt>
    <dgm:pt modelId="{F7A01679-EA4F-458D-9947-8888A3F601B1}">
      <dgm:prSet phldrT="[نص]" custT="1"/>
      <dgm:spPr/>
      <dgm:t>
        <a:bodyPr/>
        <a:lstStyle/>
        <a:p>
          <a:pPr algn="r" rtl="1"/>
          <a:r>
            <a:rPr lang="ar-SA" sz="2000" b="1" dirty="0"/>
            <a:t>المِثِل:</a:t>
          </a:r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</dgm:t>
    </dgm:pt>
    <dgm:pt modelId="{DAD6548F-53FD-4F99-A5A2-B48A7C090623}" type="parTrans" cxnId="{A498C48D-630B-40D9-A7D7-52F255FC01F2}">
      <dgm:prSet/>
      <dgm:spPr/>
      <dgm:t>
        <a:bodyPr/>
        <a:lstStyle/>
        <a:p>
          <a:pPr algn="r" rtl="1"/>
          <a:endParaRPr lang="ar-SA" sz="1050" b="1"/>
        </a:p>
      </dgm:t>
    </dgm:pt>
    <dgm:pt modelId="{1DC978E2-C242-4B14-8D43-5D6B224B640C}" type="sibTrans" cxnId="{A498C48D-630B-40D9-A7D7-52F255FC01F2}">
      <dgm:prSet/>
      <dgm:spPr/>
      <dgm:t>
        <a:bodyPr/>
        <a:lstStyle/>
        <a:p>
          <a:pPr algn="r" rtl="1"/>
          <a:endParaRPr lang="ar-SA" sz="1050" b="1"/>
        </a:p>
      </dgm:t>
    </dgm:pt>
    <dgm:pt modelId="{9CC0D83E-2EF4-4253-B0EA-4AD6980DA3C5}" type="pres">
      <dgm:prSet presAssocID="{DA0B7F1A-2DA6-4373-BB72-DA9FD8560FE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ADB44C-7419-4232-B83E-E695DC8B960A}" type="pres">
      <dgm:prSet presAssocID="{DA0B7F1A-2DA6-4373-BB72-DA9FD8560FE5}" presName="matrix" presStyleCnt="0"/>
      <dgm:spPr/>
    </dgm:pt>
    <dgm:pt modelId="{BC6D8C87-4DD3-454C-9C48-B21473AE3084}" type="pres">
      <dgm:prSet presAssocID="{DA0B7F1A-2DA6-4373-BB72-DA9FD8560FE5}" presName="tile1" presStyleLbl="node1" presStyleIdx="0" presStyleCnt="4" custLinFactNeighborX="-887" custLinFactNeighborY="-2731"/>
      <dgm:spPr/>
    </dgm:pt>
    <dgm:pt modelId="{2F29C331-F76D-4774-A571-F5D0999F4D3B}" type="pres">
      <dgm:prSet presAssocID="{DA0B7F1A-2DA6-4373-BB72-DA9FD8560FE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D1CCB67-AAAF-420A-A234-99A922C28C20}" type="pres">
      <dgm:prSet presAssocID="{DA0B7F1A-2DA6-4373-BB72-DA9FD8560FE5}" presName="tile2" presStyleLbl="node1" presStyleIdx="1" presStyleCnt="4" custLinFactNeighborX="-443"/>
      <dgm:spPr/>
    </dgm:pt>
    <dgm:pt modelId="{23371A09-5060-4F7B-A7E2-172C521A75B8}" type="pres">
      <dgm:prSet presAssocID="{DA0B7F1A-2DA6-4373-BB72-DA9FD8560FE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0107BAB-3E6F-4D6A-809C-C8EC54AB1B1C}" type="pres">
      <dgm:prSet presAssocID="{DA0B7F1A-2DA6-4373-BB72-DA9FD8560FE5}" presName="tile3" presStyleLbl="node1" presStyleIdx="2" presStyleCnt="4"/>
      <dgm:spPr/>
    </dgm:pt>
    <dgm:pt modelId="{1987258E-B6AF-4069-99BF-090A6108FB9D}" type="pres">
      <dgm:prSet presAssocID="{DA0B7F1A-2DA6-4373-BB72-DA9FD8560FE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1E15AA-7E5D-44AE-807F-1309759DA851}" type="pres">
      <dgm:prSet presAssocID="{DA0B7F1A-2DA6-4373-BB72-DA9FD8560FE5}" presName="tile4" presStyleLbl="node1" presStyleIdx="3" presStyleCnt="4" custLinFactNeighborY="0"/>
      <dgm:spPr/>
    </dgm:pt>
    <dgm:pt modelId="{94902AFB-A7A4-4704-8606-EC77323956D2}" type="pres">
      <dgm:prSet presAssocID="{DA0B7F1A-2DA6-4373-BB72-DA9FD8560FE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167994C-3B34-4A42-8072-F99ACF13DBCD}" type="pres">
      <dgm:prSet presAssocID="{DA0B7F1A-2DA6-4373-BB72-DA9FD8560FE5}" presName="centerTile" presStyleLbl="fgShp" presStyleIdx="0" presStyleCnt="1" custScaleX="77546" custScaleY="44492">
        <dgm:presLayoutVars>
          <dgm:chMax val="0"/>
          <dgm:chPref val="0"/>
        </dgm:presLayoutVars>
      </dgm:prSet>
      <dgm:spPr/>
    </dgm:pt>
  </dgm:ptLst>
  <dgm:cxnLst>
    <dgm:cxn modelId="{E1688421-13BF-40CE-BE9F-5D3A22BAC68B}" srcId="{8055D130-1333-41ED-91DD-1FDBB3076F14}" destId="{4ABE3E26-4300-4E3F-9B7D-CD1995DAE187}" srcOrd="2" destOrd="0" parTransId="{0DAF2271-7B70-4422-AC6D-87B8A678F016}" sibTransId="{2E840DBA-81A7-46A0-88B8-C38A777B5510}"/>
    <dgm:cxn modelId="{DE13182E-7ED9-414A-BAF4-8073A6C5E044}" type="presOf" srcId="{514E9495-5223-4DCB-96FF-7D5FAD74BD74}" destId="{AD1CCB67-AAAF-420A-A234-99A922C28C20}" srcOrd="0" destOrd="0" presId="urn:microsoft.com/office/officeart/2005/8/layout/matrix1"/>
    <dgm:cxn modelId="{EC42DC44-01F8-4FFF-9217-876C51C08C4B}" type="presOf" srcId="{4ABE3E26-4300-4E3F-9B7D-CD1995DAE187}" destId="{E0107BAB-3E6F-4D6A-809C-C8EC54AB1B1C}" srcOrd="0" destOrd="0" presId="urn:microsoft.com/office/officeart/2005/8/layout/matrix1"/>
    <dgm:cxn modelId="{A78E6D76-A463-4B02-8B70-A16797D9EF2B}" type="presOf" srcId="{F7A01679-EA4F-458D-9947-8888A3F601B1}" destId="{431E15AA-7E5D-44AE-807F-1309759DA851}" srcOrd="0" destOrd="0" presId="urn:microsoft.com/office/officeart/2005/8/layout/matrix1"/>
    <dgm:cxn modelId="{A498C48D-630B-40D9-A7D7-52F255FC01F2}" srcId="{8055D130-1333-41ED-91DD-1FDBB3076F14}" destId="{F7A01679-EA4F-458D-9947-8888A3F601B1}" srcOrd="3" destOrd="0" parTransId="{DAD6548F-53FD-4F99-A5A2-B48A7C090623}" sibTransId="{1DC978E2-C242-4B14-8D43-5D6B224B640C}"/>
    <dgm:cxn modelId="{DEAFF598-C428-4B6C-9315-A60DD5C0507A}" srcId="{8055D130-1333-41ED-91DD-1FDBB3076F14}" destId="{D4A9B4C9-B6A2-4E07-BEAB-BE6B1F9F47C8}" srcOrd="0" destOrd="0" parTransId="{E1E0F45A-728C-449A-9937-C07DECC90897}" sibTransId="{0FFA98AB-1CC6-4307-A8D7-2163A1582163}"/>
    <dgm:cxn modelId="{5C499B9E-E389-42E7-AB71-CF868CADEA36}" type="presOf" srcId="{8055D130-1333-41ED-91DD-1FDBB3076F14}" destId="{D167994C-3B34-4A42-8072-F99ACF13DBCD}" srcOrd="0" destOrd="0" presId="urn:microsoft.com/office/officeart/2005/8/layout/matrix1"/>
    <dgm:cxn modelId="{E34081B4-5348-43BA-A796-2D18F4B90056}" type="presOf" srcId="{514E9495-5223-4DCB-96FF-7D5FAD74BD74}" destId="{23371A09-5060-4F7B-A7E2-172C521A75B8}" srcOrd="1" destOrd="0" presId="urn:microsoft.com/office/officeart/2005/8/layout/matrix1"/>
    <dgm:cxn modelId="{EC9122B6-831A-4254-9689-AAE4D613BF16}" type="presOf" srcId="{4ABE3E26-4300-4E3F-9B7D-CD1995DAE187}" destId="{1987258E-B6AF-4069-99BF-090A6108FB9D}" srcOrd="1" destOrd="0" presId="urn:microsoft.com/office/officeart/2005/8/layout/matrix1"/>
    <dgm:cxn modelId="{47BBEBC9-83B7-4B6D-A8F1-C137B3FAC50E}" type="presOf" srcId="{F7A01679-EA4F-458D-9947-8888A3F601B1}" destId="{94902AFB-A7A4-4704-8606-EC77323956D2}" srcOrd="1" destOrd="0" presId="urn:microsoft.com/office/officeart/2005/8/layout/matrix1"/>
    <dgm:cxn modelId="{BDA92CCF-CBC0-4426-9444-35F4B87DAA89}" type="presOf" srcId="{DA0B7F1A-2DA6-4373-BB72-DA9FD8560FE5}" destId="{9CC0D83E-2EF4-4253-B0EA-4AD6980DA3C5}" srcOrd="0" destOrd="0" presId="urn:microsoft.com/office/officeart/2005/8/layout/matrix1"/>
    <dgm:cxn modelId="{5E15F1DA-12D4-4496-9D19-F29DA7DBE1EB}" srcId="{DA0B7F1A-2DA6-4373-BB72-DA9FD8560FE5}" destId="{8055D130-1333-41ED-91DD-1FDBB3076F14}" srcOrd="0" destOrd="0" parTransId="{D692A3EE-E7C2-4AED-8503-6F68225A7CD2}" sibTransId="{4C12483D-3A70-4FFC-AF21-4E2F51CA0CED}"/>
    <dgm:cxn modelId="{08AF50E8-1C52-4F22-BFF3-0754608C08BE}" type="presOf" srcId="{D4A9B4C9-B6A2-4E07-BEAB-BE6B1F9F47C8}" destId="{BC6D8C87-4DD3-454C-9C48-B21473AE3084}" srcOrd="0" destOrd="0" presId="urn:microsoft.com/office/officeart/2005/8/layout/matrix1"/>
    <dgm:cxn modelId="{342A04F3-950F-402A-9355-2C7B9EB88A98}" type="presOf" srcId="{D4A9B4C9-B6A2-4E07-BEAB-BE6B1F9F47C8}" destId="{2F29C331-F76D-4774-A571-F5D0999F4D3B}" srcOrd="1" destOrd="0" presId="urn:microsoft.com/office/officeart/2005/8/layout/matrix1"/>
    <dgm:cxn modelId="{EB41F6F8-7148-48AB-9037-5B340802AFFD}" srcId="{8055D130-1333-41ED-91DD-1FDBB3076F14}" destId="{514E9495-5223-4DCB-96FF-7D5FAD74BD74}" srcOrd="1" destOrd="0" parTransId="{5B407BE8-D683-4A89-8689-0D5AF0520DA4}" sibTransId="{692E2D16-4209-402A-AEB9-27C7811AA3B4}"/>
    <dgm:cxn modelId="{F5E8514A-B86D-40A0-95B9-0C6A01A68977}" type="presParOf" srcId="{9CC0D83E-2EF4-4253-B0EA-4AD6980DA3C5}" destId="{9BADB44C-7419-4232-B83E-E695DC8B960A}" srcOrd="0" destOrd="0" presId="urn:microsoft.com/office/officeart/2005/8/layout/matrix1"/>
    <dgm:cxn modelId="{26793478-A353-495E-A3EB-10592A41A993}" type="presParOf" srcId="{9BADB44C-7419-4232-B83E-E695DC8B960A}" destId="{BC6D8C87-4DD3-454C-9C48-B21473AE3084}" srcOrd="0" destOrd="0" presId="urn:microsoft.com/office/officeart/2005/8/layout/matrix1"/>
    <dgm:cxn modelId="{701950CF-DD86-45E6-9250-C2658041898B}" type="presParOf" srcId="{9BADB44C-7419-4232-B83E-E695DC8B960A}" destId="{2F29C331-F76D-4774-A571-F5D0999F4D3B}" srcOrd="1" destOrd="0" presId="urn:microsoft.com/office/officeart/2005/8/layout/matrix1"/>
    <dgm:cxn modelId="{088E1624-192A-414D-91BB-ABD325D9F81C}" type="presParOf" srcId="{9BADB44C-7419-4232-B83E-E695DC8B960A}" destId="{AD1CCB67-AAAF-420A-A234-99A922C28C20}" srcOrd="2" destOrd="0" presId="urn:microsoft.com/office/officeart/2005/8/layout/matrix1"/>
    <dgm:cxn modelId="{EF2552AD-3903-4FF3-8137-8394752B5F45}" type="presParOf" srcId="{9BADB44C-7419-4232-B83E-E695DC8B960A}" destId="{23371A09-5060-4F7B-A7E2-172C521A75B8}" srcOrd="3" destOrd="0" presId="urn:microsoft.com/office/officeart/2005/8/layout/matrix1"/>
    <dgm:cxn modelId="{9BBB2060-0F3A-4FC2-8529-804E7E0F5E45}" type="presParOf" srcId="{9BADB44C-7419-4232-B83E-E695DC8B960A}" destId="{E0107BAB-3E6F-4D6A-809C-C8EC54AB1B1C}" srcOrd="4" destOrd="0" presId="urn:microsoft.com/office/officeart/2005/8/layout/matrix1"/>
    <dgm:cxn modelId="{CBB312F6-45BC-48C7-A366-2E66FDBD773A}" type="presParOf" srcId="{9BADB44C-7419-4232-B83E-E695DC8B960A}" destId="{1987258E-B6AF-4069-99BF-090A6108FB9D}" srcOrd="5" destOrd="0" presId="urn:microsoft.com/office/officeart/2005/8/layout/matrix1"/>
    <dgm:cxn modelId="{339458B7-B20A-4F8A-8EA8-AEF457409F7F}" type="presParOf" srcId="{9BADB44C-7419-4232-B83E-E695DC8B960A}" destId="{431E15AA-7E5D-44AE-807F-1309759DA851}" srcOrd="6" destOrd="0" presId="urn:microsoft.com/office/officeart/2005/8/layout/matrix1"/>
    <dgm:cxn modelId="{E8BD9DB3-4DD3-432C-9684-0C43D243CF6C}" type="presParOf" srcId="{9BADB44C-7419-4232-B83E-E695DC8B960A}" destId="{94902AFB-A7A4-4704-8606-EC77323956D2}" srcOrd="7" destOrd="0" presId="urn:microsoft.com/office/officeart/2005/8/layout/matrix1"/>
    <dgm:cxn modelId="{6A207D75-FAC4-42B0-AFA6-8B2F7EB251CF}" type="presParOf" srcId="{9CC0D83E-2EF4-4253-B0EA-4AD6980DA3C5}" destId="{D167994C-3B34-4A42-8072-F99ACF13DBC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0B7F1A-2DA6-4373-BB72-DA9FD8560FE5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8055D130-1333-41ED-91DD-1FDBB3076F14}">
      <dgm:prSet phldrT="[نص]" custT="1"/>
      <dgm:spPr/>
      <dgm:t>
        <a:bodyPr/>
        <a:lstStyle/>
        <a:p>
          <a:pPr algn="ctr" rtl="1"/>
          <a:r>
            <a:rPr lang="ar-SA" sz="2000" b="1" dirty="0">
              <a:solidFill>
                <a:srgbClr val="0E68B7"/>
              </a:solidFill>
            </a:rPr>
            <a:t>نموذج </a:t>
          </a:r>
          <a:r>
            <a:rPr lang="ar-SA" sz="2000" b="1" dirty="0" err="1">
              <a:solidFill>
                <a:srgbClr val="0E68B7"/>
              </a:solidFill>
            </a:rPr>
            <a:t>فراير</a:t>
          </a:r>
          <a:endParaRPr lang="ar-SA" sz="2000" b="1" dirty="0">
            <a:solidFill>
              <a:srgbClr val="0E68B7"/>
            </a:solidFill>
          </a:endParaRPr>
        </a:p>
      </dgm:t>
    </dgm:pt>
    <dgm:pt modelId="{D692A3EE-E7C2-4AED-8503-6F68225A7CD2}" type="parTrans" cxnId="{5E15F1DA-12D4-4496-9D19-F29DA7DBE1EB}">
      <dgm:prSet/>
      <dgm:spPr/>
      <dgm:t>
        <a:bodyPr/>
        <a:lstStyle/>
        <a:p>
          <a:pPr algn="r" rtl="1"/>
          <a:endParaRPr lang="ar-SA" sz="1050" b="1"/>
        </a:p>
      </dgm:t>
    </dgm:pt>
    <dgm:pt modelId="{4C12483D-3A70-4FFC-AF21-4E2F51CA0CED}" type="sibTrans" cxnId="{5E15F1DA-12D4-4496-9D19-F29DA7DBE1EB}">
      <dgm:prSet/>
      <dgm:spPr/>
      <dgm:t>
        <a:bodyPr/>
        <a:lstStyle/>
        <a:p>
          <a:pPr algn="r" rtl="1"/>
          <a:endParaRPr lang="ar-SA" sz="1050" b="1"/>
        </a:p>
      </dgm:t>
    </dgm:pt>
    <dgm:pt modelId="{D4A9B4C9-B6A2-4E07-BEAB-BE6B1F9F47C8}">
      <dgm:prSet phldrT="[نص]" custT="1"/>
      <dgm:spPr/>
      <dgm:t>
        <a:bodyPr/>
        <a:lstStyle/>
        <a:p>
          <a:pPr algn="r" rtl="1">
            <a:buNone/>
          </a:pPr>
          <a:r>
            <a:rPr lang="ar-SA" sz="2000" b="1" dirty="0"/>
            <a:t>الخصائص:</a:t>
          </a:r>
        </a:p>
        <a:p>
          <a:pPr algn="r" rtl="1">
            <a:buNone/>
          </a:pPr>
          <a:endParaRPr lang="ar-SA" sz="2000" b="1" dirty="0"/>
        </a:p>
        <a:p>
          <a:pPr algn="r" rtl="1">
            <a:buNone/>
          </a:pPr>
          <a:endParaRPr lang="ar-SA" sz="2000" b="1" dirty="0"/>
        </a:p>
        <a:p>
          <a:pPr algn="r" rtl="1">
            <a:buFont typeface="Arial" panose="020B0604020202020204" pitchFamily="34" charset="0"/>
            <a:buChar char="•"/>
          </a:pPr>
          <a:endParaRPr lang="ar-SA" sz="2000" b="1" dirty="0"/>
        </a:p>
      </dgm:t>
    </dgm:pt>
    <dgm:pt modelId="{E1E0F45A-728C-449A-9937-C07DECC90897}" type="parTrans" cxnId="{DEAFF598-C428-4B6C-9315-A60DD5C0507A}">
      <dgm:prSet/>
      <dgm:spPr/>
      <dgm:t>
        <a:bodyPr/>
        <a:lstStyle/>
        <a:p>
          <a:pPr algn="r" rtl="1"/>
          <a:endParaRPr lang="ar-SA" sz="1050" b="1"/>
        </a:p>
      </dgm:t>
    </dgm:pt>
    <dgm:pt modelId="{0FFA98AB-1CC6-4307-A8D7-2163A1582163}" type="sibTrans" cxnId="{DEAFF598-C428-4B6C-9315-A60DD5C0507A}">
      <dgm:prSet/>
      <dgm:spPr/>
      <dgm:t>
        <a:bodyPr/>
        <a:lstStyle/>
        <a:p>
          <a:pPr algn="r" rtl="1"/>
          <a:endParaRPr lang="ar-SA" sz="1050" b="1"/>
        </a:p>
      </dgm:t>
    </dgm:pt>
    <dgm:pt modelId="{514E9495-5223-4DCB-96FF-7D5FAD74BD74}">
      <dgm:prSet phldrT="[نص]" custT="1"/>
      <dgm:spPr/>
      <dgm:t>
        <a:bodyPr/>
        <a:lstStyle/>
        <a:p>
          <a:pPr algn="r" rtl="1"/>
          <a:r>
            <a:rPr lang="ar-SA" sz="2000" b="1" dirty="0"/>
            <a:t>التعريف:</a:t>
          </a:r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</dgm:t>
    </dgm:pt>
    <dgm:pt modelId="{5B407BE8-D683-4A89-8689-0D5AF0520DA4}" type="parTrans" cxnId="{EB41F6F8-7148-48AB-9037-5B340802AFFD}">
      <dgm:prSet/>
      <dgm:spPr/>
      <dgm:t>
        <a:bodyPr/>
        <a:lstStyle/>
        <a:p>
          <a:pPr algn="r" rtl="1"/>
          <a:endParaRPr lang="ar-SA" sz="1050" b="1"/>
        </a:p>
      </dgm:t>
    </dgm:pt>
    <dgm:pt modelId="{692E2D16-4209-402A-AEB9-27C7811AA3B4}" type="sibTrans" cxnId="{EB41F6F8-7148-48AB-9037-5B340802AFFD}">
      <dgm:prSet/>
      <dgm:spPr/>
      <dgm:t>
        <a:bodyPr/>
        <a:lstStyle/>
        <a:p>
          <a:pPr algn="r" rtl="1"/>
          <a:endParaRPr lang="ar-SA" sz="1050" b="1"/>
        </a:p>
      </dgm:t>
    </dgm:pt>
    <dgm:pt modelId="{4ABE3E26-4300-4E3F-9B7D-CD1995DAE187}">
      <dgm:prSet phldrT="[نص]" custT="1"/>
      <dgm:spPr/>
      <dgm:t>
        <a:bodyPr/>
        <a:lstStyle/>
        <a:p>
          <a:pPr algn="r" rtl="1"/>
          <a:r>
            <a:rPr lang="ar-SA" sz="2000" b="1" dirty="0" err="1"/>
            <a:t>اللامثل</a:t>
          </a:r>
          <a:r>
            <a:rPr lang="ar-SA" sz="2000" b="1" dirty="0"/>
            <a:t>:</a:t>
          </a:r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</dgm:t>
    </dgm:pt>
    <dgm:pt modelId="{0DAF2271-7B70-4422-AC6D-87B8A678F016}" type="parTrans" cxnId="{E1688421-13BF-40CE-BE9F-5D3A22BAC68B}">
      <dgm:prSet/>
      <dgm:spPr/>
      <dgm:t>
        <a:bodyPr/>
        <a:lstStyle/>
        <a:p>
          <a:pPr algn="r" rtl="1"/>
          <a:endParaRPr lang="ar-SA" sz="1050" b="1"/>
        </a:p>
      </dgm:t>
    </dgm:pt>
    <dgm:pt modelId="{2E840DBA-81A7-46A0-88B8-C38A777B5510}" type="sibTrans" cxnId="{E1688421-13BF-40CE-BE9F-5D3A22BAC68B}">
      <dgm:prSet/>
      <dgm:spPr/>
      <dgm:t>
        <a:bodyPr/>
        <a:lstStyle/>
        <a:p>
          <a:pPr algn="r" rtl="1"/>
          <a:endParaRPr lang="ar-SA" sz="1050" b="1"/>
        </a:p>
      </dgm:t>
    </dgm:pt>
    <dgm:pt modelId="{F7A01679-EA4F-458D-9947-8888A3F601B1}">
      <dgm:prSet phldrT="[نص]" custT="1"/>
      <dgm:spPr/>
      <dgm:t>
        <a:bodyPr/>
        <a:lstStyle/>
        <a:p>
          <a:pPr algn="r" rtl="1"/>
          <a:r>
            <a:rPr lang="ar-SA" sz="2000" b="1" dirty="0"/>
            <a:t>المِثِل:</a:t>
          </a:r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  <a:p>
          <a:pPr algn="r" rtl="1"/>
          <a:endParaRPr lang="ar-SA" sz="2000" b="1" dirty="0"/>
        </a:p>
      </dgm:t>
    </dgm:pt>
    <dgm:pt modelId="{DAD6548F-53FD-4F99-A5A2-B48A7C090623}" type="parTrans" cxnId="{A498C48D-630B-40D9-A7D7-52F255FC01F2}">
      <dgm:prSet/>
      <dgm:spPr/>
      <dgm:t>
        <a:bodyPr/>
        <a:lstStyle/>
        <a:p>
          <a:pPr algn="r" rtl="1"/>
          <a:endParaRPr lang="ar-SA" sz="1050" b="1"/>
        </a:p>
      </dgm:t>
    </dgm:pt>
    <dgm:pt modelId="{1DC978E2-C242-4B14-8D43-5D6B224B640C}" type="sibTrans" cxnId="{A498C48D-630B-40D9-A7D7-52F255FC01F2}">
      <dgm:prSet/>
      <dgm:spPr/>
      <dgm:t>
        <a:bodyPr/>
        <a:lstStyle/>
        <a:p>
          <a:pPr algn="r" rtl="1"/>
          <a:endParaRPr lang="ar-SA" sz="1050" b="1"/>
        </a:p>
      </dgm:t>
    </dgm:pt>
    <dgm:pt modelId="{9CC0D83E-2EF4-4253-B0EA-4AD6980DA3C5}" type="pres">
      <dgm:prSet presAssocID="{DA0B7F1A-2DA6-4373-BB72-DA9FD8560FE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ADB44C-7419-4232-B83E-E695DC8B960A}" type="pres">
      <dgm:prSet presAssocID="{DA0B7F1A-2DA6-4373-BB72-DA9FD8560FE5}" presName="matrix" presStyleCnt="0"/>
      <dgm:spPr/>
    </dgm:pt>
    <dgm:pt modelId="{BC6D8C87-4DD3-454C-9C48-B21473AE3084}" type="pres">
      <dgm:prSet presAssocID="{DA0B7F1A-2DA6-4373-BB72-DA9FD8560FE5}" presName="tile1" presStyleLbl="node1" presStyleIdx="0" presStyleCnt="4" custLinFactNeighborX="-887" custLinFactNeighborY="-2731"/>
      <dgm:spPr/>
    </dgm:pt>
    <dgm:pt modelId="{2F29C331-F76D-4774-A571-F5D0999F4D3B}" type="pres">
      <dgm:prSet presAssocID="{DA0B7F1A-2DA6-4373-BB72-DA9FD8560FE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D1CCB67-AAAF-420A-A234-99A922C28C20}" type="pres">
      <dgm:prSet presAssocID="{DA0B7F1A-2DA6-4373-BB72-DA9FD8560FE5}" presName="tile2" presStyleLbl="node1" presStyleIdx="1" presStyleCnt="4" custLinFactNeighborX="-443"/>
      <dgm:spPr/>
    </dgm:pt>
    <dgm:pt modelId="{23371A09-5060-4F7B-A7E2-172C521A75B8}" type="pres">
      <dgm:prSet presAssocID="{DA0B7F1A-2DA6-4373-BB72-DA9FD8560FE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0107BAB-3E6F-4D6A-809C-C8EC54AB1B1C}" type="pres">
      <dgm:prSet presAssocID="{DA0B7F1A-2DA6-4373-BB72-DA9FD8560FE5}" presName="tile3" presStyleLbl="node1" presStyleIdx="2" presStyleCnt="4"/>
      <dgm:spPr/>
    </dgm:pt>
    <dgm:pt modelId="{1987258E-B6AF-4069-99BF-090A6108FB9D}" type="pres">
      <dgm:prSet presAssocID="{DA0B7F1A-2DA6-4373-BB72-DA9FD8560FE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1E15AA-7E5D-44AE-807F-1309759DA851}" type="pres">
      <dgm:prSet presAssocID="{DA0B7F1A-2DA6-4373-BB72-DA9FD8560FE5}" presName="tile4" presStyleLbl="node1" presStyleIdx="3" presStyleCnt="4" custLinFactNeighborY="0"/>
      <dgm:spPr/>
    </dgm:pt>
    <dgm:pt modelId="{94902AFB-A7A4-4704-8606-EC77323956D2}" type="pres">
      <dgm:prSet presAssocID="{DA0B7F1A-2DA6-4373-BB72-DA9FD8560FE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167994C-3B34-4A42-8072-F99ACF13DBCD}" type="pres">
      <dgm:prSet presAssocID="{DA0B7F1A-2DA6-4373-BB72-DA9FD8560FE5}" presName="centerTile" presStyleLbl="fgShp" presStyleIdx="0" presStyleCnt="1" custScaleX="77546" custScaleY="44492">
        <dgm:presLayoutVars>
          <dgm:chMax val="0"/>
          <dgm:chPref val="0"/>
        </dgm:presLayoutVars>
      </dgm:prSet>
      <dgm:spPr/>
    </dgm:pt>
  </dgm:ptLst>
  <dgm:cxnLst>
    <dgm:cxn modelId="{E1688421-13BF-40CE-BE9F-5D3A22BAC68B}" srcId="{8055D130-1333-41ED-91DD-1FDBB3076F14}" destId="{4ABE3E26-4300-4E3F-9B7D-CD1995DAE187}" srcOrd="2" destOrd="0" parTransId="{0DAF2271-7B70-4422-AC6D-87B8A678F016}" sibTransId="{2E840DBA-81A7-46A0-88B8-C38A777B5510}"/>
    <dgm:cxn modelId="{DE13182E-7ED9-414A-BAF4-8073A6C5E044}" type="presOf" srcId="{514E9495-5223-4DCB-96FF-7D5FAD74BD74}" destId="{AD1CCB67-AAAF-420A-A234-99A922C28C20}" srcOrd="0" destOrd="0" presId="urn:microsoft.com/office/officeart/2005/8/layout/matrix1"/>
    <dgm:cxn modelId="{EC42DC44-01F8-4FFF-9217-876C51C08C4B}" type="presOf" srcId="{4ABE3E26-4300-4E3F-9B7D-CD1995DAE187}" destId="{E0107BAB-3E6F-4D6A-809C-C8EC54AB1B1C}" srcOrd="0" destOrd="0" presId="urn:microsoft.com/office/officeart/2005/8/layout/matrix1"/>
    <dgm:cxn modelId="{A78E6D76-A463-4B02-8B70-A16797D9EF2B}" type="presOf" srcId="{F7A01679-EA4F-458D-9947-8888A3F601B1}" destId="{431E15AA-7E5D-44AE-807F-1309759DA851}" srcOrd="0" destOrd="0" presId="urn:microsoft.com/office/officeart/2005/8/layout/matrix1"/>
    <dgm:cxn modelId="{A498C48D-630B-40D9-A7D7-52F255FC01F2}" srcId="{8055D130-1333-41ED-91DD-1FDBB3076F14}" destId="{F7A01679-EA4F-458D-9947-8888A3F601B1}" srcOrd="3" destOrd="0" parTransId="{DAD6548F-53FD-4F99-A5A2-B48A7C090623}" sibTransId="{1DC978E2-C242-4B14-8D43-5D6B224B640C}"/>
    <dgm:cxn modelId="{DEAFF598-C428-4B6C-9315-A60DD5C0507A}" srcId="{8055D130-1333-41ED-91DD-1FDBB3076F14}" destId="{D4A9B4C9-B6A2-4E07-BEAB-BE6B1F9F47C8}" srcOrd="0" destOrd="0" parTransId="{E1E0F45A-728C-449A-9937-C07DECC90897}" sibTransId="{0FFA98AB-1CC6-4307-A8D7-2163A1582163}"/>
    <dgm:cxn modelId="{5C499B9E-E389-42E7-AB71-CF868CADEA36}" type="presOf" srcId="{8055D130-1333-41ED-91DD-1FDBB3076F14}" destId="{D167994C-3B34-4A42-8072-F99ACF13DBCD}" srcOrd="0" destOrd="0" presId="urn:microsoft.com/office/officeart/2005/8/layout/matrix1"/>
    <dgm:cxn modelId="{E34081B4-5348-43BA-A796-2D18F4B90056}" type="presOf" srcId="{514E9495-5223-4DCB-96FF-7D5FAD74BD74}" destId="{23371A09-5060-4F7B-A7E2-172C521A75B8}" srcOrd="1" destOrd="0" presId="urn:microsoft.com/office/officeart/2005/8/layout/matrix1"/>
    <dgm:cxn modelId="{EC9122B6-831A-4254-9689-AAE4D613BF16}" type="presOf" srcId="{4ABE3E26-4300-4E3F-9B7D-CD1995DAE187}" destId="{1987258E-B6AF-4069-99BF-090A6108FB9D}" srcOrd="1" destOrd="0" presId="urn:microsoft.com/office/officeart/2005/8/layout/matrix1"/>
    <dgm:cxn modelId="{47BBEBC9-83B7-4B6D-A8F1-C137B3FAC50E}" type="presOf" srcId="{F7A01679-EA4F-458D-9947-8888A3F601B1}" destId="{94902AFB-A7A4-4704-8606-EC77323956D2}" srcOrd="1" destOrd="0" presId="urn:microsoft.com/office/officeart/2005/8/layout/matrix1"/>
    <dgm:cxn modelId="{BDA92CCF-CBC0-4426-9444-35F4B87DAA89}" type="presOf" srcId="{DA0B7F1A-2DA6-4373-BB72-DA9FD8560FE5}" destId="{9CC0D83E-2EF4-4253-B0EA-4AD6980DA3C5}" srcOrd="0" destOrd="0" presId="urn:microsoft.com/office/officeart/2005/8/layout/matrix1"/>
    <dgm:cxn modelId="{5E15F1DA-12D4-4496-9D19-F29DA7DBE1EB}" srcId="{DA0B7F1A-2DA6-4373-BB72-DA9FD8560FE5}" destId="{8055D130-1333-41ED-91DD-1FDBB3076F14}" srcOrd="0" destOrd="0" parTransId="{D692A3EE-E7C2-4AED-8503-6F68225A7CD2}" sibTransId="{4C12483D-3A70-4FFC-AF21-4E2F51CA0CED}"/>
    <dgm:cxn modelId="{08AF50E8-1C52-4F22-BFF3-0754608C08BE}" type="presOf" srcId="{D4A9B4C9-B6A2-4E07-BEAB-BE6B1F9F47C8}" destId="{BC6D8C87-4DD3-454C-9C48-B21473AE3084}" srcOrd="0" destOrd="0" presId="urn:microsoft.com/office/officeart/2005/8/layout/matrix1"/>
    <dgm:cxn modelId="{342A04F3-950F-402A-9355-2C7B9EB88A98}" type="presOf" srcId="{D4A9B4C9-B6A2-4E07-BEAB-BE6B1F9F47C8}" destId="{2F29C331-F76D-4774-A571-F5D0999F4D3B}" srcOrd="1" destOrd="0" presId="urn:microsoft.com/office/officeart/2005/8/layout/matrix1"/>
    <dgm:cxn modelId="{EB41F6F8-7148-48AB-9037-5B340802AFFD}" srcId="{8055D130-1333-41ED-91DD-1FDBB3076F14}" destId="{514E9495-5223-4DCB-96FF-7D5FAD74BD74}" srcOrd="1" destOrd="0" parTransId="{5B407BE8-D683-4A89-8689-0D5AF0520DA4}" sibTransId="{692E2D16-4209-402A-AEB9-27C7811AA3B4}"/>
    <dgm:cxn modelId="{F5E8514A-B86D-40A0-95B9-0C6A01A68977}" type="presParOf" srcId="{9CC0D83E-2EF4-4253-B0EA-4AD6980DA3C5}" destId="{9BADB44C-7419-4232-B83E-E695DC8B960A}" srcOrd="0" destOrd="0" presId="urn:microsoft.com/office/officeart/2005/8/layout/matrix1"/>
    <dgm:cxn modelId="{26793478-A353-495E-A3EB-10592A41A993}" type="presParOf" srcId="{9BADB44C-7419-4232-B83E-E695DC8B960A}" destId="{BC6D8C87-4DD3-454C-9C48-B21473AE3084}" srcOrd="0" destOrd="0" presId="urn:microsoft.com/office/officeart/2005/8/layout/matrix1"/>
    <dgm:cxn modelId="{701950CF-DD86-45E6-9250-C2658041898B}" type="presParOf" srcId="{9BADB44C-7419-4232-B83E-E695DC8B960A}" destId="{2F29C331-F76D-4774-A571-F5D0999F4D3B}" srcOrd="1" destOrd="0" presId="urn:microsoft.com/office/officeart/2005/8/layout/matrix1"/>
    <dgm:cxn modelId="{088E1624-192A-414D-91BB-ABD325D9F81C}" type="presParOf" srcId="{9BADB44C-7419-4232-B83E-E695DC8B960A}" destId="{AD1CCB67-AAAF-420A-A234-99A922C28C20}" srcOrd="2" destOrd="0" presId="urn:microsoft.com/office/officeart/2005/8/layout/matrix1"/>
    <dgm:cxn modelId="{EF2552AD-3903-4FF3-8137-8394752B5F45}" type="presParOf" srcId="{9BADB44C-7419-4232-B83E-E695DC8B960A}" destId="{23371A09-5060-4F7B-A7E2-172C521A75B8}" srcOrd="3" destOrd="0" presId="urn:microsoft.com/office/officeart/2005/8/layout/matrix1"/>
    <dgm:cxn modelId="{9BBB2060-0F3A-4FC2-8529-804E7E0F5E45}" type="presParOf" srcId="{9BADB44C-7419-4232-B83E-E695DC8B960A}" destId="{E0107BAB-3E6F-4D6A-809C-C8EC54AB1B1C}" srcOrd="4" destOrd="0" presId="urn:microsoft.com/office/officeart/2005/8/layout/matrix1"/>
    <dgm:cxn modelId="{CBB312F6-45BC-48C7-A366-2E66FDBD773A}" type="presParOf" srcId="{9BADB44C-7419-4232-B83E-E695DC8B960A}" destId="{1987258E-B6AF-4069-99BF-090A6108FB9D}" srcOrd="5" destOrd="0" presId="urn:microsoft.com/office/officeart/2005/8/layout/matrix1"/>
    <dgm:cxn modelId="{339458B7-B20A-4F8A-8EA8-AEF457409F7F}" type="presParOf" srcId="{9BADB44C-7419-4232-B83E-E695DC8B960A}" destId="{431E15AA-7E5D-44AE-807F-1309759DA851}" srcOrd="6" destOrd="0" presId="urn:microsoft.com/office/officeart/2005/8/layout/matrix1"/>
    <dgm:cxn modelId="{E8BD9DB3-4DD3-432C-9684-0C43D243CF6C}" type="presParOf" srcId="{9BADB44C-7419-4232-B83E-E695DC8B960A}" destId="{94902AFB-A7A4-4704-8606-EC77323956D2}" srcOrd="7" destOrd="0" presId="urn:microsoft.com/office/officeart/2005/8/layout/matrix1"/>
    <dgm:cxn modelId="{6A207D75-FAC4-42B0-AFA6-8B2F7EB251CF}" type="presParOf" srcId="{9CC0D83E-2EF4-4253-B0EA-4AD6980DA3C5}" destId="{D167994C-3B34-4A42-8072-F99ACF13DBC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DA6DF7-5562-4489-9A92-F5BC590F115C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D72B75A1-5EA0-4E9F-B15E-1CC77145D949}">
      <dgm:prSet phldrT="[نص]" custT="1"/>
      <dgm:spPr/>
      <dgm:t>
        <a:bodyPr/>
        <a:lstStyle/>
        <a:p>
          <a:pPr rtl="1"/>
          <a:r>
            <a:rPr lang="ar-SA" sz="2800" b="1" dirty="0">
              <a:solidFill>
                <a:schemeClr val="bg1"/>
              </a:solidFill>
              <a:cs typeface="Calibri"/>
              <a:sym typeface="Calibri"/>
            </a:rPr>
            <a:t>عزيزي الطالب المُبدع/ عزيزتي الطالبة المبدعة:</a:t>
          </a:r>
        </a:p>
        <a:p>
          <a:pPr rtl="1"/>
          <a:r>
            <a:rPr lang="ar-SA" sz="2800" b="1" dirty="0">
              <a:solidFill>
                <a:schemeClr val="bg1"/>
              </a:solidFill>
              <a:cs typeface="Calibri"/>
              <a:sym typeface="Calibri"/>
            </a:rPr>
            <a:t>ابدّع/ي في صياغة أسئلة ثم قدّم/ي سؤالك</a:t>
          </a:r>
          <a:endParaRPr lang="ar-SA" sz="2800" dirty="0"/>
        </a:p>
      </dgm:t>
    </dgm:pt>
    <dgm:pt modelId="{97E87AA3-9D7C-4B5E-A94E-1A4A181D04C1}" type="parTrans" cxnId="{741D1F9F-05C8-43F5-BCD7-30B05D590063}">
      <dgm:prSet/>
      <dgm:spPr/>
      <dgm:t>
        <a:bodyPr/>
        <a:lstStyle/>
        <a:p>
          <a:pPr rtl="1"/>
          <a:endParaRPr lang="ar-SA"/>
        </a:p>
      </dgm:t>
    </dgm:pt>
    <dgm:pt modelId="{90149488-7540-4058-B63F-39ED83FA733C}" type="sibTrans" cxnId="{741D1F9F-05C8-43F5-BCD7-30B05D590063}">
      <dgm:prSet/>
      <dgm:spPr/>
      <dgm:t>
        <a:bodyPr/>
        <a:lstStyle/>
        <a:p>
          <a:pPr rtl="1"/>
          <a:endParaRPr lang="ar-SA"/>
        </a:p>
      </dgm:t>
    </dgm:pt>
    <dgm:pt modelId="{3638C8AB-7B10-466B-A850-F5F7A726A0D2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معلم الى مجموعة</a:t>
          </a:r>
          <a:endParaRPr lang="ar-SA" dirty="0"/>
        </a:p>
      </dgm:t>
    </dgm:pt>
    <dgm:pt modelId="{C4BFFC83-DB0E-487B-9071-1F5D4E201B36}" type="parTrans" cxnId="{7F210C8A-3B94-4A8A-A2E6-5CCE133B84C8}">
      <dgm:prSet/>
      <dgm:spPr/>
      <dgm:t>
        <a:bodyPr/>
        <a:lstStyle/>
        <a:p>
          <a:pPr rtl="1"/>
          <a:endParaRPr lang="ar-SA"/>
        </a:p>
      </dgm:t>
    </dgm:pt>
    <dgm:pt modelId="{620D76F3-246D-49A2-A038-93CBE0CF1337}" type="sibTrans" cxnId="{7F210C8A-3B94-4A8A-A2E6-5CCE133B84C8}">
      <dgm:prSet/>
      <dgm:spPr/>
      <dgm:t>
        <a:bodyPr/>
        <a:lstStyle/>
        <a:p>
          <a:pPr rtl="1"/>
          <a:endParaRPr lang="ar-SA"/>
        </a:p>
      </dgm:t>
    </dgm:pt>
    <dgm:pt modelId="{CDAAF42C-D4EE-4A3E-AC93-7E836FD02508}">
      <dgm:prSet phldrT="[نص]"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طالب الى طالب</a:t>
          </a:r>
          <a:endParaRPr lang="ar-SA" dirty="0"/>
        </a:p>
      </dgm:t>
    </dgm:pt>
    <dgm:pt modelId="{8C0C12E3-7728-4498-A954-D6746B4239D7}" type="parTrans" cxnId="{BF0BCD20-C3A0-416C-A467-6350E098BCE2}">
      <dgm:prSet/>
      <dgm:spPr/>
      <dgm:t>
        <a:bodyPr/>
        <a:lstStyle/>
        <a:p>
          <a:pPr rtl="1"/>
          <a:endParaRPr lang="ar-SA"/>
        </a:p>
      </dgm:t>
    </dgm:pt>
    <dgm:pt modelId="{ED50EA09-F64A-4E78-959E-A1EE1924B293}" type="sibTrans" cxnId="{BF0BCD20-C3A0-416C-A467-6350E098BCE2}">
      <dgm:prSet/>
      <dgm:spPr/>
      <dgm:t>
        <a:bodyPr/>
        <a:lstStyle/>
        <a:p>
          <a:pPr rtl="1"/>
          <a:endParaRPr lang="ar-SA"/>
        </a:p>
      </dgm:t>
    </dgm:pt>
    <dgm:pt modelId="{FCF331C3-BB56-4CCA-8D08-3098D9A40E91}">
      <dgm:prSet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مجموعة الى طالب</a:t>
          </a:r>
          <a:endParaRPr lang="ar-SA" dirty="0"/>
        </a:p>
      </dgm:t>
    </dgm:pt>
    <dgm:pt modelId="{7CD21EE2-179F-4D19-85C0-886E8C7EB548}" type="parTrans" cxnId="{DB2B5137-5CE1-4D66-A509-5454E95C9B0C}">
      <dgm:prSet/>
      <dgm:spPr/>
      <dgm:t>
        <a:bodyPr/>
        <a:lstStyle/>
        <a:p>
          <a:pPr rtl="1"/>
          <a:endParaRPr lang="ar-SA"/>
        </a:p>
      </dgm:t>
    </dgm:pt>
    <dgm:pt modelId="{2115F40C-CCC6-4DBC-BDC5-8C10EC2DEF39}" type="sibTrans" cxnId="{DB2B5137-5CE1-4D66-A509-5454E95C9B0C}">
      <dgm:prSet/>
      <dgm:spPr/>
      <dgm:t>
        <a:bodyPr/>
        <a:lstStyle/>
        <a:p>
          <a:pPr rtl="1"/>
          <a:endParaRPr lang="ar-SA"/>
        </a:p>
      </dgm:t>
    </dgm:pt>
    <dgm:pt modelId="{B1AD4CBE-4BA0-4C43-AB15-01D0307A15F6}">
      <dgm:prSet/>
      <dgm:spPr/>
      <dgm:t>
        <a:bodyPr/>
        <a:lstStyle/>
        <a:p>
          <a:pPr rtl="1"/>
          <a:endParaRPr lang="ar-SA"/>
        </a:p>
      </dgm:t>
    </dgm:pt>
    <dgm:pt modelId="{3B3D9541-8004-47FE-B878-DCFB6CDC10D6}" type="parTrans" cxnId="{4E250541-9AEC-46C9-956A-B8F0835163FF}">
      <dgm:prSet/>
      <dgm:spPr/>
      <dgm:t>
        <a:bodyPr/>
        <a:lstStyle/>
        <a:p>
          <a:pPr rtl="1"/>
          <a:endParaRPr lang="ar-SA"/>
        </a:p>
      </dgm:t>
    </dgm:pt>
    <dgm:pt modelId="{036D030B-355C-4272-9EB3-35BC2B70D448}" type="sibTrans" cxnId="{4E250541-9AEC-46C9-956A-B8F0835163FF}">
      <dgm:prSet/>
      <dgm:spPr/>
      <dgm:t>
        <a:bodyPr/>
        <a:lstStyle/>
        <a:p>
          <a:pPr rtl="1"/>
          <a:endParaRPr lang="ar-SA"/>
        </a:p>
      </dgm:t>
    </dgm:pt>
    <dgm:pt modelId="{1515AF3E-F0E3-4241-8084-7C875C804357}">
      <dgm:prSet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معلم الى طالب</a:t>
          </a:r>
        </a:p>
      </dgm:t>
    </dgm:pt>
    <dgm:pt modelId="{219C3CC8-2D9E-4D04-9104-105988EBE795}" type="parTrans" cxnId="{7E11ACEE-B2BC-4B27-BDA6-94EB5611E281}">
      <dgm:prSet/>
      <dgm:spPr/>
      <dgm:t>
        <a:bodyPr/>
        <a:lstStyle/>
        <a:p>
          <a:pPr rtl="1"/>
          <a:endParaRPr lang="ar-SA"/>
        </a:p>
      </dgm:t>
    </dgm:pt>
    <dgm:pt modelId="{959E2B51-A6B3-40CC-B93F-18EB15A0A992}" type="sibTrans" cxnId="{7E11ACEE-B2BC-4B27-BDA6-94EB5611E281}">
      <dgm:prSet/>
      <dgm:spPr/>
      <dgm:t>
        <a:bodyPr/>
        <a:lstStyle/>
        <a:p>
          <a:pPr rtl="1"/>
          <a:endParaRPr lang="ar-SA"/>
        </a:p>
      </dgm:t>
    </dgm:pt>
    <dgm:pt modelId="{833FA21B-46F7-40FF-98BD-33C9ACACF5AA}">
      <dgm:prSet/>
      <dgm:spPr/>
      <dgm:t>
        <a:bodyPr/>
        <a:lstStyle/>
        <a:p>
          <a:pPr rtl="1"/>
          <a:r>
            <a:rPr lang="ar-SA" b="1" dirty="0">
              <a:solidFill>
                <a:schemeClr val="bg1"/>
              </a:solidFill>
              <a:cs typeface="Calibri"/>
              <a:sym typeface="Calibri"/>
            </a:rPr>
            <a:t>من طالب الى معلم</a:t>
          </a:r>
        </a:p>
      </dgm:t>
    </dgm:pt>
    <dgm:pt modelId="{94D7E110-8DCB-4C5F-9DAA-FEE77186640F}" type="parTrans" cxnId="{4B232441-049C-408F-ADCF-E8A1CB3F4785}">
      <dgm:prSet/>
      <dgm:spPr/>
      <dgm:t>
        <a:bodyPr/>
        <a:lstStyle/>
        <a:p>
          <a:pPr rtl="1"/>
          <a:endParaRPr lang="ar-SA"/>
        </a:p>
      </dgm:t>
    </dgm:pt>
    <dgm:pt modelId="{2A9F714D-9407-4B5C-933B-92D051E79DAB}" type="sibTrans" cxnId="{4B232441-049C-408F-ADCF-E8A1CB3F4785}">
      <dgm:prSet/>
      <dgm:spPr/>
      <dgm:t>
        <a:bodyPr/>
        <a:lstStyle/>
        <a:p>
          <a:pPr rtl="1"/>
          <a:endParaRPr lang="ar-SA"/>
        </a:p>
      </dgm:t>
    </dgm:pt>
    <dgm:pt modelId="{6869857E-15D5-4F2B-B26E-1879993AA885}">
      <dgm:prSet/>
      <dgm:spPr/>
      <dgm:t>
        <a:bodyPr/>
        <a:lstStyle/>
        <a:p>
          <a:pPr rtl="1"/>
          <a:endParaRPr lang="ar-SA"/>
        </a:p>
      </dgm:t>
    </dgm:pt>
    <dgm:pt modelId="{FDFF009A-32AA-4BD8-AE96-015AA1F3B118}" type="parTrans" cxnId="{858B910A-BA7B-446A-8725-D31BA0992B05}">
      <dgm:prSet/>
      <dgm:spPr/>
      <dgm:t>
        <a:bodyPr/>
        <a:lstStyle/>
        <a:p>
          <a:pPr rtl="1"/>
          <a:endParaRPr lang="ar-SA"/>
        </a:p>
      </dgm:t>
    </dgm:pt>
    <dgm:pt modelId="{A1E8A920-49DA-4133-937A-2E41EACC2570}" type="sibTrans" cxnId="{858B910A-BA7B-446A-8725-D31BA0992B05}">
      <dgm:prSet/>
      <dgm:spPr/>
      <dgm:t>
        <a:bodyPr/>
        <a:lstStyle/>
        <a:p>
          <a:pPr rtl="1"/>
          <a:endParaRPr lang="ar-SA"/>
        </a:p>
      </dgm:t>
    </dgm:pt>
    <dgm:pt modelId="{4C064847-80A3-4918-B4BF-F12EE886267E}">
      <dgm:prSet/>
      <dgm:spPr/>
      <dgm:t>
        <a:bodyPr/>
        <a:lstStyle/>
        <a:p>
          <a:pPr rtl="1"/>
          <a:endParaRPr lang="ar-SA"/>
        </a:p>
      </dgm:t>
    </dgm:pt>
    <dgm:pt modelId="{6B73E624-FE62-4CA7-93CD-2D041F07320D}" type="parTrans" cxnId="{36008342-6084-464D-8835-0424D5A4D316}">
      <dgm:prSet/>
      <dgm:spPr/>
      <dgm:t>
        <a:bodyPr/>
        <a:lstStyle/>
        <a:p>
          <a:pPr rtl="1"/>
          <a:endParaRPr lang="ar-SA"/>
        </a:p>
      </dgm:t>
    </dgm:pt>
    <dgm:pt modelId="{8D8E7CC2-4986-48D0-9FA7-D7750AF4BA8A}" type="sibTrans" cxnId="{36008342-6084-464D-8835-0424D5A4D316}">
      <dgm:prSet/>
      <dgm:spPr/>
      <dgm:t>
        <a:bodyPr/>
        <a:lstStyle/>
        <a:p>
          <a:pPr rtl="1"/>
          <a:endParaRPr lang="ar-SA"/>
        </a:p>
      </dgm:t>
    </dgm:pt>
    <dgm:pt modelId="{53F16493-083E-4150-A741-746C42382176}" type="pres">
      <dgm:prSet presAssocID="{3DDA6DF7-5562-4489-9A92-F5BC590F115C}" presName="Name0" presStyleCnt="0">
        <dgm:presLayoutVars>
          <dgm:chMax val="1"/>
          <dgm:chPref val="1"/>
        </dgm:presLayoutVars>
      </dgm:prSet>
      <dgm:spPr/>
    </dgm:pt>
    <dgm:pt modelId="{74AE747B-70E0-4488-A063-603DD65F56EA}" type="pres">
      <dgm:prSet presAssocID="{D72B75A1-5EA0-4E9F-B15E-1CC77145D949}" presName="Parent" presStyleLbl="node0" presStyleIdx="0" presStyleCnt="1">
        <dgm:presLayoutVars>
          <dgm:chMax val="5"/>
          <dgm:chPref val="5"/>
        </dgm:presLayoutVars>
      </dgm:prSet>
      <dgm:spPr/>
    </dgm:pt>
    <dgm:pt modelId="{FD8EAE32-95F4-4E4F-9BA7-8B1CAB089F86}" type="pres">
      <dgm:prSet presAssocID="{D72B75A1-5EA0-4E9F-B15E-1CC77145D949}" presName="Accent2" presStyleLbl="node1" presStyleIdx="0" presStyleCnt="19"/>
      <dgm:spPr/>
    </dgm:pt>
    <dgm:pt modelId="{80B1EFF1-7DB2-4B2C-8B71-FA54A905C938}" type="pres">
      <dgm:prSet presAssocID="{D72B75A1-5EA0-4E9F-B15E-1CC77145D949}" presName="Accent3" presStyleLbl="node1" presStyleIdx="1" presStyleCnt="19"/>
      <dgm:spPr/>
    </dgm:pt>
    <dgm:pt modelId="{3BB81C94-009A-4D7D-BF5C-B793970DBDD7}" type="pres">
      <dgm:prSet presAssocID="{D72B75A1-5EA0-4E9F-B15E-1CC77145D949}" presName="Accent4" presStyleLbl="node1" presStyleIdx="2" presStyleCnt="19"/>
      <dgm:spPr/>
    </dgm:pt>
    <dgm:pt modelId="{9C9593C5-F1DC-48DD-9AEF-052E94DADC7B}" type="pres">
      <dgm:prSet presAssocID="{D72B75A1-5EA0-4E9F-B15E-1CC77145D949}" presName="Accent5" presStyleLbl="node1" presStyleIdx="3" presStyleCnt="19" custLinFactX="-60582" custLinFactY="-50237" custLinFactNeighborX="-100000" custLinFactNeighborY="-100000"/>
      <dgm:spPr/>
    </dgm:pt>
    <dgm:pt modelId="{3FC70404-6B2F-45CF-9284-C4E34AAFEF67}" type="pres">
      <dgm:prSet presAssocID="{D72B75A1-5EA0-4E9F-B15E-1CC77145D949}" presName="Accent6" presStyleLbl="node1" presStyleIdx="4" presStyleCnt="19"/>
      <dgm:spPr/>
    </dgm:pt>
    <dgm:pt modelId="{E7F49DDF-C3BD-4AC7-86DE-B5EABEFD01FF}" type="pres">
      <dgm:prSet presAssocID="{3638C8AB-7B10-466B-A850-F5F7A726A0D2}" presName="Child1" presStyleLbl="node1" presStyleIdx="5" presStyleCnt="19">
        <dgm:presLayoutVars>
          <dgm:chMax val="0"/>
          <dgm:chPref val="0"/>
        </dgm:presLayoutVars>
      </dgm:prSet>
      <dgm:spPr/>
    </dgm:pt>
    <dgm:pt modelId="{1B432E5F-6A4D-4838-B09B-52186E5C5984}" type="pres">
      <dgm:prSet presAssocID="{3638C8AB-7B10-466B-A850-F5F7A726A0D2}" presName="Accent7" presStyleCnt="0"/>
      <dgm:spPr/>
    </dgm:pt>
    <dgm:pt modelId="{D72AA674-FCD8-4AAC-9DCF-83A2482FF6BB}" type="pres">
      <dgm:prSet presAssocID="{3638C8AB-7B10-466B-A850-F5F7A726A0D2}" presName="AccentHold1" presStyleLbl="node1" presStyleIdx="6" presStyleCnt="19" custLinFactX="-16437" custLinFactY="-8759" custLinFactNeighborX="-100000" custLinFactNeighborY="-100000"/>
      <dgm:spPr/>
    </dgm:pt>
    <dgm:pt modelId="{A56D3D02-E732-4B66-B0A0-4A7756589ECE}" type="pres">
      <dgm:prSet presAssocID="{3638C8AB-7B10-466B-A850-F5F7A726A0D2}" presName="Accent8" presStyleCnt="0"/>
      <dgm:spPr/>
    </dgm:pt>
    <dgm:pt modelId="{5E6748E7-1EBF-41CC-BC60-65F5F6F48F09}" type="pres">
      <dgm:prSet presAssocID="{3638C8AB-7B10-466B-A850-F5F7A726A0D2}" presName="AccentHold2" presStyleLbl="node1" presStyleIdx="7" presStyleCnt="19"/>
      <dgm:spPr/>
    </dgm:pt>
    <dgm:pt modelId="{91E24867-9F63-4041-8EB9-76A7074BAD96}" type="pres">
      <dgm:prSet presAssocID="{CDAAF42C-D4EE-4A3E-AC93-7E836FD02508}" presName="Child2" presStyleLbl="node1" presStyleIdx="8" presStyleCnt="19">
        <dgm:presLayoutVars>
          <dgm:chMax val="0"/>
          <dgm:chPref val="0"/>
        </dgm:presLayoutVars>
      </dgm:prSet>
      <dgm:spPr/>
    </dgm:pt>
    <dgm:pt modelId="{917550DA-B760-4CBB-983B-F5A95FE94AEE}" type="pres">
      <dgm:prSet presAssocID="{CDAAF42C-D4EE-4A3E-AC93-7E836FD02508}" presName="Accent9" presStyleCnt="0"/>
      <dgm:spPr/>
    </dgm:pt>
    <dgm:pt modelId="{D7F9C50D-B163-47EE-ACFF-0422C54F0B03}" type="pres">
      <dgm:prSet presAssocID="{CDAAF42C-D4EE-4A3E-AC93-7E836FD02508}" presName="AccentHold1" presStyleLbl="node1" presStyleIdx="9" presStyleCnt="19"/>
      <dgm:spPr/>
    </dgm:pt>
    <dgm:pt modelId="{C831251C-8548-495B-9968-B20B23B8E1EC}" type="pres">
      <dgm:prSet presAssocID="{CDAAF42C-D4EE-4A3E-AC93-7E836FD02508}" presName="Accent10" presStyleCnt="0"/>
      <dgm:spPr/>
    </dgm:pt>
    <dgm:pt modelId="{93F650D7-C021-47B2-85CD-CE46C2D1C2F5}" type="pres">
      <dgm:prSet presAssocID="{CDAAF42C-D4EE-4A3E-AC93-7E836FD02508}" presName="AccentHold2" presStyleLbl="node1" presStyleIdx="10" presStyleCnt="19"/>
      <dgm:spPr/>
    </dgm:pt>
    <dgm:pt modelId="{D076A5DF-1F6C-45E0-B2C4-BD14F8518EB0}" type="pres">
      <dgm:prSet presAssocID="{CDAAF42C-D4EE-4A3E-AC93-7E836FD02508}" presName="Accent11" presStyleCnt="0"/>
      <dgm:spPr/>
    </dgm:pt>
    <dgm:pt modelId="{53EE0594-6010-4BD9-A894-6B85FC1E9A73}" type="pres">
      <dgm:prSet presAssocID="{CDAAF42C-D4EE-4A3E-AC93-7E836FD02508}" presName="AccentHold3" presStyleLbl="node1" presStyleIdx="11" presStyleCnt="19" custLinFactX="183325" custLinFactNeighborX="200000" custLinFactNeighborY="-56987"/>
      <dgm:spPr/>
    </dgm:pt>
    <dgm:pt modelId="{86928737-2566-4676-9A5F-D7B0955FCA89}" type="pres">
      <dgm:prSet presAssocID="{FCF331C3-BB56-4CCA-8D08-3098D9A40E91}" presName="Child3" presStyleLbl="node1" presStyleIdx="12" presStyleCnt="19">
        <dgm:presLayoutVars>
          <dgm:chMax val="0"/>
          <dgm:chPref val="0"/>
        </dgm:presLayoutVars>
      </dgm:prSet>
      <dgm:spPr/>
    </dgm:pt>
    <dgm:pt modelId="{E350C5C7-60E6-4C11-98EA-20DCDFECEC44}" type="pres">
      <dgm:prSet presAssocID="{FCF331C3-BB56-4CCA-8D08-3098D9A40E91}" presName="Accent12" presStyleCnt="0"/>
      <dgm:spPr/>
    </dgm:pt>
    <dgm:pt modelId="{B3201A95-0BEC-432F-B5C0-A300C09DA2B1}" type="pres">
      <dgm:prSet presAssocID="{FCF331C3-BB56-4CCA-8D08-3098D9A40E91}" presName="AccentHold1" presStyleLbl="node1" presStyleIdx="13" presStyleCnt="19"/>
      <dgm:spPr/>
    </dgm:pt>
    <dgm:pt modelId="{ADE5D942-14B8-45CE-99E2-7E09E33A575D}" type="pres">
      <dgm:prSet presAssocID="{1515AF3E-F0E3-4241-8084-7C875C804357}" presName="Child4" presStyleLbl="node1" presStyleIdx="14" presStyleCnt="19">
        <dgm:presLayoutVars>
          <dgm:chMax val="0"/>
          <dgm:chPref val="0"/>
        </dgm:presLayoutVars>
      </dgm:prSet>
      <dgm:spPr/>
    </dgm:pt>
    <dgm:pt modelId="{5A1B90CD-D63C-47BF-9A6E-01017713CF47}" type="pres">
      <dgm:prSet presAssocID="{1515AF3E-F0E3-4241-8084-7C875C804357}" presName="Accent13" presStyleCnt="0"/>
      <dgm:spPr/>
    </dgm:pt>
    <dgm:pt modelId="{5857BDCC-F967-4D7A-978B-C0FCB90FA7A3}" type="pres">
      <dgm:prSet presAssocID="{1515AF3E-F0E3-4241-8084-7C875C804357}" presName="AccentHold1" presStyleLbl="node1" presStyleIdx="15" presStyleCnt="19"/>
      <dgm:spPr/>
    </dgm:pt>
    <dgm:pt modelId="{8FD8B093-A3B0-4D94-A99E-56F14F4AEDC0}" type="pres">
      <dgm:prSet presAssocID="{833FA21B-46F7-40FF-98BD-33C9ACACF5AA}" presName="Child5" presStyleLbl="node1" presStyleIdx="16" presStyleCnt="19">
        <dgm:presLayoutVars>
          <dgm:chMax val="0"/>
          <dgm:chPref val="0"/>
        </dgm:presLayoutVars>
      </dgm:prSet>
      <dgm:spPr/>
    </dgm:pt>
    <dgm:pt modelId="{17FAADF5-DD49-462E-B2F6-740EC819FB1B}" type="pres">
      <dgm:prSet presAssocID="{833FA21B-46F7-40FF-98BD-33C9ACACF5AA}" presName="Accent15" presStyleCnt="0"/>
      <dgm:spPr/>
    </dgm:pt>
    <dgm:pt modelId="{8A949CAF-D827-4254-9B56-317918D89227}" type="pres">
      <dgm:prSet presAssocID="{833FA21B-46F7-40FF-98BD-33C9ACACF5AA}" presName="AccentHold2" presStyleLbl="node1" presStyleIdx="17" presStyleCnt="19"/>
      <dgm:spPr/>
    </dgm:pt>
    <dgm:pt modelId="{AF49337C-C0D5-4A0F-8801-2F6DB2426FE7}" type="pres">
      <dgm:prSet presAssocID="{833FA21B-46F7-40FF-98BD-33C9ACACF5AA}" presName="Accent16" presStyleCnt="0"/>
      <dgm:spPr/>
    </dgm:pt>
    <dgm:pt modelId="{C79768B7-0C1C-4B5B-BE02-14C2B2B07B77}" type="pres">
      <dgm:prSet presAssocID="{833FA21B-46F7-40FF-98BD-33C9ACACF5AA}" presName="AccentHold3" presStyleLbl="node1" presStyleIdx="18" presStyleCnt="19"/>
      <dgm:spPr/>
    </dgm:pt>
  </dgm:ptLst>
  <dgm:cxnLst>
    <dgm:cxn modelId="{858B910A-BA7B-446A-8725-D31BA0992B05}" srcId="{3DDA6DF7-5562-4489-9A92-F5BC590F115C}" destId="{6869857E-15D5-4F2B-B26E-1879993AA885}" srcOrd="1" destOrd="0" parTransId="{FDFF009A-32AA-4BD8-AE96-015AA1F3B118}" sibTransId="{A1E8A920-49DA-4133-937A-2E41EACC2570}"/>
    <dgm:cxn modelId="{29CEB91E-7F90-48F1-BD0D-403478F45FF0}" type="presOf" srcId="{1515AF3E-F0E3-4241-8084-7C875C804357}" destId="{ADE5D942-14B8-45CE-99E2-7E09E33A575D}" srcOrd="0" destOrd="0" presId="urn:microsoft.com/office/officeart/2009/3/layout/CircleRelationship"/>
    <dgm:cxn modelId="{BF0BCD20-C3A0-416C-A467-6350E098BCE2}" srcId="{D72B75A1-5EA0-4E9F-B15E-1CC77145D949}" destId="{CDAAF42C-D4EE-4A3E-AC93-7E836FD02508}" srcOrd="1" destOrd="0" parTransId="{8C0C12E3-7728-4498-A954-D6746B4239D7}" sibTransId="{ED50EA09-F64A-4E78-959E-A1EE1924B293}"/>
    <dgm:cxn modelId="{DB2B5137-5CE1-4D66-A509-5454E95C9B0C}" srcId="{D72B75A1-5EA0-4E9F-B15E-1CC77145D949}" destId="{FCF331C3-BB56-4CCA-8D08-3098D9A40E91}" srcOrd="2" destOrd="0" parTransId="{7CD21EE2-179F-4D19-85C0-886E8C7EB548}" sibTransId="{2115F40C-CCC6-4DBC-BDC5-8C10EC2DEF39}"/>
    <dgm:cxn modelId="{DF082640-E46C-4D81-98F4-75DB4FC5A658}" type="presOf" srcId="{3638C8AB-7B10-466B-A850-F5F7A726A0D2}" destId="{E7F49DDF-C3BD-4AC7-86DE-B5EABEFD01FF}" srcOrd="0" destOrd="0" presId="urn:microsoft.com/office/officeart/2009/3/layout/CircleRelationship"/>
    <dgm:cxn modelId="{4E250541-9AEC-46C9-956A-B8F0835163FF}" srcId="{D72B75A1-5EA0-4E9F-B15E-1CC77145D949}" destId="{B1AD4CBE-4BA0-4C43-AB15-01D0307A15F6}" srcOrd="5" destOrd="0" parTransId="{3B3D9541-8004-47FE-B878-DCFB6CDC10D6}" sibTransId="{036D030B-355C-4272-9EB3-35BC2B70D448}"/>
    <dgm:cxn modelId="{4B232441-049C-408F-ADCF-E8A1CB3F4785}" srcId="{D72B75A1-5EA0-4E9F-B15E-1CC77145D949}" destId="{833FA21B-46F7-40FF-98BD-33C9ACACF5AA}" srcOrd="4" destOrd="0" parTransId="{94D7E110-8DCB-4C5F-9DAA-FEE77186640F}" sibTransId="{2A9F714D-9407-4B5C-933B-92D051E79DAB}"/>
    <dgm:cxn modelId="{36008342-6084-464D-8835-0424D5A4D316}" srcId="{3DDA6DF7-5562-4489-9A92-F5BC590F115C}" destId="{4C064847-80A3-4918-B4BF-F12EE886267E}" srcOrd="2" destOrd="0" parTransId="{6B73E624-FE62-4CA7-93CD-2D041F07320D}" sibTransId="{8D8E7CC2-4986-48D0-9FA7-D7750AF4BA8A}"/>
    <dgm:cxn modelId="{EDF69E63-5875-4421-9C94-4E0633D9BC28}" type="presOf" srcId="{FCF331C3-BB56-4CCA-8D08-3098D9A40E91}" destId="{86928737-2566-4676-9A5F-D7B0955FCA89}" srcOrd="0" destOrd="0" presId="urn:microsoft.com/office/officeart/2009/3/layout/CircleRelationship"/>
    <dgm:cxn modelId="{F0253F74-5E04-4897-9500-B37380376CBD}" type="presOf" srcId="{CDAAF42C-D4EE-4A3E-AC93-7E836FD02508}" destId="{91E24867-9F63-4041-8EB9-76A7074BAD96}" srcOrd="0" destOrd="0" presId="urn:microsoft.com/office/officeart/2009/3/layout/CircleRelationship"/>
    <dgm:cxn modelId="{93A2EF57-B164-4CD9-9C13-23A6C71834B1}" type="presOf" srcId="{833FA21B-46F7-40FF-98BD-33C9ACACF5AA}" destId="{8FD8B093-A3B0-4D94-A99E-56F14F4AEDC0}" srcOrd="0" destOrd="0" presId="urn:microsoft.com/office/officeart/2009/3/layout/CircleRelationship"/>
    <dgm:cxn modelId="{7F210C8A-3B94-4A8A-A2E6-5CCE133B84C8}" srcId="{D72B75A1-5EA0-4E9F-B15E-1CC77145D949}" destId="{3638C8AB-7B10-466B-A850-F5F7A726A0D2}" srcOrd="0" destOrd="0" parTransId="{C4BFFC83-DB0E-487B-9071-1F5D4E201B36}" sibTransId="{620D76F3-246D-49A2-A038-93CBE0CF1337}"/>
    <dgm:cxn modelId="{741D1F9F-05C8-43F5-BCD7-30B05D590063}" srcId="{3DDA6DF7-5562-4489-9A92-F5BC590F115C}" destId="{D72B75A1-5EA0-4E9F-B15E-1CC77145D949}" srcOrd="0" destOrd="0" parTransId="{97E87AA3-9D7C-4B5E-A94E-1A4A181D04C1}" sibTransId="{90149488-7540-4058-B63F-39ED83FA733C}"/>
    <dgm:cxn modelId="{E29037A8-D52A-4112-B8C4-4958FF1B503B}" type="presOf" srcId="{D72B75A1-5EA0-4E9F-B15E-1CC77145D949}" destId="{74AE747B-70E0-4488-A063-603DD65F56EA}" srcOrd="0" destOrd="0" presId="urn:microsoft.com/office/officeart/2009/3/layout/CircleRelationship"/>
    <dgm:cxn modelId="{7E11ACEE-B2BC-4B27-BDA6-94EB5611E281}" srcId="{D72B75A1-5EA0-4E9F-B15E-1CC77145D949}" destId="{1515AF3E-F0E3-4241-8084-7C875C804357}" srcOrd="3" destOrd="0" parTransId="{219C3CC8-2D9E-4D04-9104-105988EBE795}" sibTransId="{959E2B51-A6B3-40CC-B93F-18EB15A0A992}"/>
    <dgm:cxn modelId="{8BC1BCF1-0633-42B4-94DD-E9B28344D020}" type="presOf" srcId="{3DDA6DF7-5562-4489-9A92-F5BC590F115C}" destId="{53F16493-083E-4150-A741-746C42382176}" srcOrd="0" destOrd="0" presId="urn:microsoft.com/office/officeart/2009/3/layout/CircleRelationship"/>
    <dgm:cxn modelId="{7AF0C77F-14E0-4E0F-9FCC-D28F64E0FCB1}" type="presParOf" srcId="{53F16493-083E-4150-A741-746C42382176}" destId="{74AE747B-70E0-4488-A063-603DD65F56EA}" srcOrd="0" destOrd="0" presId="urn:microsoft.com/office/officeart/2009/3/layout/CircleRelationship"/>
    <dgm:cxn modelId="{1EBA8710-5F48-428B-AFD9-EBEC2D3B3BCD}" type="presParOf" srcId="{53F16493-083E-4150-A741-746C42382176}" destId="{FD8EAE32-95F4-4E4F-9BA7-8B1CAB089F86}" srcOrd="1" destOrd="0" presId="urn:microsoft.com/office/officeart/2009/3/layout/CircleRelationship"/>
    <dgm:cxn modelId="{8B5BBB26-A2A5-49FB-B311-2FB8BAC31592}" type="presParOf" srcId="{53F16493-083E-4150-A741-746C42382176}" destId="{80B1EFF1-7DB2-4B2C-8B71-FA54A905C938}" srcOrd="2" destOrd="0" presId="urn:microsoft.com/office/officeart/2009/3/layout/CircleRelationship"/>
    <dgm:cxn modelId="{C4F2ADE6-04BF-435C-A512-C10C9D749DC7}" type="presParOf" srcId="{53F16493-083E-4150-A741-746C42382176}" destId="{3BB81C94-009A-4D7D-BF5C-B793970DBDD7}" srcOrd="3" destOrd="0" presId="urn:microsoft.com/office/officeart/2009/3/layout/CircleRelationship"/>
    <dgm:cxn modelId="{0E252CF0-1AB7-417E-A2FB-09E0F4B15839}" type="presParOf" srcId="{53F16493-083E-4150-A741-746C42382176}" destId="{9C9593C5-F1DC-48DD-9AEF-052E94DADC7B}" srcOrd="4" destOrd="0" presId="urn:microsoft.com/office/officeart/2009/3/layout/CircleRelationship"/>
    <dgm:cxn modelId="{2E436CF4-FCB0-4160-91B8-6B88809A6FF8}" type="presParOf" srcId="{53F16493-083E-4150-A741-746C42382176}" destId="{3FC70404-6B2F-45CF-9284-C4E34AAFEF67}" srcOrd="5" destOrd="0" presId="urn:microsoft.com/office/officeart/2009/3/layout/CircleRelationship"/>
    <dgm:cxn modelId="{E7F05A73-E596-4DEB-8C68-4DDC3993D855}" type="presParOf" srcId="{53F16493-083E-4150-A741-746C42382176}" destId="{E7F49DDF-C3BD-4AC7-86DE-B5EABEFD01FF}" srcOrd="6" destOrd="0" presId="urn:microsoft.com/office/officeart/2009/3/layout/CircleRelationship"/>
    <dgm:cxn modelId="{DAFEAB52-D5AC-4E4F-8700-3B06D3A6D616}" type="presParOf" srcId="{53F16493-083E-4150-A741-746C42382176}" destId="{1B432E5F-6A4D-4838-B09B-52186E5C5984}" srcOrd="7" destOrd="0" presId="urn:microsoft.com/office/officeart/2009/3/layout/CircleRelationship"/>
    <dgm:cxn modelId="{98803C80-F03D-4D64-B0B7-1439B74249E9}" type="presParOf" srcId="{1B432E5F-6A4D-4838-B09B-52186E5C5984}" destId="{D72AA674-FCD8-4AAC-9DCF-83A2482FF6BB}" srcOrd="0" destOrd="0" presId="urn:microsoft.com/office/officeart/2009/3/layout/CircleRelationship"/>
    <dgm:cxn modelId="{6D21D3C7-DA58-4243-AAFB-D336F9F50A3E}" type="presParOf" srcId="{53F16493-083E-4150-A741-746C42382176}" destId="{A56D3D02-E732-4B66-B0A0-4A7756589ECE}" srcOrd="8" destOrd="0" presId="urn:microsoft.com/office/officeart/2009/3/layout/CircleRelationship"/>
    <dgm:cxn modelId="{CB608E49-D66A-47E0-90DE-B00F795438F0}" type="presParOf" srcId="{A56D3D02-E732-4B66-B0A0-4A7756589ECE}" destId="{5E6748E7-1EBF-41CC-BC60-65F5F6F48F09}" srcOrd="0" destOrd="0" presId="urn:microsoft.com/office/officeart/2009/3/layout/CircleRelationship"/>
    <dgm:cxn modelId="{63E18035-AE33-4B9E-A78B-949108491C14}" type="presParOf" srcId="{53F16493-083E-4150-A741-746C42382176}" destId="{91E24867-9F63-4041-8EB9-76A7074BAD96}" srcOrd="9" destOrd="0" presId="urn:microsoft.com/office/officeart/2009/3/layout/CircleRelationship"/>
    <dgm:cxn modelId="{C8E7B410-4D14-4904-B140-342D3C9C0B16}" type="presParOf" srcId="{53F16493-083E-4150-A741-746C42382176}" destId="{917550DA-B760-4CBB-983B-F5A95FE94AEE}" srcOrd="10" destOrd="0" presId="urn:microsoft.com/office/officeart/2009/3/layout/CircleRelationship"/>
    <dgm:cxn modelId="{58F541EE-010D-4211-B0BE-25CB410DC5EA}" type="presParOf" srcId="{917550DA-B760-4CBB-983B-F5A95FE94AEE}" destId="{D7F9C50D-B163-47EE-ACFF-0422C54F0B03}" srcOrd="0" destOrd="0" presId="urn:microsoft.com/office/officeart/2009/3/layout/CircleRelationship"/>
    <dgm:cxn modelId="{B9BA0EAF-9217-4AA6-A3FC-5CDFD444F085}" type="presParOf" srcId="{53F16493-083E-4150-A741-746C42382176}" destId="{C831251C-8548-495B-9968-B20B23B8E1EC}" srcOrd="11" destOrd="0" presId="urn:microsoft.com/office/officeart/2009/3/layout/CircleRelationship"/>
    <dgm:cxn modelId="{D0E5EEF7-919E-47C3-A296-ECDCE0359B9E}" type="presParOf" srcId="{C831251C-8548-495B-9968-B20B23B8E1EC}" destId="{93F650D7-C021-47B2-85CD-CE46C2D1C2F5}" srcOrd="0" destOrd="0" presId="urn:microsoft.com/office/officeart/2009/3/layout/CircleRelationship"/>
    <dgm:cxn modelId="{A4D0CADB-94F7-4E30-AC2B-884EB426B912}" type="presParOf" srcId="{53F16493-083E-4150-A741-746C42382176}" destId="{D076A5DF-1F6C-45E0-B2C4-BD14F8518EB0}" srcOrd="12" destOrd="0" presId="urn:microsoft.com/office/officeart/2009/3/layout/CircleRelationship"/>
    <dgm:cxn modelId="{DB4F6D28-7F89-4DE7-B749-DE44625D2659}" type="presParOf" srcId="{D076A5DF-1F6C-45E0-B2C4-BD14F8518EB0}" destId="{53EE0594-6010-4BD9-A894-6B85FC1E9A73}" srcOrd="0" destOrd="0" presId="urn:microsoft.com/office/officeart/2009/3/layout/CircleRelationship"/>
    <dgm:cxn modelId="{D7FD0184-751F-4B5F-9F74-B3EA51960439}" type="presParOf" srcId="{53F16493-083E-4150-A741-746C42382176}" destId="{86928737-2566-4676-9A5F-D7B0955FCA89}" srcOrd="13" destOrd="0" presId="urn:microsoft.com/office/officeart/2009/3/layout/CircleRelationship"/>
    <dgm:cxn modelId="{DBC7012A-1AEC-48FA-A804-251E96A7E416}" type="presParOf" srcId="{53F16493-083E-4150-A741-746C42382176}" destId="{E350C5C7-60E6-4C11-98EA-20DCDFECEC44}" srcOrd="14" destOrd="0" presId="urn:microsoft.com/office/officeart/2009/3/layout/CircleRelationship"/>
    <dgm:cxn modelId="{36F2736B-F087-4DD4-96AF-0375B689DC44}" type="presParOf" srcId="{E350C5C7-60E6-4C11-98EA-20DCDFECEC44}" destId="{B3201A95-0BEC-432F-B5C0-A300C09DA2B1}" srcOrd="0" destOrd="0" presId="urn:microsoft.com/office/officeart/2009/3/layout/CircleRelationship"/>
    <dgm:cxn modelId="{D657129B-107A-4098-B8BB-25518807143A}" type="presParOf" srcId="{53F16493-083E-4150-A741-746C42382176}" destId="{ADE5D942-14B8-45CE-99E2-7E09E33A575D}" srcOrd="15" destOrd="0" presId="urn:microsoft.com/office/officeart/2009/3/layout/CircleRelationship"/>
    <dgm:cxn modelId="{D125F27C-816D-45D0-BEC8-1E99DCA35A39}" type="presParOf" srcId="{53F16493-083E-4150-A741-746C42382176}" destId="{5A1B90CD-D63C-47BF-9A6E-01017713CF47}" srcOrd="16" destOrd="0" presId="urn:microsoft.com/office/officeart/2009/3/layout/CircleRelationship"/>
    <dgm:cxn modelId="{681CDBAC-F816-49F9-92C7-0E853D4D8153}" type="presParOf" srcId="{5A1B90CD-D63C-47BF-9A6E-01017713CF47}" destId="{5857BDCC-F967-4D7A-978B-C0FCB90FA7A3}" srcOrd="0" destOrd="0" presId="urn:microsoft.com/office/officeart/2009/3/layout/CircleRelationship"/>
    <dgm:cxn modelId="{77E6A86C-311E-4234-8287-1075C95AEA00}" type="presParOf" srcId="{53F16493-083E-4150-A741-746C42382176}" destId="{8FD8B093-A3B0-4D94-A99E-56F14F4AEDC0}" srcOrd="17" destOrd="0" presId="urn:microsoft.com/office/officeart/2009/3/layout/CircleRelationship"/>
    <dgm:cxn modelId="{8D2EBDA2-E51C-4CB7-AE9B-62C3104E35D4}" type="presParOf" srcId="{53F16493-083E-4150-A741-746C42382176}" destId="{17FAADF5-DD49-462E-B2F6-740EC819FB1B}" srcOrd="18" destOrd="0" presId="urn:microsoft.com/office/officeart/2009/3/layout/CircleRelationship"/>
    <dgm:cxn modelId="{F15E09D8-4B4F-4EC6-B7FB-F1E3547AD9F5}" type="presParOf" srcId="{17FAADF5-DD49-462E-B2F6-740EC819FB1B}" destId="{8A949CAF-D827-4254-9B56-317918D89227}" srcOrd="0" destOrd="0" presId="urn:microsoft.com/office/officeart/2009/3/layout/CircleRelationship"/>
    <dgm:cxn modelId="{CC755496-5308-4C04-9D54-19D223B41BF1}" type="presParOf" srcId="{53F16493-083E-4150-A741-746C42382176}" destId="{AF49337C-C0D5-4A0F-8801-2F6DB2426FE7}" srcOrd="19" destOrd="0" presId="urn:microsoft.com/office/officeart/2009/3/layout/CircleRelationship"/>
    <dgm:cxn modelId="{4340B6A5-EAC5-4EEF-8132-9584D48BEB5F}" type="presParOf" srcId="{AF49337C-C0D5-4A0F-8801-2F6DB2426FE7}" destId="{C79768B7-0C1C-4B5B-BE02-14C2B2B07B77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7656C-CC6C-4182-9D86-0E7539E8EA13}">
      <dsp:nvSpPr>
        <dsp:cNvPr id="0" name=""/>
        <dsp:cNvSpPr/>
      </dsp:nvSpPr>
      <dsp:spPr>
        <a:xfrm rot="10800000">
          <a:off x="4750" y="0"/>
          <a:ext cx="4859411" cy="90033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39" tIns="41339" rIns="124016" bIns="41339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1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تعاقد مع مدرسة مع مطعم لتوريد اعاشة للطلاب.</a:t>
          </a:r>
        </a:p>
      </dsp:txBody>
      <dsp:txXfrm rot="10800000">
        <a:off x="454916" y="0"/>
        <a:ext cx="3959079" cy="900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7656C-CC6C-4182-9D86-0E7539E8EA13}">
      <dsp:nvSpPr>
        <dsp:cNvPr id="0" name=""/>
        <dsp:cNvSpPr/>
      </dsp:nvSpPr>
      <dsp:spPr>
        <a:xfrm rot="10800000">
          <a:off x="0" y="0"/>
          <a:ext cx="4859411" cy="90033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39" tIns="41339" rIns="124016" bIns="41339" numCol="1" spcCol="1270" anchor="ctr" anchorCtr="0">
          <a:noAutofit/>
        </a:bodyPr>
        <a:lstStyle/>
        <a:p>
          <a:pPr marL="0" lvl="0" indent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100" b="1" kern="1200" dirty="0">
              <a:solidFill>
                <a:schemeClr val="tx1">
                  <a:lumMod val="95000"/>
                  <a:lumOff val="5000"/>
                </a:schemeClr>
              </a:solidFill>
            </a:rPr>
            <a:t>الاشتراك في الصحف والمجلات الدورية.</a:t>
          </a:r>
        </a:p>
      </dsp:txBody>
      <dsp:txXfrm rot="10800000">
        <a:off x="450166" y="0"/>
        <a:ext cx="3959079" cy="9003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D8C87-4DD3-454C-9C48-B21473AE3084}">
      <dsp:nvSpPr>
        <dsp:cNvPr id="0" name=""/>
        <dsp:cNvSpPr/>
      </dsp:nvSpPr>
      <dsp:spPr>
        <a:xfrm rot="16200000">
          <a:off x="399747" y="-399747"/>
          <a:ext cx="1373322" cy="2172818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الخصائص: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ar-SA" sz="2000" b="1" kern="1200" dirty="0"/>
        </a:p>
      </dsp:txBody>
      <dsp:txXfrm rot="5400000">
        <a:off x="0" y="0"/>
        <a:ext cx="2172818" cy="1029991"/>
      </dsp:txXfrm>
    </dsp:sp>
    <dsp:sp modelId="{AD1CCB67-AAAF-420A-A234-99A922C28C20}">
      <dsp:nvSpPr>
        <dsp:cNvPr id="0" name=""/>
        <dsp:cNvSpPr/>
      </dsp:nvSpPr>
      <dsp:spPr>
        <a:xfrm>
          <a:off x="2172818" y="0"/>
          <a:ext cx="2172818" cy="1373322"/>
        </a:xfrm>
        <a:prstGeom prst="round1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التعريف: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>
        <a:off x="2172818" y="0"/>
        <a:ext cx="2172818" cy="1029991"/>
      </dsp:txXfrm>
    </dsp:sp>
    <dsp:sp modelId="{E0107BAB-3E6F-4D6A-809C-C8EC54AB1B1C}">
      <dsp:nvSpPr>
        <dsp:cNvPr id="0" name=""/>
        <dsp:cNvSpPr/>
      </dsp:nvSpPr>
      <dsp:spPr>
        <a:xfrm rot="10800000">
          <a:off x="0" y="1373322"/>
          <a:ext cx="2172818" cy="1373322"/>
        </a:xfrm>
        <a:prstGeom prst="round1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 err="1"/>
            <a:t>اللامثل</a:t>
          </a:r>
          <a:r>
            <a:rPr lang="ar-SA" sz="2000" b="1" kern="1200" dirty="0"/>
            <a:t>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 rot="10800000">
        <a:off x="0" y="1716653"/>
        <a:ext cx="2172818" cy="1029991"/>
      </dsp:txXfrm>
    </dsp:sp>
    <dsp:sp modelId="{431E15AA-7E5D-44AE-807F-1309759DA851}">
      <dsp:nvSpPr>
        <dsp:cNvPr id="0" name=""/>
        <dsp:cNvSpPr/>
      </dsp:nvSpPr>
      <dsp:spPr>
        <a:xfrm rot="5400000">
          <a:off x="2572565" y="973574"/>
          <a:ext cx="1373322" cy="2172818"/>
        </a:xfrm>
        <a:prstGeom prst="round1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المِثِل: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 rot="-5400000">
        <a:off x="2172818" y="1716653"/>
        <a:ext cx="2172818" cy="1029991"/>
      </dsp:txXfrm>
    </dsp:sp>
    <dsp:sp modelId="{D167994C-3B34-4A42-8072-F99ACF13DBCD}">
      <dsp:nvSpPr>
        <dsp:cNvPr id="0" name=""/>
        <dsp:cNvSpPr/>
      </dsp:nvSpPr>
      <dsp:spPr>
        <a:xfrm>
          <a:off x="1520972" y="1029991"/>
          <a:ext cx="1303690" cy="686661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E68B7"/>
              </a:solidFill>
            </a:rPr>
            <a:t>نموذج </a:t>
          </a:r>
          <a:r>
            <a:rPr lang="ar-SA" sz="2000" b="1" kern="1200" dirty="0" err="1">
              <a:solidFill>
                <a:srgbClr val="0E68B7"/>
              </a:solidFill>
            </a:rPr>
            <a:t>فراير</a:t>
          </a:r>
          <a:endParaRPr lang="ar-SA" sz="2000" b="1" kern="1200" dirty="0">
            <a:solidFill>
              <a:srgbClr val="0E68B7"/>
            </a:solidFill>
          </a:endParaRPr>
        </a:p>
      </dsp:txBody>
      <dsp:txXfrm>
        <a:off x="1554492" y="1063511"/>
        <a:ext cx="1236650" cy="6196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D8C87-4DD3-454C-9C48-B21473AE3084}">
      <dsp:nvSpPr>
        <dsp:cNvPr id="0" name=""/>
        <dsp:cNvSpPr/>
      </dsp:nvSpPr>
      <dsp:spPr>
        <a:xfrm rot="16200000">
          <a:off x="549437" y="-549437"/>
          <a:ext cx="2174568" cy="3273443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الخصائص: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ar-SA" sz="2000" b="1" kern="1200" dirty="0"/>
        </a:p>
      </dsp:txBody>
      <dsp:txXfrm rot="5400000">
        <a:off x="0" y="0"/>
        <a:ext cx="3273443" cy="1630926"/>
      </dsp:txXfrm>
    </dsp:sp>
    <dsp:sp modelId="{AD1CCB67-AAAF-420A-A234-99A922C28C20}">
      <dsp:nvSpPr>
        <dsp:cNvPr id="0" name=""/>
        <dsp:cNvSpPr/>
      </dsp:nvSpPr>
      <dsp:spPr>
        <a:xfrm>
          <a:off x="3258942" y="0"/>
          <a:ext cx="3273443" cy="2174568"/>
        </a:xfrm>
        <a:prstGeom prst="round1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التعريف: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>
        <a:off x="3258942" y="0"/>
        <a:ext cx="3273443" cy="1630926"/>
      </dsp:txXfrm>
    </dsp:sp>
    <dsp:sp modelId="{E0107BAB-3E6F-4D6A-809C-C8EC54AB1B1C}">
      <dsp:nvSpPr>
        <dsp:cNvPr id="0" name=""/>
        <dsp:cNvSpPr/>
      </dsp:nvSpPr>
      <dsp:spPr>
        <a:xfrm rot="10800000">
          <a:off x="0" y="2174568"/>
          <a:ext cx="3273443" cy="2174568"/>
        </a:xfrm>
        <a:prstGeom prst="round1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 err="1"/>
            <a:t>اللامثل</a:t>
          </a:r>
          <a:r>
            <a:rPr lang="ar-SA" sz="2000" b="1" kern="1200" dirty="0"/>
            <a:t>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 rot="10800000">
        <a:off x="0" y="2718210"/>
        <a:ext cx="3273443" cy="1630926"/>
      </dsp:txXfrm>
    </dsp:sp>
    <dsp:sp modelId="{431E15AA-7E5D-44AE-807F-1309759DA851}">
      <dsp:nvSpPr>
        <dsp:cNvPr id="0" name=""/>
        <dsp:cNvSpPr/>
      </dsp:nvSpPr>
      <dsp:spPr>
        <a:xfrm rot="5400000">
          <a:off x="3822881" y="1625131"/>
          <a:ext cx="2174568" cy="3273443"/>
        </a:xfrm>
        <a:prstGeom prst="round1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المِثِل: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 rot="-5400000">
        <a:off x="3273444" y="2718210"/>
        <a:ext cx="3273443" cy="1630926"/>
      </dsp:txXfrm>
    </dsp:sp>
    <dsp:sp modelId="{D167994C-3B34-4A42-8072-F99ACF13DBCD}">
      <dsp:nvSpPr>
        <dsp:cNvPr id="0" name=""/>
        <dsp:cNvSpPr/>
      </dsp:nvSpPr>
      <dsp:spPr>
        <a:xfrm>
          <a:off x="2511916" y="1932691"/>
          <a:ext cx="1523054" cy="483754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E68B7"/>
              </a:solidFill>
            </a:rPr>
            <a:t>نموذج </a:t>
          </a:r>
          <a:r>
            <a:rPr lang="ar-SA" sz="2000" b="1" kern="1200" dirty="0" err="1">
              <a:solidFill>
                <a:srgbClr val="0E68B7"/>
              </a:solidFill>
            </a:rPr>
            <a:t>فراير</a:t>
          </a:r>
          <a:endParaRPr lang="ar-SA" sz="2000" b="1" kern="1200" dirty="0">
            <a:solidFill>
              <a:srgbClr val="0E68B7"/>
            </a:solidFill>
          </a:endParaRPr>
        </a:p>
      </dsp:txBody>
      <dsp:txXfrm>
        <a:off x="2535531" y="1956306"/>
        <a:ext cx="1475824" cy="4365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D8C87-4DD3-454C-9C48-B21473AE3084}">
      <dsp:nvSpPr>
        <dsp:cNvPr id="0" name=""/>
        <dsp:cNvSpPr/>
      </dsp:nvSpPr>
      <dsp:spPr>
        <a:xfrm rot="16200000">
          <a:off x="549437" y="-549437"/>
          <a:ext cx="2174568" cy="3273443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الخصائص: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ar-SA" sz="2000" b="1" kern="1200" dirty="0"/>
        </a:p>
      </dsp:txBody>
      <dsp:txXfrm rot="5400000">
        <a:off x="0" y="0"/>
        <a:ext cx="3273443" cy="1630926"/>
      </dsp:txXfrm>
    </dsp:sp>
    <dsp:sp modelId="{AD1CCB67-AAAF-420A-A234-99A922C28C20}">
      <dsp:nvSpPr>
        <dsp:cNvPr id="0" name=""/>
        <dsp:cNvSpPr/>
      </dsp:nvSpPr>
      <dsp:spPr>
        <a:xfrm>
          <a:off x="3258942" y="0"/>
          <a:ext cx="3273443" cy="2174568"/>
        </a:xfrm>
        <a:prstGeom prst="round1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التعريف: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>
        <a:off x="3258942" y="0"/>
        <a:ext cx="3273443" cy="1630926"/>
      </dsp:txXfrm>
    </dsp:sp>
    <dsp:sp modelId="{E0107BAB-3E6F-4D6A-809C-C8EC54AB1B1C}">
      <dsp:nvSpPr>
        <dsp:cNvPr id="0" name=""/>
        <dsp:cNvSpPr/>
      </dsp:nvSpPr>
      <dsp:spPr>
        <a:xfrm rot="10800000">
          <a:off x="0" y="2174568"/>
          <a:ext cx="3273443" cy="2174568"/>
        </a:xfrm>
        <a:prstGeom prst="round1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 err="1"/>
            <a:t>اللامثل</a:t>
          </a:r>
          <a:r>
            <a:rPr lang="ar-SA" sz="2000" b="1" kern="1200" dirty="0"/>
            <a:t>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 rot="10800000">
        <a:off x="0" y="2718210"/>
        <a:ext cx="3273443" cy="1630926"/>
      </dsp:txXfrm>
    </dsp:sp>
    <dsp:sp modelId="{431E15AA-7E5D-44AE-807F-1309759DA851}">
      <dsp:nvSpPr>
        <dsp:cNvPr id="0" name=""/>
        <dsp:cNvSpPr/>
      </dsp:nvSpPr>
      <dsp:spPr>
        <a:xfrm rot="5400000">
          <a:off x="3822881" y="1625131"/>
          <a:ext cx="2174568" cy="3273443"/>
        </a:xfrm>
        <a:prstGeom prst="round1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المِثِل:</a:t>
          </a:r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  <a:p>
          <a:pPr marL="0" lvl="0" indent="0" algn="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 dirty="0"/>
        </a:p>
      </dsp:txBody>
      <dsp:txXfrm rot="-5400000">
        <a:off x="3273444" y="2718210"/>
        <a:ext cx="3273443" cy="1630926"/>
      </dsp:txXfrm>
    </dsp:sp>
    <dsp:sp modelId="{D167994C-3B34-4A42-8072-F99ACF13DBCD}">
      <dsp:nvSpPr>
        <dsp:cNvPr id="0" name=""/>
        <dsp:cNvSpPr/>
      </dsp:nvSpPr>
      <dsp:spPr>
        <a:xfrm>
          <a:off x="2511916" y="1932691"/>
          <a:ext cx="1523054" cy="483754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rgbClr val="0E68B7"/>
              </a:solidFill>
            </a:rPr>
            <a:t>نموذج </a:t>
          </a:r>
          <a:r>
            <a:rPr lang="ar-SA" sz="2000" b="1" kern="1200" dirty="0" err="1">
              <a:solidFill>
                <a:srgbClr val="0E68B7"/>
              </a:solidFill>
            </a:rPr>
            <a:t>فراير</a:t>
          </a:r>
          <a:endParaRPr lang="ar-SA" sz="2000" b="1" kern="1200" dirty="0">
            <a:solidFill>
              <a:srgbClr val="0E68B7"/>
            </a:solidFill>
          </a:endParaRPr>
        </a:p>
      </dsp:txBody>
      <dsp:txXfrm>
        <a:off x="2535531" y="1956306"/>
        <a:ext cx="1475824" cy="4365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E747B-70E0-4488-A063-603DD65F56EA}">
      <dsp:nvSpPr>
        <dsp:cNvPr id="0" name=""/>
        <dsp:cNvSpPr/>
      </dsp:nvSpPr>
      <dsp:spPr>
        <a:xfrm>
          <a:off x="4184214" y="1279609"/>
          <a:ext cx="3754306" cy="37549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bg1"/>
              </a:solidFill>
              <a:cs typeface="Calibri"/>
              <a:sym typeface="Calibri"/>
            </a:rPr>
            <a:t>عزيزي الطالب المُبدع/ عزيزتي الطالبة المبدعة: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bg1"/>
              </a:solidFill>
              <a:cs typeface="Calibri"/>
              <a:sym typeface="Calibri"/>
            </a:rPr>
            <a:t>ابدّع/ي في صياغة أسئلة ثم قدّم/ي سؤالك</a:t>
          </a:r>
          <a:endParaRPr lang="ar-SA" sz="2800" kern="1200" dirty="0"/>
        </a:p>
      </dsp:txBody>
      <dsp:txXfrm>
        <a:off x="4734019" y="1829509"/>
        <a:ext cx="2654696" cy="2655152"/>
      </dsp:txXfrm>
    </dsp:sp>
    <dsp:sp modelId="{FD8EAE32-95F4-4E4F-9BA7-8B1CAB089F86}">
      <dsp:nvSpPr>
        <dsp:cNvPr id="0" name=""/>
        <dsp:cNvSpPr/>
      </dsp:nvSpPr>
      <dsp:spPr>
        <a:xfrm>
          <a:off x="5338615" y="4755423"/>
          <a:ext cx="302654" cy="3026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1EFF1-7DB2-4B2C-8B71-FA54A905C938}">
      <dsp:nvSpPr>
        <dsp:cNvPr id="0" name=""/>
        <dsp:cNvSpPr/>
      </dsp:nvSpPr>
      <dsp:spPr>
        <a:xfrm>
          <a:off x="8180336" y="2803465"/>
          <a:ext cx="302654" cy="302623"/>
        </a:xfrm>
        <a:prstGeom prst="ellipse">
          <a:avLst/>
        </a:prstGeom>
        <a:solidFill>
          <a:schemeClr val="accent4">
            <a:hueOff val="544494"/>
            <a:satOff val="-2265"/>
            <a:lumOff val="5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81C94-009A-4D7D-BF5C-B793970DBDD7}">
      <dsp:nvSpPr>
        <dsp:cNvPr id="0" name=""/>
        <dsp:cNvSpPr/>
      </dsp:nvSpPr>
      <dsp:spPr>
        <a:xfrm>
          <a:off x="6734062" y="5077506"/>
          <a:ext cx="417401" cy="418037"/>
        </a:xfrm>
        <a:prstGeom prst="ellipse">
          <a:avLst/>
        </a:prstGeom>
        <a:solidFill>
          <a:schemeClr val="accent4">
            <a:hueOff val="1088988"/>
            <a:satOff val="-4531"/>
            <a:lumOff val="10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593C5-F1DC-48DD-9AEF-052E94DADC7B}">
      <dsp:nvSpPr>
        <dsp:cNvPr id="0" name=""/>
        <dsp:cNvSpPr/>
      </dsp:nvSpPr>
      <dsp:spPr>
        <a:xfrm>
          <a:off x="4937318" y="1247019"/>
          <a:ext cx="302654" cy="302623"/>
        </a:xfrm>
        <a:prstGeom prst="ellipse">
          <a:avLst/>
        </a:prstGeom>
        <a:solidFill>
          <a:schemeClr val="accent4">
            <a:hueOff val="1633482"/>
            <a:satOff val="-6796"/>
            <a:lumOff val="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70404-6B2F-45CF-9284-C4E34AAFEF67}">
      <dsp:nvSpPr>
        <dsp:cNvPr id="0" name=""/>
        <dsp:cNvSpPr/>
      </dsp:nvSpPr>
      <dsp:spPr>
        <a:xfrm>
          <a:off x="4470696" y="3433540"/>
          <a:ext cx="302654" cy="302623"/>
        </a:xfrm>
        <a:prstGeom prst="ellipse">
          <a:avLst/>
        </a:prstGeom>
        <a:solidFill>
          <a:schemeClr val="accent4">
            <a:hueOff val="2177976"/>
            <a:satOff val="-9062"/>
            <a:lumOff val="2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49DDF-C3BD-4AC7-86DE-B5EABEFD01FF}">
      <dsp:nvSpPr>
        <dsp:cNvPr id="0" name=""/>
        <dsp:cNvSpPr/>
      </dsp:nvSpPr>
      <dsp:spPr>
        <a:xfrm>
          <a:off x="3010560" y="1957325"/>
          <a:ext cx="1526366" cy="1526539"/>
        </a:xfrm>
        <a:prstGeom prst="ellipse">
          <a:avLst/>
        </a:prstGeom>
        <a:solidFill>
          <a:schemeClr val="accent4">
            <a:hueOff val="2722470"/>
            <a:satOff val="-11327"/>
            <a:lumOff val="2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معلم الى مجموعة</a:t>
          </a:r>
          <a:endParaRPr lang="ar-SA" sz="2100" kern="1200" dirty="0"/>
        </a:p>
      </dsp:txBody>
      <dsp:txXfrm>
        <a:off x="3234091" y="2180881"/>
        <a:ext cx="1079304" cy="1079427"/>
      </dsp:txXfrm>
    </dsp:sp>
    <dsp:sp modelId="{D72AA674-FCD8-4AAC-9DCF-83A2482FF6BB}">
      <dsp:nvSpPr>
        <dsp:cNvPr id="0" name=""/>
        <dsp:cNvSpPr/>
      </dsp:nvSpPr>
      <dsp:spPr>
        <a:xfrm>
          <a:off x="5418639" y="1260439"/>
          <a:ext cx="417401" cy="418037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748E7-1EBF-41CC-BC60-65F5F6F48F09}">
      <dsp:nvSpPr>
        <dsp:cNvPr id="0" name=""/>
        <dsp:cNvSpPr/>
      </dsp:nvSpPr>
      <dsp:spPr>
        <a:xfrm>
          <a:off x="3154571" y="3930756"/>
          <a:ext cx="754711" cy="754882"/>
        </a:xfrm>
        <a:prstGeom prst="ellipse">
          <a:avLst/>
        </a:prstGeom>
        <a:solidFill>
          <a:schemeClr val="accent4">
            <a:hueOff val="3811458"/>
            <a:satOff val="-15858"/>
            <a:lumOff val="37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24867-9F63-4041-8EB9-76A7074BAD96}">
      <dsp:nvSpPr>
        <dsp:cNvPr id="0" name=""/>
        <dsp:cNvSpPr/>
      </dsp:nvSpPr>
      <dsp:spPr>
        <a:xfrm>
          <a:off x="8324348" y="1239349"/>
          <a:ext cx="1526366" cy="1526539"/>
        </a:xfrm>
        <a:prstGeom prst="ellipse">
          <a:avLst/>
        </a:prstGeom>
        <a:solidFill>
          <a:schemeClr val="accent4">
            <a:hueOff val="4355951"/>
            <a:satOff val="-18123"/>
            <a:lumOff val="42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طالب الى طالب</a:t>
          </a:r>
          <a:endParaRPr lang="ar-SA" sz="2100" kern="1200" dirty="0"/>
        </a:p>
      </dsp:txBody>
      <dsp:txXfrm>
        <a:off x="8547879" y="1462905"/>
        <a:ext cx="1079304" cy="1079427"/>
      </dsp:txXfrm>
    </dsp:sp>
    <dsp:sp modelId="{D7F9C50D-B163-47EE-ACFF-0422C54F0B03}">
      <dsp:nvSpPr>
        <dsp:cNvPr id="0" name=""/>
        <dsp:cNvSpPr/>
      </dsp:nvSpPr>
      <dsp:spPr>
        <a:xfrm>
          <a:off x="7642797" y="2292829"/>
          <a:ext cx="417401" cy="418037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650D7-C021-47B2-85CD-CE46C2D1C2F5}">
      <dsp:nvSpPr>
        <dsp:cNvPr id="0" name=""/>
        <dsp:cNvSpPr/>
      </dsp:nvSpPr>
      <dsp:spPr>
        <a:xfrm>
          <a:off x="2867319" y="4829233"/>
          <a:ext cx="302654" cy="302623"/>
        </a:xfrm>
        <a:prstGeom prst="ellipse">
          <a:avLst/>
        </a:prstGeom>
        <a:solidFill>
          <a:schemeClr val="accent4">
            <a:hueOff val="5444940"/>
            <a:satOff val="-22654"/>
            <a:lumOff val="53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E0594-6010-4BD9-A894-6B85FC1E9A73}">
      <dsp:nvSpPr>
        <dsp:cNvPr id="0" name=""/>
        <dsp:cNvSpPr/>
      </dsp:nvSpPr>
      <dsp:spPr>
        <a:xfrm>
          <a:off x="7043238" y="4225991"/>
          <a:ext cx="302654" cy="302623"/>
        </a:xfrm>
        <a:prstGeom prst="ellipse">
          <a:avLst/>
        </a:prstGeom>
        <a:solidFill>
          <a:schemeClr val="accent4">
            <a:hueOff val="5989433"/>
            <a:satOff val="-24919"/>
            <a:lumOff val="58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28737-2566-4676-9A5F-D7B0955FCA89}">
      <dsp:nvSpPr>
        <dsp:cNvPr id="0" name=""/>
        <dsp:cNvSpPr/>
      </dsp:nvSpPr>
      <dsp:spPr>
        <a:xfrm>
          <a:off x="9042094" y="3877075"/>
          <a:ext cx="1526366" cy="1526539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مجموعة الى طالب</a:t>
          </a:r>
          <a:endParaRPr lang="ar-SA" sz="2100" kern="1200" dirty="0"/>
        </a:p>
      </dsp:txBody>
      <dsp:txXfrm>
        <a:off x="9265625" y="4100631"/>
        <a:ext cx="1079304" cy="1079427"/>
      </dsp:txXfrm>
    </dsp:sp>
    <dsp:sp modelId="{B3201A95-0BEC-432F-B5C0-A300C09DA2B1}">
      <dsp:nvSpPr>
        <dsp:cNvPr id="0" name=""/>
        <dsp:cNvSpPr/>
      </dsp:nvSpPr>
      <dsp:spPr>
        <a:xfrm>
          <a:off x="8611600" y="3824066"/>
          <a:ext cx="302654" cy="302623"/>
        </a:xfrm>
        <a:prstGeom prst="ellipse">
          <a:avLst/>
        </a:prstGeom>
        <a:solidFill>
          <a:schemeClr val="accent4">
            <a:hueOff val="7078421"/>
            <a:satOff val="-29450"/>
            <a:lumOff val="69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5D942-14B8-45CE-99E2-7E09E33A575D}">
      <dsp:nvSpPr>
        <dsp:cNvPr id="0" name=""/>
        <dsp:cNvSpPr/>
      </dsp:nvSpPr>
      <dsp:spPr>
        <a:xfrm>
          <a:off x="4660915" y="5183525"/>
          <a:ext cx="1526366" cy="1526539"/>
        </a:xfrm>
        <a:prstGeom prst="ellipse">
          <a:avLst/>
        </a:prstGeom>
        <a:solidFill>
          <a:schemeClr val="accent4">
            <a:hueOff val="7622915"/>
            <a:satOff val="-31715"/>
            <a:lumOff val="74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معلم الى طالب</a:t>
          </a:r>
        </a:p>
      </dsp:txBody>
      <dsp:txXfrm>
        <a:off x="4884446" y="5407081"/>
        <a:ext cx="1079304" cy="1079427"/>
      </dsp:txXfrm>
    </dsp:sp>
    <dsp:sp modelId="{5857BDCC-F967-4D7A-978B-C0FCB90FA7A3}">
      <dsp:nvSpPr>
        <dsp:cNvPr id="0" name=""/>
        <dsp:cNvSpPr/>
      </dsp:nvSpPr>
      <dsp:spPr>
        <a:xfrm>
          <a:off x="6024017" y="5131857"/>
          <a:ext cx="302654" cy="302623"/>
        </a:xfrm>
        <a:prstGeom prst="ellipse">
          <a:avLst/>
        </a:prstGeom>
        <a:solidFill>
          <a:schemeClr val="accent4">
            <a:hueOff val="8167408"/>
            <a:satOff val="-33981"/>
            <a:lumOff val="80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8B093-A3B0-4D94-A99E-56F14F4AEDC0}">
      <dsp:nvSpPr>
        <dsp:cNvPr id="0" name=""/>
        <dsp:cNvSpPr/>
      </dsp:nvSpPr>
      <dsp:spPr>
        <a:xfrm>
          <a:off x="6116430" y="0"/>
          <a:ext cx="1526366" cy="1526539"/>
        </a:xfrm>
        <a:prstGeom prst="ellipse">
          <a:avLst/>
        </a:prstGeom>
        <a:solidFill>
          <a:schemeClr val="accent4">
            <a:hueOff val="8711903"/>
            <a:satOff val="-36246"/>
            <a:lumOff val="85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100" b="1" kern="1200" dirty="0">
              <a:solidFill>
                <a:schemeClr val="bg1"/>
              </a:solidFill>
              <a:cs typeface="Calibri"/>
              <a:sym typeface="Calibri"/>
            </a:rPr>
            <a:t>من طالب الى معلم</a:t>
          </a:r>
        </a:p>
      </dsp:txBody>
      <dsp:txXfrm>
        <a:off x="6339961" y="223556"/>
        <a:ext cx="1079304" cy="1079427"/>
      </dsp:txXfrm>
    </dsp:sp>
    <dsp:sp modelId="{8A949CAF-D827-4254-9B56-317918D89227}">
      <dsp:nvSpPr>
        <dsp:cNvPr id="0" name=""/>
        <dsp:cNvSpPr/>
      </dsp:nvSpPr>
      <dsp:spPr>
        <a:xfrm>
          <a:off x="4234271" y="1654702"/>
          <a:ext cx="302654" cy="302623"/>
        </a:xfrm>
        <a:prstGeom prst="ellipse">
          <a:avLst/>
        </a:prstGeom>
        <a:solidFill>
          <a:schemeClr val="accent4">
            <a:hueOff val="9256396"/>
            <a:satOff val="-38512"/>
            <a:lumOff val="90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768B7-0C1C-4B5B-BE02-14C2B2B07B77}">
      <dsp:nvSpPr>
        <dsp:cNvPr id="0" name=""/>
        <dsp:cNvSpPr/>
      </dsp:nvSpPr>
      <dsp:spPr>
        <a:xfrm>
          <a:off x="7758314" y="375763"/>
          <a:ext cx="302654" cy="302623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C24B835-4D42-45D0-8FA8-EE017199D520}" type="datetimeFigureOut">
              <a:rPr lang="ar-SA" smtClean="0"/>
              <a:t>20/01/42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CD65D8D-DE65-41BE-BB68-30E7B904072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192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EA2DD1-CAB6-48EC-877E-38D61EC64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6AEC24-506D-475D-8B54-004F7BB8E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D49875-2E95-4702-B81F-9916CCF9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04B5B11-2D2D-44FB-A1DE-E224BBD6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652334-644E-40D4-8BBB-63813A2A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738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47C22A-383D-41E5-BA97-BC4FF94F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1077981-E624-4691-B5B2-D563CAFFC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D54936-6472-4221-86CF-C9B57FF6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4F6CA8-BA51-430A-9401-8779E44F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8865A1-FA57-4A92-AB8F-A299DFFD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371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BB86E4F-72A1-4A9B-A70F-2643BF4EBB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6A7144C-1F06-4B8B-83B5-8C663FAFF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3022929-70A3-4EB5-A9A4-90D4D104A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3A81F2-3E3B-411C-9DE9-4BAE1B422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436C98-44B9-4B7F-9BF8-9C2364DC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3878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18B396-7B5C-44C4-B7B9-414C7E7B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32BF866-ECF3-4A90-BF68-0DD3F632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255A81-D6DD-46C8-BA51-A14136EF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38FD80-44DD-47CB-A4A6-C04EE33D0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DFAF84-7AC6-4947-A7EF-83F7F9E62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2299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A39F43-73B9-44F1-ACB7-2189E8D19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28F2F3C-E6B6-4A31-B8CD-44B06B614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6DB251-FBB7-4D47-B4EC-552E97277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DA5503-036B-484C-8CF8-D3D9A0EA2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56AAE9-3B06-437D-AA77-13165298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9738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8A5162-F4D3-4146-BE61-64D35543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3F71BB9-4F9F-4681-81A4-01FE052BF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EBDB23E-24E0-47FD-B96C-A11317CF7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1F2D7DF-9285-4F23-B99D-D852C79D9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00A0F3B-97F8-4312-9E1F-97DCA10A9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4FAFDB7-64BE-4599-BA7E-EA48C529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0944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21758D-30F3-4005-A60F-4E550A7C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520324-491E-404F-9831-A74BF595B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0BE10D4-B105-4957-9FA0-DA61BC15F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301616B-A0CF-42A9-B706-BDA0A5E44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C4C62FB-1D01-429A-9933-EF9DB6F54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29172C3-D13E-4200-9E06-73E994DE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2271C87-F27A-4F0C-BCDD-F78C3D5E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51C68BD-21A4-4396-B57B-01F0E2D8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7599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0451A0-9211-4C55-ACA2-186201A5F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C1BBAB9-EFC4-48C5-8B15-E8318B00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E6A0F-0986-4DC1-A6E3-FBAB8277D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907B378-55D7-4265-B5F7-CDB6572D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038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B631DE8-C9C2-45C3-9DEB-542F82A5C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696A665-1CB1-4BB6-8971-B452254F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2C3B445-3D33-4F8B-8AC8-686E2486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7198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B9CC1E-DDDA-4D1F-A959-A9CD2E99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62C9FA0-782A-4333-B014-EEE33160B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56A23A7-2C90-4704-99B0-BD0BB556C9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CC204D-5ACD-4C3D-B9E9-37FAA4D5D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531B5B-5798-4D45-92B2-2581E358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F955A96-1606-4AF2-9327-4A775A03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0758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DC74C5-FF16-481E-AA69-ADBFC923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02DBF15-6746-4695-809A-51C4FA3ED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F9172C9-2B2E-46FD-9FCB-C17487180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518E4CC-F72F-4490-A623-2224E90A6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BB45E29-9684-4BB7-A6C8-AF241789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82F8A80-F037-4FB4-9C82-A0D645E07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2099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C639696-B129-465B-A2B4-267B77F47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A94B58-F369-444C-BF4A-4C764F45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035FAE-F76A-49E5-8274-20822A6FB9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9/7/2020</a:t>
            </a:fld>
            <a:endParaRPr lang="en-US" b="1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1A3A7C-DC3A-4786-84DA-F29DE081E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37FA85A-EF87-455A-84DF-F526C53A2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184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.me/abd_fegh_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24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9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diagramDrawing" Target="../diagrams/drawing1.xml"/><Relationship Id="rId5" Type="http://schemas.openxmlformats.org/officeDocument/2006/relationships/image" Target="../media/image15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25.jfif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صورة 69">
            <a:extLst>
              <a:ext uri="{FF2B5EF4-FFF2-40B4-BE49-F238E27FC236}">
                <a16:creationId xmlns:a16="http://schemas.microsoft.com/office/drawing/2014/main" id="{39564802-3D02-41A3-887B-1B8D59992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336" y="107001"/>
            <a:ext cx="2888792" cy="1548393"/>
          </a:xfrm>
          <a:prstGeom prst="rect">
            <a:avLst/>
          </a:prstGeom>
        </p:spPr>
      </p:pic>
      <p:sp>
        <p:nvSpPr>
          <p:cNvPr id="74" name="مستطيل 73">
            <a:extLst>
              <a:ext uri="{FF2B5EF4-FFF2-40B4-BE49-F238E27FC236}">
                <a16:creationId xmlns:a16="http://schemas.microsoft.com/office/drawing/2014/main" id="{978CE6EC-E3D8-4810-8D59-E5B49B2703A0}"/>
              </a:ext>
            </a:extLst>
          </p:cNvPr>
          <p:cNvSpPr/>
          <p:nvPr/>
        </p:nvSpPr>
        <p:spPr>
          <a:xfrm>
            <a:off x="3825295" y="3776101"/>
            <a:ext cx="53091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راجعه وأشرف عليه </a:t>
            </a:r>
          </a:p>
          <a:p>
            <a:pPr algn="ctr"/>
            <a:r>
              <a:rPr lang="ar-SA" sz="32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الأستاذ / عبدالرحمن الشراري.</a:t>
            </a:r>
          </a:p>
          <a:p>
            <a:pPr algn="ctr"/>
            <a:r>
              <a:rPr lang="en-US" sz="3200" b="1" dirty="0">
                <a:solidFill>
                  <a:srgbClr val="E7E6E6">
                    <a:lumMod val="50000"/>
                  </a:srgbClr>
                </a:solidFill>
                <a:latin typeface="Calibri Light" panose="020F0302020204030204"/>
                <a:hlinkClick r:id="rId3"/>
              </a:rPr>
              <a:t>http://t.me/abd_fegh_1</a:t>
            </a:r>
            <a:r>
              <a:rPr lang="en-US" sz="3200" b="1" dirty="0">
                <a:solidFill>
                  <a:srgbClr val="E7E6E6">
                    <a:lumMod val="50000"/>
                  </a:srgbClr>
                </a:solidFill>
                <a:latin typeface="Calibri Light" panose="020F0302020204030204"/>
              </a:rPr>
              <a:t> </a:t>
            </a:r>
            <a:endParaRPr lang="ar-SA" sz="3200" b="1" dirty="0">
              <a:solidFill>
                <a:srgbClr val="E7E6E6">
                  <a:lumMod val="50000"/>
                </a:srgbClr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75" name="مستطيل 74">
            <a:extLst>
              <a:ext uri="{FF2B5EF4-FFF2-40B4-BE49-F238E27FC236}">
                <a16:creationId xmlns:a16="http://schemas.microsoft.com/office/drawing/2014/main" id="{DBBE0890-9747-4DDC-B4CE-CD53598EE46E}"/>
              </a:ext>
            </a:extLst>
          </p:cNvPr>
          <p:cNvSpPr/>
          <p:nvPr/>
        </p:nvSpPr>
        <p:spPr>
          <a:xfrm>
            <a:off x="3365135" y="1903914"/>
            <a:ext cx="61545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400" b="1" kern="0" dirty="0">
                <a:solidFill>
                  <a:srgbClr val="002060"/>
                </a:solidFill>
                <a:cs typeface="Calibri"/>
                <a:sym typeface="Calibri"/>
              </a:rPr>
              <a:t>عقود مشابهة لـ </a:t>
            </a: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Calibri"/>
                <a:sym typeface="Calibri"/>
              </a:rPr>
              <a:t>بيع السلم</a:t>
            </a:r>
          </a:p>
        </p:txBody>
      </p:sp>
      <p:grpSp>
        <p:nvGrpSpPr>
          <p:cNvPr id="76" name="Group 28">
            <a:extLst>
              <a:ext uri="{FF2B5EF4-FFF2-40B4-BE49-F238E27FC236}">
                <a16:creationId xmlns:a16="http://schemas.microsoft.com/office/drawing/2014/main" id="{B7D495E5-E22B-4A3E-A79C-297C18B8DE40}"/>
              </a:ext>
            </a:extLst>
          </p:cNvPr>
          <p:cNvGrpSpPr/>
          <p:nvPr/>
        </p:nvGrpSpPr>
        <p:grpSpPr>
          <a:xfrm>
            <a:off x="5055862" y="3110268"/>
            <a:ext cx="2592288" cy="180858"/>
            <a:chOff x="5364088" y="1664804"/>
            <a:chExt cx="3096344" cy="216024"/>
          </a:xfrm>
        </p:grpSpPr>
        <p:grpSp>
          <p:nvGrpSpPr>
            <p:cNvPr id="77" name="Group 18">
              <a:extLst>
                <a:ext uri="{FF2B5EF4-FFF2-40B4-BE49-F238E27FC236}">
                  <a16:creationId xmlns:a16="http://schemas.microsoft.com/office/drawing/2014/main" id="{A255F3AE-4358-4E31-BB07-DA3E4576D8EA}"/>
                </a:ext>
              </a:extLst>
            </p:cNvPr>
            <p:cNvGrpSpPr/>
            <p:nvPr/>
          </p:nvGrpSpPr>
          <p:grpSpPr>
            <a:xfrm>
              <a:off x="6804248" y="1664804"/>
              <a:ext cx="216024" cy="216024"/>
              <a:chOff x="7740352" y="1772816"/>
              <a:chExt cx="216024" cy="216024"/>
            </a:xfrm>
          </p:grpSpPr>
          <p:sp>
            <p:nvSpPr>
              <p:cNvPr id="84" name="Rectangle 16">
                <a:extLst>
                  <a:ext uri="{FF2B5EF4-FFF2-40B4-BE49-F238E27FC236}">
                    <a16:creationId xmlns:a16="http://schemas.microsoft.com/office/drawing/2014/main" id="{6D838AF8-B75B-4B2B-8FDA-E2A057ACE219}"/>
                  </a:ext>
                </a:extLst>
              </p:cNvPr>
              <p:cNvSpPr/>
              <p:nvPr/>
            </p:nvSpPr>
            <p:spPr>
              <a:xfrm>
                <a:off x="7740352" y="1772816"/>
                <a:ext cx="216024" cy="216024"/>
              </a:xfrm>
              <a:prstGeom prst="rect">
                <a:avLst/>
              </a:prstGeom>
              <a:noFill/>
              <a:ln w="158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85" name="Rectangle 17">
                <a:extLst>
                  <a:ext uri="{FF2B5EF4-FFF2-40B4-BE49-F238E27FC236}">
                    <a16:creationId xmlns:a16="http://schemas.microsoft.com/office/drawing/2014/main" id="{4BF60100-A21A-4DBD-AD35-C52E083FBBD1}"/>
                  </a:ext>
                </a:extLst>
              </p:cNvPr>
              <p:cNvSpPr/>
              <p:nvPr/>
            </p:nvSpPr>
            <p:spPr>
              <a:xfrm rot="2700000">
                <a:off x="7740352" y="1772816"/>
                <a:ext cx="216024" cy="216024"/>
              </a:xfrm>
              <a:prstGeom prst="rect">
                <a:avLst/>
              </a:prstGeom>
              <a:noFill/>
              <a:ln w="15875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</p:grpSp>
        <p:grpSp>
          <p:nvGrpSpPr>
            <p:cNvPr id="78" name="Group 24">
              <a:extLst>
                <a:ext uri="{FF2B5EF4-FFF2-40B4-BE49-F238E27FC236}">
                  <a16:creationId xmlns:a16="http://schemas.microsoft.com/office/drawing/2014/main" id="{C71AF67E-9FCC-4CDC-82F5-B4FB560F1778}"/>
                </a:ext>
              </a:extLst>
            </p:cNvPr>
            <p:cNvGrpSpPr/>
            <p:nvPr/>
          </p:nvGrpSpPr>
          <p:grpSpPr>
            <a:xfrm>
              <a:off x="71642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82" name="Straight Connector 20">
                <a:extLst>
                  <a:ext uri="{FF2B5EF4-FFF2-40B4-BE49-F238E27FC236}">
                    <a16:creationId xmlns:a16="http://schemas.microsoft.com/office/drawing/2014/main" id="{6D474840-966E-4C69-AAF5-7086AB8E9352}"/>
                  </a:ext>
                </a:extLst>
              </p:cNvPr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22">
                <a:extLst>
                  <a:ext uri="{FF2B5EF4-FFF2-40B4-BE49-F238E27FC236}">
                    <a16:creationId xmlns:a16="http://schemas.microsoft.com/office/drawing/2014/main" id="{BE4EE8D6-A764-4803-B02C-57AA5EF3E44F}"/>
                  </a:ext>
                </a:extLst>
              </p:cNvPr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79" name="Group 25">
              <a:extLst>
                <a:ext uri="{FF2B5EF4-FFF2-40B4-BE49-F238E27FC236}">
                  <a16:creationId xmlns:a16="http://schemas.microsoft.com/office/drawing/2014/main" id="{315E167F-E83F-4687-9802-0DD1930FCCF1}"/>
                </a:ext>
              </a:extLst>
            </p:cNvPr>
            <p:cNvGrpSpPr/>
            <p:nvPr/>
          </p:nvGrpSpPr>
          <p:grpSpPr>
            <a:xfrm flipH="1">
              <a:off x="5364088" y="1731045"/>
              <a:ext cx="1296144" cy="83542"/>
              <a:chOff x="7164288" y="1761282"/>
              <a:chExt cx="1296144" cy="83542"/>
            </a:xfrm>
          </p:grpSpPr>
          <p:cxnSp>
            <p:nvCxnSpPr>
              <p:cNvPr id="80" name="Straight Connector 26">
                <a:extLst>
                  <a:ext uri="{FF2B5EF4-FFF2-40B4-BE49-F238E27FC236}">
                    <a16:creationId xmlns:a16="http://schemas.microsoft.com/office/drawing/2014/main" id="{980FAF18-BAF9-478B-ADCF-9A6362A3FF87}"/>
                  </a:ext>
                </a:extLst>
              </p:cNvPr>
              <p:cNvCxnSpPr/>
              <p:nvPr/>
            </p:nvCxnSpPr>
            <p:spPr>
              <a:xfrm>
                <a:off x="7164288" y="1761282"/>
                <a:ext cx="1296144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Straight Connector 27">
                <a:extLst>
                  <a:ext uri="{FF2B5EF4-FFF2-40B4-BE49-F238E27FC236}">
                    <a16:creationId xmlns:a16="http://schemas.microsoft.com/office/drawing/2014/main" id="{3AB23046-0B59-4773-9CB1-0B7A46F95DBD}"/>
                  </a:ext>
                </a:extLst>
              </p:cNvPr>
              <p:cNvCxnSpPr/>
              <p:nvPr/>
            </p:nvCxnSpPr>
            <p:spPr>
              <a:xfrm>
                <a:off x="7164288" y="1844824"/>
                <a:ext cx="108012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723907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42E192CC-2CEC-4313-87BC-9B11753E15C9}"/>
              </a:ext>
            </a:extLst>
          </p:cNvPr>
          <p:cNvSpPr/>
          <p:nvPr/>
        </p:nvSpPr>
        <p:spPr>
          <a:xfrm>
            <a:off x="4527754" y="3345439"/>
            <a:ext cx="6220193" cy="120032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هو عقد على أداء عمل أو تصنيع شيء موصوف بعوضٍ معلوم.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2028833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مناقشة</a:t>
            </a: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3E8F6D02-4E45-4AAE-828D-786AB4158B8B}"/>
              </a:ext>
            </a:extLst>
          </p:cNvPr>
          <p:cNvSpPr/>
          <p:nvPr/>
        </p:nvSpPr>
        <p:spPr>
          <a:xfrm>
            <a:off x="4189072" y="733490"/>
            <a:ext cx="4412961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ثانيًا: عقد المقاولة :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21D2C4D-DB0A-4697-9603-8498DD0B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13" name="رسم 12">
            <a:extLst>
              <a:ext uri="{FF2B5EF4-FFF2-40B4-BE49-F238E27FC236}">
                <a16:creationId xmlns:a16="http://schemas.microsoft.com/office/drawing/2014/main" id="{EC0590D9-D487-4154-AC4F-6409C5C37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8667" y="3506876"/>
            <a:ext cx="4981575" cy="337185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7E13DF1-F910-48C5-BEE5-0F4291EE37E7}"/>
              </a:ext>
            </a:extLst>
          </p:cNvPr>
          <p:cNvSpPr/>
          <p:nvPr/>
        </p:nvSpPr>
        <p:spPr>
          <a:xfrm>
            <a:off x="6248400" y="1665199"/>
            <a:ext cx="38186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C67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</a:t>
            </a:r>
            <a:r>
              <a:rPr lang="ar-SA" sz="3600" b="1" dirty="0">
                <a:ln w="0"/>
                <a:solidFill>
                  <a:srgbClr val="FC67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ّف/ي على المصطلح </a:t>
            </a:r>
          </a:p>
          <a:p>
            <a:pPr algn="ctr"/>
            <a:r>
              <a:rPr lang="ar-SA" sz="3600" b="1" dirty="0">
                <a:ln w="0"/>
                <a:solidFill>
                  <a:srgbClr val="FC67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خلال المثال:</a:t>
            </a:r>
            <a:endParaRPr lang="ar-SA" sz="3600" b="1" cap="none" spc="0" dirty="0">
              <a:ln w="0"/>
              <a:solidFill>
                <a:srgbClr val="FC67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صورة 19" descr="صورة تحتوي على منضدة, رسم&#10;&#10;تم إنشاء الوصف تلقائياً">
            <a:extLst>
              <a:ext uri="{FF2B5EF4-FFF2-40B4-BE49-F238E27FC236}">
                <a16:creationId xmlns:a16="http://schemas.microsoft.com/office/drawing/2014/main" id="{40482AC1-851A-46F8-9272-C6881AF7F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6027" y="2417883"/>
            <a:ext cx="3565109" cy="3499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5F063029-841C-4F3C-8969-E1062FCE66F6}"/>
              </a:ext>
            </a:extLst>
          </p:cNvPr>
          <p:cNvSpPr/>
          <p:nvPr/>
        </p:nvSpPr>
        <p:spPr>
          <a:xfrm>
            <a:off x="1749263" y="3276600"/>
            <a:ext cx="307775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التعاقد مع احدى المؤسسات </a:t>
            </a:r>
            <a:r>
              <a:rPr lang="ar-SA" sz="32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</a:t>
            </a:r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بناء بيت بمواصفات </a:t>
            </a:r>
            <a:r>
              <a:rPr lang="ar-SA" sz="32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معين</a:t>
            </a:r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ة.</a:t>
            </a:r>
            <a:endParaRPr lang="ar-SA" sz="32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صورة 22" descr="صورة تحتوي على طعام, المصباح&#10;&#10;تم إنشاء الوصف تلقائياً">
            <a:extLst>
              <a:ext uri="{FF2B5EF4-FFF2-40B4-BE49-F238E27FC236}">
                <a16:creationId xmlns:a16="http://schemas.microsoft.com/office/drawing/2014/main" id="{9FDFA6E2-9371-4C3F-B4D4-2B602E46C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41" y="1185288"/>
            <a:ext cx="1363842" cy="17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8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14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3E8F6D02-4E45-4AAE-828D-786AB4158B8B}"/>
              </a:ext>
            </a:extLst>
          </p:cNvPr>
          <p:cNvSpPr/>
          <p:nvPr/>
        </p:nvSpPr>
        <p:spPr>
          <a:xfrm>
            <a:off x="4189072" y="733490"/>
            <a:ext cx="4412961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ثانيًا: عقد المقاولة :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21D2C4D-DB0A-4697-9603-8498DD0B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sp>
        <p:nvSpPr>
          <p:cNvPr id="7" name="AutoShape 2" descr="Homeowners Insurance | Insurance for Homes | Liberty Mutual">
            <a:extLst>
              <a:ext uri="{FF2B5EF4-FFF2-40B4-BE49-F238E27FC236}">
                <a16:creationId xmlns:a16="http://schemas.microsoft.com/office/drawing/2014/main" id="{8CBA8544-EBC2-4A3F-9057-6346D31440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0800" y="357241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7E13DF1-F910-48C5-BEE5-0F4291EE37E7}"/>
              </a:ext>
            </a:extLst>
          </p:cNvPr>
          <p:cNvSpPr/>
          <p:nvPr/>
        </p:nvSpPr>
        <p:spPr>
          <a:xfrm>
            <a:off x="4768343" y="1220620"/>
            <a:ext cx="32544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FC67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عقد المقاولة : جائز.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F063029-841C-4F3C-8969-E1062FCE66F6}"/>
              </a:ext>
            </a:extLst>
          </p:cNvPr>
          <p:cNvSpPr/>
          <p:nvPr/>
        </p:nvSpPr>
        <p:spPr>
          <a:xfrm>
            <a:off x="2679535" y="1843638"/>
            <a:ext cx="7595258" cy="1077218"/>
          </a:xfrm>
          <a:prstGeom prst="rect">
            <a:avLst/>
          </a:prstGeom>
          <a:ln>
            <a:solidFill>
              <a:srgbClr val="FECA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يختلف عقد المقاولة بـ اختلاف مصدر المواد: </a:t>
            </a:r>
          </a:p>
          <a:p>
            <a:pPr algn="ctr"/>
            <a:r>
              <a:rPr lang="ar-SA" sz="3200" b="1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صنف/ي المثاليين الآتيين الى (استصناع ، إجارة ).</a:t>
            </a:r>
          </a:p>
        </p:txBody>
      </p:sp>
      <p:pic>
        <p:nvPicPr>
          <p:cNvPr id="23" name="صورة 22" descr="صورة تحتوي على طعام, المصباح&#10;&#10;تم إنشاء الوصف تلقائياً">
            <a:extLst>
              <a:ext uri="{FF2B5EF4-FFF2-40B4-BE49-F238E27FC236}">
                <a16:creationId xmlns:a16="http://schemas.microsoft.com/office/drawing/2014/main" id="{9FDFA6E2-9371-4C3F-B4D4-2B602E46C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158" y="5306148"/>
            <a:ext cx="1363842" cy="1792389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8B67964-0B2C-4596-B91F-8125D8F65A8A}"/>
              </a:ext>
            </a:extLst>
          </p:cNvPr>
          <p:cNvGrpSpPr/>
          <p:nvPr/>
        </p:nvGrpSpPr>
        <p:grpSpPr>
          <a:xfrm>
            <a:off x="7112587" y="2920856"/>
            <a:ext cx="3565109" cy="3499472"/>
            <a:chOff x="6935387" y="2625038"/>
            <a:chExt cx="3565109" cy="3499472"/>
          </a:xfrm>
        </p:grpSpPr>
        <p:pic>
          <p:nvPicPr>
            <p:cNvPr id="20" name="صورة 19" descr="صورة تحتوي على منضدة, رسم&#10;&#10;تم إنشاء الوصف تلقائياً">
              <a:extLst>
                <a:ext uri="{FF2B5EF4-FFF2-40B4-BE49-F238E27FC236}">
                  <a16:creationId xmlns:a16="http://schemas.microsoft.com/office/drawing/2014/main" id="{40482AC1-851A-46F8-9272-C6881AF7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5387" y="2625038"/>
              <a:ext cx="3565109" cy="3499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700E2FDB-BD8D-43E3-8CA2-F7A06E154041}"/>
                </a:ext>
              </a:extLst>
            </p:cNvPr>
            <p:cNvSpPr/>
            <p:nvPr/>
          </p:nvSpPr>
          <p:spPr>
            <a:xfrm>
              <a:off x="7075357" y="4751882"/>
              <a:ext cx="2901983" cy="11692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2862494-E5C0-4D50-83BD-288CC37E9E21}"/>
              </a:ext>
            </a:extLst>
          </p:cNvPr>
          <p:cNvGrpSpPr/>
          <p:nvPr/>
        </p:nvGrpSpPr>
        <p:grpSpPr>
          <a:xfrm>
            <a:off x="2094407" y="2920856"/>
            <a:ext cx="3565109" cy="3499472"/>
            <a:chOff x="6935387" y="2625038"/>
            <a:chExt cx="3565109" cy="3499472"/>
          </a:xfrm>
        </p:grpSpPr>
        <p:pic>
          <p:nvPicPr>
            <p:cNvPr id="17" name="صورة 16" descr="صورة تحتوي على منضدة, رسم&#10;&#10;تم إنشاء الوصف تلقائياً">
              <a:extLst>
                <a:ext uri="{FF2B5EF4-FFF2-40B4-BE49-F238E27FC236}">
                  <a16:creationId xmlns:a16="http://schemas.microsoft.com/office/drawing/2014/main" id="{3947D995-0FBC-441E-9116-DF2C4052E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5387" y="2625038"/>
              <a:ext cx="3565109" cy="3499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9DB1F56E-222F-4726-831C-ADE23887237E}"/>
                </a:ext>
              </a:extLst>
            </p:cNvPr>
            <p:cNvSpPr/>
            <p:nvPr/>
          </p:nvSpPr>
          <p:spPr>
            <a:xfrm>
              <a:off x="7075357" y="4751882"/>
              <a:ext cx="2901983" cy="11692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8" name="مستطيل 7">
            <a:extLst>
              <a:ext uri="{FF2B5EF4-FFF2-40B4-BE49-F238E27FC236}">
                <a16:creationId xmlns:a16="http://schemas.microsoft.com/office/drawing/2014/main" id="{5DFBAC4C-E866-4CD7-B9A6-3BB5124AD0DB}"/>
              </a:ext>
            </a:extLst>
          </p:cNvPr>
          <p:cNvSpPr/>
          <p:nvPr/>
        </p:nvSpPr>
        <p:spPr>
          <a:xfrm>
            <a:off x="7252557" y="3813253"/>
            <a:ext cx="30777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عقد على تعبيد طريق</a:t>
            </a:r>
          </a:p>
          <a:p>
            <a:pPr algn="ctr"/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بمواصفات معينة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ان تكون المواد</a:t>
            </a:r>
          </a:p>
          <a:p>
            <a:pPr algn="ctr"/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المقاول.</a:t>
            </a:r>
            <a:endParaRPr lang="ar-SA" sz="32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FF030F2-A75E-4207-855C-F338B48257FE}"/>
              </a:ext>
            </a:extLst>
          </p:cNvPr>
          <p:cNvSpPr/>
          <p:nvPr/>
        </p:nvSpPr>
        <p:spPr>
          <a:xfrm>
            <a:off x="2234377" y="3813253"/>
            <a:ext cx="30777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عقد على بناء مدرسة</a:t>
            </a:r>
          </a:p>
          <a:p>
            <a:pPr algn="ctr"/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بمواصفات معينة</a:t>
            </a:r>
          </a:p>
          <a:p>
            <a:pPr algn="ctr"/>
            <a:r>
              <a:rPr lang="ar-SA" sz="3200" b="1" cap="none" spc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ان تكون المواد</a:t>
            </a:r>
          </a:p>
          <a:p>
            <a:pPr algn="ctr"/>
            <a:r>
              <a:rPr lang="ar-SA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وزارة التعليم.</a:t>
            </a:r>
            <a:endParaRPr lang="ar-SA" sz="3200" b="1" cap="none" spc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خطط انسيابي: معالجة 9">
            <a:extLst>
              <a:ext uri="{FF2B5EF4-FFF2-40B4-BE49-F238E27FC236}">
                <a16:creationId xmlns:a16="http://schemas.microsoft.com/office/drawing/2014/main" id="{9BA56618-FBD5-4934-BB48-58986B5D0C8D}"/>
              </a:ext>
            </a:extLst>
          </p:cNvPr>
          <p:cNvSpPr/>
          <p:nvPr/>
        </p:nvSpPr>
        <p:spPr>
          <a:xfrm>
            <a:off x="7379396" y="6124906"/>
            <a:ext cx="2799673" cy="590843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الاستصناع</a:t>
            </a:r>
            <a:endParaRPr lang="ar-SA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مخطط انسيابي: معالجة 11">
            <a:extLst>
              <a:ext uri="{FF2B5EF4-FFF2-40B4-BE49-F238E27FC236}">
                <a16:creationId xmlns:a16="http://schemas.microsoft.com/office/drawing/2014/main" id="{6C2C427B-B215-49E4-B519-5E2684EB7EE5}"/>
              </a:ext>
            </a:extLst>
          </p:cNvPr>
          <p:cNvSpPr/>
          <p:nvPr/>
        </p:nvSpPr>
        <p:spPr>
          <a:xfrm>
            <a:off x="2336687" y="6124906"/>
            <a:ext cx="2799673" cy="590843"/>
          </a:xfrm>
          <a:prstGeom prst="flowChartProces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الاجارة</a:t>
            </a:r>
          </a:p>
        </p:txBody>
      </p:sp>
      <p:sp>
        <p:nvSpPr>
          <p:cNvPr id="3" name="مستطيل ذو زوايا قطرية مستديرة 13">
            <a:extLst>
              <a:ext uri="{FF2B5EF4-FFF2-40B4-BE49-F238E27FC236}">
                <a16:creationId xmlns:a16="http://schemas.microsoft.com/office/drawing/2014/main" id="{B3C41A66-1539-4A1F-8AB6-F251BB5A9424}"/>
              </a:ext>
            </a:extLst>
          </p:cNvPr>
          <p:cNvSpPr/>
          <p:nvPr/>
        </p:nvSpPr>
        <p:spPr>
          <a:xfrm>
            <a:off x="51759" y="6381844"/>
            <a:ext cx="2030260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التصنيف</a:t>
            </a:r>
          </a:p>
        </p:txBody>
      </p:sp>
    </p:spTree>
    <p:extLst>
      <p:ext uri="{BB962C8B-B14F-4D97-AF65-F5344CB8AC3E}">
        <p14:creationId xmlns:p14="http://schemas.microsoft.com/office/powerpoint/2010/main" val="348168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8" grpId="0"/>
      <p:bldP spid="9" grpId="0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2367885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التفكير الابداعي</a:t>
            </a: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3E8F6D02-4E45-4AAE-828D-786AB4158B8B}"/>
              </a:ext>
            </a:extLst>
          </p:cNvPr>
          <p:cNvSpPr/>
          <p:nvPr/>
        </p:nvSpPr>
        <p:spPr>
          <a:xfrm>
            <a:off x="4189072" y="733490"/>
            <a:ext cx="4412961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ثانيًا: عقد التوريد :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21D2C4D-DB0A-4697-9603-8498DD0B63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7E13DF1-F910-48C5-BEE5-0F4291EE37E7}"/>
              </a:ext>
            </a:extLst>
          </p:cNvPr>
          <p:cNvSpPr/>
          <p:nvPr/>
        </p:nvSpPr>
        <p:spPr>
          <a:xfrm>
            <a:off x="1646027" y="1515263"/>
            <a:ext cx="89193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هو عقد يتعهد بمقتضاه أحد العاقدين تسليم الطرف الآخر سلعًا موصوفة على دفعات في آجال معلومة بثمن معين.</a:t>
            </a:r>
          </a:p>
        </p:txBody>
      </p:sp>
      <p:pic>
        <p:nvPicPr>
          <p:cNvPr id="23" name="صورة 22" descr="صورة تحتوي على طعام, المصباح&#10;&#10;تم إنشاء الوصف تلقائياً">
            <a:extLst>
              <a:ext uri="{FF2B5EF4-FFF2-40B4-BE49-F238E27FC236}">
                <a16:creationId xmlns:a16="http://schemas.microsoft.com/office/drawing/2014/main" id="{9FDFA6E2-9371-4C3F-B4D4-2B602E46C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941" y="1185288"/>
            <a:ext cx="1363842" cy="1792389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60A9BB7-7D81-4D32-9F46-727FF61F8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5941" y="3998381"/>
            <a:ext cx="2166059" cy="219272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صورة 5" descr="صورة تحتوي على منضدة, رسم, كرة&#10;&#10;تم إنشاء الوصف تلقائياً">
            <a:extLst>
              <a:ext uri="{FF2B5EF4-FFF2-40B4-BE49-F238E27FC236}">
                <a16:creationId xmlns:a16="http://schemas.microsoft.com/office/drawing/2014/main" id="{000FB1BB-F4C2-4C0D-8C2D-3D4E9E330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2" b="93125" l="3000" r="94444">
                        <a14:foregroundMark x1="41444" y1="26250" x2="39667" y2="49479"/>
                        <a14:foregroundMark x1="56778" y1="2292" x2="47222" y2="24583"/>
                        <a14:foregroundMark x1="47222" y1="24583" x2="48444" y2="47604"/>
                        <a14:foregroundMark x1="3000" y1="15208" x2="17778" y2="13542"/>
                        <a14:foregroundMark x1="17778" y1="13542" x2="46111" y2="14792"/>
                        <a14:foregroundMark x1="46111" y1="14792" x2="57778" y2="14375"/>
                        <a14:foregroundMark x1="57778" y1="14375" x2="73556" y2="14375"/>
                        <a14:foregroundMark x1="73556" y1="14375" x2="86556" y2="12500"/>
                        <a14:foregroundMark x1="87667" y1="20521" x2="84000" y2="65938"/>
                        <a14:foregroundMark x1="84000" y1="65938" x2="84778" y2="82083"/>
                        <a14:foregroundMark x1="77556" y1="82083" x2="36778" y2="87500"/>
                        <a14:foregroundMark x1="36778" y1="87500" x2="23333" y2="92917"/>
                        <a14:foregroundMark x1="94444" y1="93125" x2="94444" y2="93125"/>
                        <a14:foregroundMark x1="94444" y1="93125" x2="93778" y2="8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9" y="2769950"/>
            <a:ext cx="3144900" cy="335456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4B3B836-AE35-48D9-A7AD-B79CB7102F09}"/>
              </a:ext>
            </a:extLst>
          </p:cNvPr>
          <p:cNvSpPr/>
          <p:nvPr/>
        </p:nvSpPr>
        <p:spPr>
          <a:xfrm>
            <a:off x="2080591" y="3896187"/>
            <a:ext cx="28984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مثلّ/ي على عقد </a:t>
            </a:r>
            <a:r>
              <a:rPr lang="ar-SA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التوريد ؟</a:t>
            </a:r>
          </a:p>
        </p:txBody>
      </p:sp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31F8483B-5702-408C-8335-13827DEB08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634970"/>
              </p:ext>
            </p:extLst>
          </p:nvPr>
        </p:nvGraphicFramePr>
        <p:xfrm>
          <a:off x="4969155" y="3391663"/>
          <a:ext cx="4864162" cy="90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4F7C5F5C-4AB7-42A0-B792-1CED1C4DB2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354853"/>
              </p:ext>
            </p:extLst>
          </p:nvPr>
        </p:nvGraphicFramePr>
        <p:xfrm>
          <a:off x="4979061" y="4619462"/>
          <a:ext cx="4864162" cy="90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545251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7" grpId="0"/>
      <p:bldGraphic spid="8" grpId="0">
        <p:bldAsOne/>
      </p:bldGraphic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, طعام, رسم&#10;&#10;تم إنشاء الوصف تلقائياً">
            <a:extLst>
              <a:ext uri="{FF2B5EF4-FFF2-40B4-BE49-F238E27FC236}">
                <a16:creationId xmlns:a16="http://schemas.microsoft.com/office/drawing/2014/main" id="{70BA815B-E560-4D74-80E3-08EA02D6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2141" y="3531933"/>
            <a:ext cx="3335679" cy="3326067"/>
          </a:xfrm>
          <a:prstGeom prst="rect">
            <a:avLst/>
          </a:prstGeom>
        </p:spPr>
      </p:pic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9" y="6381844"/>
            <a:ext cx="2030260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التصنيف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43ADE5D-6CDC-4678-B93C-3B937BDAA2AF}"/>
              </a:ext>
            </a:extLst>
          </p:cNvPr>
          <p:cNvSpPr/>
          <p:nvPr/>
        </p:nvSpPr>
        <p:spPr>
          <a:xfrm>
            <a:off x="3442571" y="1085905"/>
            <a:ext cx="594459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عزيزي الطالب المبدع / عزيزتي الطالبة المبدعة : صنّف/ي العقود التالية الى 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استصناع ، مقاولة ، توريد )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F70BEB2-ECB8-4D75-B825-7229EA59E6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35" y="160487"/>
            <a:ext cx="2701979" cy="876032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533575FC-6F5F-4D7E-834E-158A30094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965471"/>
              </p:ext>
            </p:extLst>
          </p:nvPr>
        </p:nvGraphicFramePr>
        <p:xfrm>
          <a:off x="2655919" y="2863642"/>
          <a:ext cx="7540282" cy="3518202"/>
        </p:xfrm>
        <a:graphic>
          <a:graphicData uri="http://schemas.openxmlformats.org/drawingml/2006/table">
            <a:tbl>
              <a:tblPr rtl="1" firstRow="1" bandRow="1">
                <a:tableStyleId>{F5AB1C69-6EDB-4FF4-983F-18BD219EF322}</a:tableStyleId>
              </a:tblPr>
              <a:tblGrid>
                <a:gridCol w="3770141">
                  <a:extLst>
                    <a:ext uri="{9D8B030D-6E8A-4147-A177-3AD203B41FA5}">
                      <a16:colId xmlns:a16="http://schemas.microsoft.com/office/drawing/2014/main" val="329045794"/>
                    </a:ext>
                  </a:extLst>
                </a:gridCol>
                <a:gridCol w="3770141">
                  <a:extLst>
                    <a:ext uri="{9D8B030D-6E8A-4147-A177-3AD203B41FA5}">
                      <a16:colId xmlns:a16="http://schemas.microsoft.com/office/drawing/2014/main" val="1970291521"/>
                    </a:ext>
                  </a:extLst>
                </a:gridCol>
              </a:tblGrid>
              <a:tr h="578008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>
                          <a:solidFill>
                            <a:schemeClr val="bg1"/>
                          </a:solidFill>
                        </a:rPr>
                        <a:t>العقد :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/>
                        <a:t>نوعه :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0401417"/>
                  </a:ext>
                </a:extLst>
              </a:tr>
              <a:tr h="997657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تعاقد مستشفى مع مطعم لتوفير وجبات المرضى .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800" b="1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3962407"/>
                  </a:ext>
                </a:extLst>
              </a:tr>
              <a:tr h="997657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تعاقد مع مؤسسة لتعبيد طريق يكون فيه المواد من ربّ المال.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9226041"/>
                  </a:ext>
                </a:extLst>
              </a:tr>
              <a:tr h="906217"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تعاقد مع مصنع لتصنيع جهاز تكون فيه المواد من المصنع.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800" b="1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7619106"/>
                  </a:ext>
                </a:extLst>
              </a:tr>
            </a:tbl>
          </a:graphicData>
        </a:graphic>
      </p:graphicFrame>
      <p:sp>
        <p:nvSpPr>
          <p:cNvPr id="6" name="مستطيل 5">
            <a:extLst>
              <a:ext uri="{FF2B5EF4-FFF2-40B4-BE49-F238E27FC236}">
                <a16:creationId xmlns:a16="http://schemas.microsoft.com/office/drawing/2014/main" id="{F3645F73-FE24-4A6A-A703-CAE522211F0B}"/>
              </a:ext>
            </a:extLst>
          </p:cNvPr>
          <p:cNvSpPr/>
          <p:nvPr/>
        </p:nvSpPr>
        <p:spPr>
          <a:xfrm>
            <a:off x="3725064" y="3655421"/>
            <a:ext cx="173725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عقد توريد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1ADB40B-621C-4831-ACCB-3427A57A7015}"/>
              </a:ext>
            </a:extLst>
          </p:cNvPr>
          <p:cNvSpPr/>
          <p:nvPr/>
        </p:nvSpPr>
        <p:spPr>
          <a:xfrm>
            <a:off x="3366336" y="4649131"/>
            <a:ext cx="24547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عقد مقاولة (اجارة)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0346ED1-7866-423E-B64E-CB254084DC6D}"/>
              </a:ext>
            </a:extLst>
          </p:cNvPr>
          <p:cNvSpPr/>
          <p:nvPr/>
        </p:nvSpPr>
        <p:spPr>
          <a:xfrm>
            <a:off x="3545699" y="5651647"/>
            <a:ext cx="209598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عقد استصناع</a:t>
            </a:r>
          </a:p>
        </p:txBody>
      </p:sp>
    </p:spTree>
    <p:extLst>
      <p:ext uri="{BB962C8B-B14F-4D97-AF65-F5344CB8AC3E}">
        <p14:creationId xmlns:p14="http://schemas.microsoft.com/office/powerpoint/2010/main" val="1598373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E374F53-1253-4E2B-B7CE-AF8AA9EA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115">
            <a:off x="6684631" y="512844"/>
            <a:ext cx="6070038" cy="6555641"/>
          </a:xfrm>
          <a:prstGeom prst="rect">
            <a:avLst/>
          </a:prstGeom>
        </p:spPr>
      </p:pic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3504241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التعلم التعاوني</a:t>
            </a: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264CDA0D-A8B2-4A80-A679-512310A45BE4}"/>
              </a:ext>
            </a:extLst>
          </p:cNvPr>
          <p:cNvSpPr/>
          <p:nvPr/>
        </p:nvSpPr>
        <p:spPr>
          <a:xfrm>
            <a:off x="3682122" y="733490"/>
            <a:ext cx="5637099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رابعًا: البطاقات المسبقة الدفع: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6F82BD-D4C1-4249-9ECF-6BC3EE0D88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EC74E20-3536-4150-AB0F-91079F65F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84" y="1793694"/>
            <a:ext cx="5504544" cy="373328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62B4F8A-1021-4BF9-9B16-77183F7E5AD6}"/>
              </a:ext>
            </a:extLst>
          </p:cNvPr>
          <p:cNvSpPr/>
          <p:nvPr/>
        </p:nvSpPr>
        <p:spPr>
          <a:xfrm>
            <a:off x="8404850" y="2648564"/>
            <a:ext cx="30453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ضع/ي تعريفًا من مفهومك للبطاقات المسبقة الدفع: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21019D8-7AEF-4BEA-BE8F-BE0B9AE6C34F}"/>
              </a:ext>
            </a:extLst>
          </p:cNvPr>
          <p:cNvSpPr/>
          <p:nvPr/>
        </p:nvSpPr>
        <p:spPr>
          <a:xfrm>
            <a:off x="4431323" y="5345723"/>
            <a:ext cx="7018841" cy="13485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2">
                    <a:lumMod val="75000"/>
                  </a:schemeClr>
                </a:solidFill>
              </a:rPr>
              <a:t>هي البطاقات التي يكون فيها قيمة معينة قابلة للاستخدام في أغراض معينة ، ويمكن إعادة شحنها كلما نقصت قيمتها.</a:t>
            </a:r>
          </a:p>
        </p:txBody>
      </p:sp>
    </p:spTree>
    <p:extLst>
      <p:ext uri="{BB962C8B-B14F-4D97-AF65-F5344CB8AC3E}">
        <p14:creationId xmlns:p14="http://schemas.microsoft.com/office/powerpoint/2010/main" val="2253476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E374F53-1253-4E2B-B7CE-AF8AA9EA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115">
            <a:off x="6684631" y="512844"/>
            <a:ext cx="6070038" cy="6555641"/>
          </a:xfrm>
          <a:prstGeom prst="rect">
            <a:avLst/>
          </a:prstGeom>
        </p:spPr>
      </p:pic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3504241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التعلم التعاوني</a:t>
            </a: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264CDA0D-A8B2-4A80-A679-512310A45BE4}"/>
              </a:ext>
            </a:extLst>
          </p:cNvPr>
          <p:cNvSpPr/>
          <p:nvPr/>
        </p:nvSpPr>
        <p:spPr>
          <a:xfrm>
            <a:off x="3682122" y="733490"/>
            <a:ext cx="5637099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رابعًا: البطاقات المسبقة الدفع: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6F82BD-D4C1-4249-9ECF-6BC3EE0D88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EC74E20-3536-4150-AB0F-91079F65F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61" y="3227918"/>
            <a:ext cx="4353828" cy="2952844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62B4F8A-1021-4BF9-9B16-77183F7E5AD6}"/>
              </a:ext>
            </a:extLst>
          </p:cNvPr>
          <p:cNvSpPr/>
          <p:nvPr/>
        </p:nvSpPr>
        <p:spPr>
          <a:xfrm>
            <a:off x="8475187" y="2828835"/>
            <a:ext cx="30453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للبطاقات المسبقة الدفع نوعين هما :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E9DA1BF-6C16-48B6-8A7B-2D14D79BC959}"/>
              </a:ext>
            </a:extLst>
          </p:cNvPr>
          <p:cNvSpPr/>
          <p:nvPr/>
        </p:nvSpPr>
        <p:spPr>
          <a:xfrm>
            <a:off x="4831431" y="1826508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السلعية.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1D58539-BACC-41CC-BBA3-0E6282AFE6C9}"/>
              </a:ext>
            </a:extLst>
          </p:cNvPr>
          <p:cNvSpPr/>
          <p:nvPr/>
        </p:nvSpPr>
        <p:spPr>
          <a:xfrm>
            <a:off x="1618102" y="1826508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النقدية</a:t>
            </a:r>
          </a:p>
        </p:txBody>
      </p:sp>
    </p:spTree>
    <p:extLst>
      <p:ext uri="{BB962C8B-B14F-4D97-AF65-F5344CB8AC3E}">
        <p14:creationId xmlns:p14="http://schemas.microsoft.com/office/powerpoint/2010/main" val="3435078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E374F53-1253-4E2B-B7CE-AF8AA9EA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0115">
            <a:off x="9136697" y="821206"/>
            <a:ext cx="3877037" cy="4187200"/>
          </a:xfrm>
          <a:prstGeom prst="rect">
            <a:avLst/>
          </a:prstGeom>
        </p:spPr>
      </p:pic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3504241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التعلم التعاوني</a:t>
            </a: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264CDA0D-A8B2-4A80-A679-512310A45BE4}"/>
              </a:ext>
            </a:extLst>
          </p:cNvPr>
          <p:cNvSpPr/>
          <p:nvPr/>
        </p:nvSpPr>
        <p:spPr>
          <a:xfrm>
            <a:off x="3682122" y="733490"/>
            <a:ext cx="5637099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رابعًا: البطاقات المسبقة الدفع: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6F82BD-D4C1-4249-9ECF-6BC3EE0D888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EC74E20-3536-4150-AB0F-91079F65F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9" y="1583776"/>
            <a:ext cx="2411181" cy="163530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362B4F8A-1021-4BF9-9B16-77183F7E5AD6}"/>
              </a:ext>
            </a:extLst>
          </p:cNvPr>
          <p:cNvSpPr/>
          <p:nvPr/>
        </p:nvSpPr>
        <p:spPr>
          <a:xfrm>
            <a:off x="10213497" y="2195789"/>
            <a:ext cx="212293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للبطاقات المسبقة الدفع نوعين هما :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E9DA1BF-6C16-48B6-8A7B-2D14D79BC959}"/>
              </a:ext>
            </a:extLst>
          </p:cNvPr>
          <p:cNvSpPr/>
          <p:nvPr/>
        </p:nvSpPr>
        <p:spPr>
          <a:xfrm>
            <a:off x="6359478" y="1773031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السلعية.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1D58539-BACC-41CC-BBA3-0E6282AFE6C9}"/>
              </a:ext>
            </a:extLst>
          </p:cNvPr>
          <p:cNvSpPr/>
          <p:nvPr/>
        </p:nvSpPr>
        <p:spPr>
          <a:xfrm>
            <a:off x="1535480" y="1773031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النقدية</a:t>
            </a:r>
          </a:p>
        </p:txBody>
      </p:sp>
      <p:sp>
        <p:nvSpPr>
          <p:cNvPr id="3" name="وسيلة الشرح: سهم إلى الأعلى 2">
            <a:extLst>
              <a:ext uri="{FF2B5EF4-FFF2-40B4-BE49-F238E27FC236}">
                <a16:creationId xmlns:a16="http://schemas.microsoft.com/office/drawing/2014/main" id="{FCDAB82B-7D12-49D0-8774-6BC8772FEB57}"/>
              </a:ext>
            </a:extLst>
          </p:cNvPr>
          <p:cNvSpPr/>
          <p:nvPr/>
        </p:nvSpPr>
        <p:spPr>
          <a:xfrm>
            <a:off x="6403078" y="3057081"/>
            <a:ext cx="2718705" cy="3394494"/>
          </a:xfrm>
          <a:prstGeom prst="upArrowCallout">
            <a:avLst>
              <a:gd name="adj1" fmla="val 10714"/>
              <a:gd name="adj2" fmla="val 12143"/>
              <a:gd name="adj3" fmla="val 12536"/>
              <a:gd name="adj4" fmla="val 81968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2">
                    <a:lumMod val="75000"/>
                  </a:schemeClr>
                </a:solidFill>
              </a:rPr>
              <a:t>يدفع المستفيد فيها مبلغًا من المال فيرصد له فيها قيمة سلع أو منافع يستوفيها من الجهات المصدرة.</a:t>
            </a:r>
          </a:p>
        </p:txBody>
      </p:sp>
      <p:sp>
        <p:nvSpPr>
          <p:cNvPr id="7" name="وسيلة الشرح: سهم إلى الأعلى 6">
            <a:extLst>
              <a:ext uri="{FF2B5EF4-FFF2-40B4-BE49-F238E27FC236}">
                <a16:creationId xmlns:a16="http://schemas.microsoft.com/office/drawing/2014/main" id="{72C2087E-1F77-4860-A404-C6E571E12E70}"/>
              </a:ext>
            </a:extLst>
          </p:cNvPr>
          <p:cNvSpPr/>
          <p:nvPr/>
        </p:nvSpPr>
        <p:spPr>
          <a:xfrm>
            <a:off x="1557617" y="3057081"/>
            <a:ext cx="2718705" cy="3394494"/>
          </a:xfrm>
          <a:prstGeom prst="upArrowCallout">
            <a:avLst>
              <a:gd name="adj1" fmla="val 10714"/>
              <a:gd name="adj2" fmla="val 12143"/>
              <a:gd name="adj3" fmla="val 12536"/>
              <a:gd name="adj4" fmla="val 81968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2">
                    <a:lumMod val="75000"/>
                  </a:schemeClr>
                </a:solidFill>
              </a:rPr>
              <a:t>يدفع المستفيد مبلغًا من المال فيرصد له ذلك المال في البطاقة ويستطيع سحبه عن طريق الصراف أو الشراء الكترونيًا.</a:t>
            </a:r>
          </a:p>
        </p:txBody>
      </p:sp>
    </p:spTree>
    <p:extLst>
      <p:ext uri="{BB962C8B-B14F-4D97-AF65-F5344CB8AC3E}">
        <p14:creationId xmlns:p14="http://schemas.microsoft.com/office/powerpoint/2010/main" val="237278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1931787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نموذج </a:t>
            </a:r>
            <a:r>
              <a:rPr lang="ar-SA" sz="32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فراير</a:t>
            </a:r>
            <a:endParaRPr lang="ar-SA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264CDA0D-A8B2-4A80-A679-512310A45BE4}"/>
              </a:ext>
            </a:extLst>
          </p:cNvPr>
          <p:cNvSpPr/>
          <p:nvPr/>
        </p:nvSpPr>
        <p:spPr>
          <a:xfrm>
            <a:off x="3682122" y="733490"/>
            <a:ext cx="5637099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رابعًا: البطاقات المسبقة الدفع: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6F82BD-D4C1-4249-9ECF-6BC3EE0D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EC74E20-3536-4150-AB0F-91079F65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080" y="1404934"/>
            <a:ext cx="2411181" cy="163530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E9DA1BF-6C16-48B6-8A7B-2D14D79BC959}"/>
              </a:ext>
            </a:extLst>
          </p:cNvPr>
          <p:cNvSpPr/>
          <p:nvPr/>
        </p:nvSpPr>
        <p:spPr>
          <a:xfrm>
            <a:off x="9265069" y="1583776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السلعية.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1D58539-BACC-41CC-BBA3-0E6282AFE6C9}"/>
              </a:ext>
            </a:extLst>
          </p:cNvPr>
          <p:cNvSpPr/>
          <p:nvPr/>
        </p:nvSpPr>
        <p:spPr>
          <a:xfrm>
            <a:off x="1294253" y="1463542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النقدية</a:t>
            </a:r>
          </a:p>
        </p:txBody>
      </p:sp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1946D3CA-D2B9-450C-A319-F55824CC0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8481869"/>
              </p:ext>
            </p:extLst>
          </p:nvPr>
        </p:nvGraphicFramePr>
        <p:xfrm>
          <a:off x="1276313" y="3429000"/>
          <a:ext cx="4345636" cy="2746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صورة 12" descr="صورة تحتوي على كمبيوتر&#10;&#10;تم إنشاء الوصف تلقائياً">
            <a:extLst>
              <a:ext uri="{FF2B5EF4-FFF2-40B4-BE49-F238E27FC236}">
                <a16:creationId xmlns:a16="http://schemas.microsoft.com/office/drawing/2014/main" id="{38923427-1AA5-4AD0-B0C1-88F4D14513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88" y="3111168"/>
            <a:ext cx="5637099" cy="361150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1CABAFD-4F25-4A8B-8024-C6F04B274312}"/>
              </a:ext>
            </a:extLst>
          </p:cNvPr>
          <p:cNvSpPr/>
          <p:nvPr/>
        </p:nvSpPr>
        <p:spPr>
          <a:xfrm>
            <a:off x="6324555" y="3730621"/>
            <a:ext cx="459113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E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عزيزي الطالب / عزيزتي الطالبة:</a:t>
            </a:r>
          </a:p>
          <a:p>
            <a:pPr algn="ctr"/>
            <a:r>
              <a:rPr lang="ar-SA" sz="2800" b="1" dirty="0">
                <a:ln w="0"/>
                <a:solidFill>
                  <a:srgbClr val="0E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شارك/ي مجموعتك في استخدام نموذج </a:t>
            </a:r>
            <a:r>
              <a:rPr lang="ar-SA" sz="2800" b="1" dirty="0" err="1">
                <a:ln w="0"/>
                <a:solidFill>
                  <a:srgbClr val="0E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فراير</a:t>
            </a:r>
            <a:r>
              <a:rPr lang="ar-SA" sz="2800" b="1" dirty="0">
                <a:ln w="0"/>
                <a:solidFill>
                  <a:srgbClr val="0E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الذي أمامك في تلخيص البطاقات السلعية والنقدية :</a:t>
            </a:r>
          </a:p>
        </p:txBody>
      </p:sp>
    </p:spTree>
    <p:extLst>
      <p:ext uri="{BB962C8B-B14F-4D97-AF65-F5344CB8AC3E}">
        <p14:creationId xmlns:p14="http://schemas.microsoft.com/office/powerpoint/2010/main" val="924790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9" y="6381844"/>
            <a:ext cx="1973990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نموذج </a:t>
            </a:r>
            <a:r>
              <a:rPr lang="ar-SA" sz="32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فراير</a:t>
            </a:r>
            <a:endParaRPr lang="ar-SA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264CDA0D-A8B2-4A80-A679-512310A45BE4}"/>
              </a:ext>
            </a:extLst>
          </p:cNvPr>
          <p:cNvSpPr/>
          <p:nvPr/>
        </p:nvSpPr>
        <p:spPr>
          <a:xfrm>
            <a:off x="3682122" y="733490"/>
            <a:ext cx="5637099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رابعًا: البطاقات المسبقة الدفع: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6F82BD-D4C1-4249-9ECF-6BC3EE0D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EC74E20-3536-4150-AB0F-91079F65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28" y="0"/>
            <a:ext cx="2411181" cy="163530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E9DA1BF-6C16-48B6-8A7B-2D14D79BC959}"/>
              </a:ext>
            </a:extLst>
          </p:cNvPr>
          <p:cNvSpPr/>
          <p:nvPr/>
        </p:nvSpPr>
        <p:spPr>
          <a:xfrm>
            <a:off x="9265069" y="1583776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السلعية.</a:t>
            </a:r>
          </a:p>
        </p:txBody>
      </p:sp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1946D3CA-D2B9-450C-A319-F55824CC0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9036441"/>
              </p:ext>
            </p:extLst>
          </p:nvPr>
        </p:nvGraphicFramePr>
        <p:xfrm>
          <a:off x="1276312" y="1826508"/>
          <a:ext cx="6546887" cy="434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7F6F532-F815-4996-B14E-A414E22B3C94}"/>
              </a:ext>
            </a:extLst>
          </p:cNvPr>
          <p:cNvSpPr txBox="1"/>
          <p:nvPr/>
        </p:nvSpPr>
        <p:spPr>
          <a:xfrm>
            <a:off x="4520727" y="2295827"/>
            <a:ext cx="3396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</a:rPr>
              <a:t>يدفع المستفيد فيها مبلغًا من المال فيرصد له فيها قيمة سلع أو منافع يستوفيها من الجهات المصدرة.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9D233C-BFED-4C7A-A7B1-B37D119DC46B}"/>
              </a:ext>
            </a:extLst>
          </p:cNvPr>
          <p:cNvSpPr/>
          <p:nvPr/>
        </p:nvSpPr>
        <p:spPr>
          <a:xfrm>
            <a:off x="1153413" y="2171996"/>
            <a:ext cx="3367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2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جائزة –</a:t>
            </a:r>
          </a:p>
          <a:p>
            <a:r>
              <a:rPr lang="ar-SA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ليس فيها تأجيل المثمن.</a:t>
            </a:r>
          </a:p>
          <a:p>
            <a:r>
              <a:rPr lang="ar-SA" sz="2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المعقود عليه يُقدر بالقيمة لا بالوزن والكيل.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5B10878-3EA7-4D24-B780-2017FFC29BEA}"/>
              </a:ext>
            </a:extLst>
          </p:cNvPr>
          <p:cNvSpPr txBox="1"/>
          <p:nvPr/>
        </p:nvSpPr>
        <p:spPr>
          <a:xfrm>
            <a:off x="4397828" y="4605985"/>
            <a:ext cx="3396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002060"/>
                </a:solidFill>
              </a:rPr>
              <a:t>ثمن خدمات الانترنت والهاتف مسبقة الدفع.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002060"/>
                </a:solidFill>
              </a:rPr>
              <a:t>ثمن بطاقة تسوق من متجر.</a:t>
            </a:r>
          </a:p>
          <a:p>
            <a:endParaRPr lang="ar-SA" sz="2400" b="1" dirty="0">
              <a:solidFill>
                <a:srgbClr val="00206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969BE08-64AC-49A9-A3B1-0BFC26932612}"/>
              </a:ext>
            </a:extLst>
          </p:cNvPr>
          <p:cNvSpPr txBox="1"/>
          <p:nvPr/>
        </p:nvSpPr>
        <p:spPr>
          <a:xfrm>
            <a:off x="907614" y="4929150"/>
            <a:ext cx="3396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002060"/>
                </a:solidFill>
              </a:rPr>
              <a:t>بطاقة الأهلي .</a:t>
            </a:r>
          </a:p>
        </p:txBody>
      </p:sp>
    </p:spTree>
    <p:extLst>
      <p:ext uri="{BB962C8B-B14F-4D97-AF65-F5344CB8AC3E}">
        <p14:creationId xmlns:p14="http://schemas.microsoft.com/office/powerpoint/2010/main" val="1153216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1917719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نموذج </a:t>
            </a:r>
            <a:r>
              <a:rPr lang="ar-SA" sz="3200" b="1" dirty="0" err="1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فراير</a:t>
            </a:r>
            <a:endParaRPr lang="ar-SA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" name="شريط: منحني ومائل لأعلى 1">
            <a:extLst>
              <a:ext uri="{FF2B5EF4-FFF2-40B4-BE49-F238E27FC236}">
                <a16:creationId xmlns:a16="http://schemas.microsoft.com/office/drawing/2014/main" id="{264CDA0D-A8B2-4A80-A679-512310A45BE4}"/>
              </a:ext>
            </a:extLst>
          </p:cNvPr>
          <p:cNvSpPr/>
          <p:nvPr/>
        </p:nvSpPr>
        <p:spPr>
          <a:xfrm>
            <a:off x="3682122" y="733490"/>
            <a:ext cx="5637099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رابعًا: البطاقات المسبقة الدفع: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6F82BD-D4C1-4249-9ECF-6BC3EE0D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EC74E20-3536-4150-AB0F-91079F65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28" y="0"/>
            <a:ext cx="2411181" cy="163530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E9DA1BF-6C16-48B6-8A7B-2D14D79BC959}"/>
              </a:ext>
            </a:extLst>
          </p:cNvPr>
          <p:cNvSpPr/>
          <p:nvPr/>
        </p:nvSpPr>
        <p:spPr>
          <a:xfrm>
            <a:off x="9265069" y="1583776"/>
            <a:ext cx="278290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50000"/>
                  </a:schemeClr>
                </a:solidFill>
              </a:rPr>
              <a:t>البطاقات النقدية.</a:t>
            </a:r>
          </a:p>
        </p:txBody>
      </p:sp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1946D3CA-D2B9-450C-A319-F55824CC0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948256"/>
              </p:ext>
            </p:extLst>
          </p:nvPr>
        </p:nvGraphicFramePr>
        <p:xfrm>
          <a:off x="1276312" y="1826508"/>
          <a:ext cx="6546887" cy="4349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7F6F532-F815-4996-B14E-A414E22B3C94}"/>
              </a:ext>
            </a:extLst>
          </p:cNvPr>
          <p:cNvSpPr txBox="1"/>
          <p:nvPr/>
        </p:nvSpPr>
        <p:spPr>
          <a:xfrm>
            <a:off x="4520727" y="2295827"/>
            <a:ext cx="3396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</a:rPr>
              <a:t>يدفع المستفيد مبلغًا من المال فيرصد له ذلك المال في البطاقة ويستطيع سحبه عن طريق الصراف أو الشراء الكترونيًا.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9D233C-BFED-4C7A-A7B1-B37D119DC46B}"/>
              </a:ext>
            </a:extLst>
          </p:cNvPr>
          <p:cNvSpPr/>
          <p:nvPr/>
        </p:nvSpPr>
        <p:spPr>
          <a:xfrm>
            <a:off x="1153413" y="2171996"/>
            <a:ext cx="33673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2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جائزة –</a:t>
            </a:r>
          </a:p>
          <a:p>
            <a:r>
              <a:rPr lang="ar-SA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يُصدر هذه البطاقات عادةً البنوك.</a:t>
            </a:r>
            <a:endParaRPr lang="ar-SA" sz="24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5B10878-3EA7-4D24-B780-2017FFC29BEA}"/>
              </a:ext>
            </a:extLst>
          </p:cNvPr>
          <p:cNvSpPr txBox="1"/>
          <p:nvPr/>
        </p:nvSpPr>
        <p:spPr>
          <a:xfrm>
            <a:off x="4397828" y="4605985"/>
            <a:ext cx="33963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002060"/>
                </a:solidFill>
              </a:rPr>
              <a:t>بطاقة الراجحي.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002060"/>
                </a:solidFill>
              </a:rPr>
              <a:t>بطاقة الأهلي.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969BE08-64AC-49A9-A3B1-0BFC26932612}"/>
              </a:ext>
            </a:extLst>
          </p:cNvPr>
          <p:cNvSpPr txBox="1"/>
          <p:nvPr/>
        </p:nvSpPr>
        <p:spPr>
          <a:xfrm>
            <a:off x="1001485" y="4683176"/>
            <a:ext cx="3396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rgbClr val="002060"/>
                </a:solidFill>
              </a:rPr>
              <a:t>بطاقات المتاجر و الهدايا.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BB60EA6-A9D6-4194-8CC3-FCEFD54B3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5220" y="4073896"/>
            <a:ext cx="2715022" cy="271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77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514FE5D-0C90-4DFE-9A75-417EC410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2" y="-1434390"/>
            <a:ext cx="11708958" cy="85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3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id="{89E0D7A4-99A2-4504-93BF-3D70246FEB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90" y="87214"/>
            <a:ext cx="3285421" cy="106519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25992D5-BB17-4D4D-A8A4-A1B4BF9A0C96}"/>
              </a:ext>
            </a:extLst>
          </p:cNvPr>
          <p:cNvSpPr/>
          <p:nvPr/>
        </p:nvSpPr>
        <p:spPr>
          <a:xfrm>
            <a:off x="1195958" y="1152409"/>
            <a:ext cx="645420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خلال دقيقة واحدة :</a:t>
            </a:r>
          </a:p>
          <a:p>
            <a:pPr algn="ctr"/>
            <a:r>
              <a:rPr lang="ar-SA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ارسم/ي خريطة مفاهيم توضح/ين فيها العقود المشابهة لبيع السلم: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3504241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الدقيقة الواحدة</a:t>
            </a:r>
          </a:p>
        </p:txBody>
      </p:sp>
      <p:sp>
        <p:nvSpPr>
          <p:cNvPr id="9" name="تشكيل تلقائي 3">
            <a:extLst>
              <a:ext uri="{FF2B5EF4-FFF2-40B4-BE49-F238E27FC236}">
                <a16:creationId xmlns:a16="http://schemas.microsoft.com/office/drawing/2014/main" id="{35B1149D-E312-4300-9112-EABCD2020B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848600" y="1447800"/>
            <a:ext cx="3019425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الشكل الحر 3">
            <a:extLst>
              <a:ext uri="{FF2B5EF4-FFF2-40B4-BE49-F238E27FC236}">
                <a16:creationId xmlns:a16="http://schemas.microsoft.com/office/drawing/2014/main" id="{07F5A49B-79DA-47FB-AFF8-E596DCA12747}"/>
              </a:ext>
            </a:extLst>
          </p:cNvPr>
          <p:cNvSpPr>
            <a:spLocks/>
          </p:cNvSpPr>
          <p:nvPr/>
        </p:nvSpPr>
        <p:spPr bwMode="auto">
          <a:xfrm>
            <a:off x="8042275" y="1735138"/>
            <a:ext cx="2628900" cy="4381500"/>
          </a:xfrm>
          <a:custGeom>
            <a:avLst/>
            <a:gdLst>
              <a:gd name="T0" fmla="*/ 1131 w 1131"/>
              <a:gd name="T1" fmla="*/ 0 h 1887"/>
              <a:gd name="T2" fmla="*/ 0 w 1131"/>
              <a:gd name="T3" fmla="*/ 0 h 1887"/>
              <a:gd name="T4" fmla="*/ 0 w 1131"/>
              <a:gd name="T5" fmla="*/ 194 h 1887"/>
              <a:gd name="T6" fmla="*/ 460 w 1131"/>
              <a:gd name="T7" fmla="*/ 934 h 1887"/>
              <a:gd name="T8" fmla="*/ 460 w 1131"/>
              <a:gd name="T9" fmla="*/ 954 h 1887"/>
              <a:gd name="T10" fmla="*/ 0 w 1131"/>
              <a:gd name="T11" fmla="*/ 1694 h 1887"/>
              <a:gd name="T12" fmla="*/ 0 w 1131"/>
              <a:gd name="T13" fmla="*/ 1887 h 1887"/>
              <a:gd name="T14" fmla="*/ 1131 w 1131"/>
              <a:gd name="T15" fmla="*/ 1887 h 1887"/>
              <a:gd name="T16" fmla="*/ 1131 w 1131"/>
              <a:gd name="T17" fmla="*/ 1694 h 1887"/>
              <a:gd name="T18" fmla="*/ 671 w 1131"/>
              <a:gd name="T19" fmla="*/ 954 h 1887"/>
              <a:gd name="T20" fmla="*/ 671 w 1131"/>
              <a:gd name="T21" fmla="*/ 934 h 1887"/>
              <a:gd name="T22" fmla="*/ 1131 w 1131"/>
              <a:gd name="T23" fmla="*/ 194 h 1887"/>
              <a:gd name="T24" fmla="*/ 1131 w 1131"/>
              <a:gd name="T25" fmla="*/ 0 h 1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31" h="1887">
                <a:moveTo>
                  <a:pt x="1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94"/>
                  <a:pt x="0" y="194"/>
                  <a:pt x="0" y="194"/>
                </a:cubicBezTo>
                <a:cubicBezTo>
                  <a:pt x="0" y="675"/>
                  <a:pt x="297" y="865"/>
                  <a:pt x="460" y="934"/>
                </a:cubicBezTo>
                <a:cubicBezTo>
                  <a:pt x="469" y="937"/>
                  <a:pt x="469" y="950"/>
                  <a:pt x="460" y="954"/>
                </a:cubicBezTo>
                <a:cubicBezTo>
                  <a:pt x="297" y="1022"/>
                  <a:pt x="0" y="1212"/>
                  <a:pt x="0" y="1694"/>
                </a:cubicBezTo>
                <a:cubicBezTo>
                  <a:pt x="0" y="1887"/>
                  <a:pt x="0" y="1887"/>
                  <a:pt x="0" y="1887"/>
                </a:cubicBezTo>
                <a:cubicBezTo>
                  <a:pt x="1131" y="1887"/>
                  <a:pt x="1131" y="1887"/>
                  <a:pt x="1131" y="1887"/>
                </a:cubicBezTo>
                <a:cubicBezTo>
                  <a:pt x="1131" y="1694"/>
                  <a:pt x="1131" y="1694"/>
                  <a:pt x="1131" y="1694"/>
                </a:cubicBezTo>
                <a:cubicBezTo>
                  <a:pt x="1131" y="1212"/>
                  <a:pt x="834" y="1022"/>
                  <a:pt x="671" y="954"/>
                </a:cubicBezTo>
                <a:cubicBezTo>
                  <a:pt x="661" y="950"/>
                  <a:pt x="661" y="937"/>
                  <a:pt x="671" y="934"/>
                </a:cubicBezTo>
                <a:cubicBezTo>
                  <a:pt x="834" y="865"/>
                  <a:pt x="1131" y="675"/>
                  <a:pt x="1131" y="194"/>
                </a:cubicBezTo>
                <a:cubicBezTo>
                  <a:pt x="1131" y="0"/>
                  <a:pt x="1131" y="0"/>
                  <a:pt x="1131" y="0"/>
                </a:cubicBezTo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شكل حر 58">
            <a:extLst>
              <a:ext uri="{FF2B5EF4-FFF2-40B4-BE49-F238E27FC236}">
                <a16:creationId xmlns:a16="http://schemas.microsoft.com/office/drawing/2014/main" id="{28D4DE97-2584-4090-8685-E3733363A1E1}"/>
              </a:ext>
            </a:extLst>
          </p:cNvPr>
          <p:cNvSpPr>
            <a:spLocks/>
          </p:cNvSpPr>
          <p:nvPr/>
        </p:nvSpPr>
        <p:spPr bwMode="auto">
          <a:xfrm>
            <a:off x="7847012" y="1449388"/>
            <a:ext cx="3019425" cy="285750"/>
          </a:xfrm>
          <a:custGeom>
            <a:avLst/>
            <a:gdLst>
              <a:gd name="T0" fmla="*/ 1262 w 1299"/>
              <a:gd name="T1" fmla="*/ 0 h 123"/>
              <a:gd name="T2" fmla="*/ 36 w 1299"/>
              <a:gd name="T3" fmla="*/ 0 h 123"/>
              <a:gd name="T4" fmla="*/ 0 w 1299"/>
              <a:gd name="T5" fmla="*/ 36 h 123"/>
              <a:gd name="T6" fmla="*/ 0 w 1299"/>
              <a:gd name="T7" fmla="*/ 86 h 123"/>
              <a:gd name="T8" fmla="*/ 36 w 1299"/>
              <a:gd name="T9" fmla="*/ 123 h 123"/>
              <a:gd name="T10" fmla="*/ 1262 w 1299"/>
              <a:gd name="T11" fmla="*/ 123 h 123"/>
              <a:gd name="T12" fmla="*/ 1299 w 1299"/>
              <a:gd name="T13" fmla="*/ 86 h 123"/>
              <a:gd name="T14" fmla="*/ 1299 w 1299"/>
              <a:gd name="T15" fmla="*/ 36 h 123"/>
              <a:gd name="T16" fmla="*/ 1262 w 1299"/>
              <a:gd name="T17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3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6"/>
                  <a:pt x="0" y="3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107"/>
                  <a:pt x="16" y="123"/>
                  <a:pt x="36" y="123"/>
                </a:cubicBezTo>
                <a:cubicBezTo>
                  <a:pt x="1262" y="123"/>
                  <a:pt x="1262" y="123"/>
                  <a:pt x="1262" y="123"/>
                </a:cubicBezTo>
                <a:cubicBezTo>
                  <a:pt x="1283" y="123"/>
                  <a:pt x="1299" y="107"/>
                  <a:pt x="1299" y="86"/>
                </a:cubicBezTo>
                <a:cubicBezTo>
                  <a:pt x="1299" y="36"/>
                  <a:pt x="1299" y="36"/>
                  <a:pt x="1299" y="36"/>
                </a:cubicBezTo>
                <a:cubicBezTo>
                  <a:pt x="1299" y="16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شكل حر 59">
            <a:extLst>
              <a:ext uri="{FF2B5EF4-FFF2-40B4-BE49-F238E27FC236}">
                <a16:creationId xmlns:a16="http://schemas.microsoft.com/office/drawing/2014/main" id="{180F2AA0-DDE1-468A-AEB1-EDCB5026A4BF}"/>
              </a:ext>
            </a:extLst>
          </p:cNvPr>
          <p:cNvSpPr>
            <a:spLocks/>
          </p:cNvSpPr>
          <p:nvPr/>
        </p:nvSpPr>
        <p:spPr bwMode="auto">
          <a:xfrm>
            <a:off x="7847012" y="6116638"/>
            <a:ext cx="3019425" cy="288925"/>
          </a:xfrm>
          <a:custGeom>
            <a:avLst/>
            <a:gdLst>
              <a:gd name="T0" fmla="*/ 1262 w 1299"/>
              <a:gd name="T1" fmla="*/ 0 h 124"/>
              <a:gd name="T2" fmla="*/ 36 w 1299"/>
              <a:gd name="T3" fmla="*/ 0 h 124"/>
              <a:gd name="T4" fmla="*/ 0 w 1299"/>
              <a:gd name="T5" fmla="*/ 37 h 124"/>
              <a:gd name="T6" fmla="*/ 0 w 1299"/>
              <a:gd name="T7" fmla="*/ 87 h 124"/>
              <a:gd name="T8" fmla="*/ 36 w 1299"/>
              <a:gd name="T9" fmla="*/ 124 h 124"/>
              <a:gd name="T10" fmla="*/ 1262 w 1299"/>
              <a:gd name="T11" fmla="*/ 124 h 124"/>
              <a:gd name="T12" fmla="*/ 1299 w 1299"/>
              <a:gd name="T13" fmla="*/ 87 h 124"/>
              <a:gd name="T14" fmla="*/ 1299 w 1299"/>
              <a:gd name="T15" fmla="*/ 37 h 124"/>
              <a:gd name="T16" fmla="*/ 1262 w 1299"/>
              <a:gd name="T1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124">
                <a:moveTo>
                  <a:pt x="1262" y="0"/>
                </a:moveTo>
                <a:cubicBezTo>
                  <a:pt x="36" y="0"/>
                  <a:pt x="36" y="0"/>
                  <a:pt x="36" y="0"/>
                </a:cubicBezTo>
                <a:cubicBezTo>
                  <a:pt x="16" y="0"/>
                  <a:pt x="0" y="17"/>
                  <a:pt x="0" y="3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7"/>
                  <a:pt x="16" y="124"/>
                  <a:pt x="36" y="124"/>
                </a:cubicBezTo>
                <a:cubicBezTo>
                  <a:pt x="1262" y="124"/>
                  <a:pt x="1262" y="124"/>
                  <a:pt x="1262" y="124"/>
                </a:cubicBezTo>
                <a:cubicBezTo>
                  <a:pt x="1283" y="124"/>
                  <a:pt x="1299" y="107"/>
                  <a:pt x="1299" y="8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299" y="17"/>
                  <a:pt x="1283" y="0"/>
                  <a:pt x="1262" y="0"/>
                </a:cubicBezTo>
                <a:close/>
              </a:path>
            </a:pathLst>
          </a:custGeom>
          <a:solidFill>
            <a:srgbClr val="8C62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شكل حر 60">
            <a:extLst>
              <a:ext uri="{FF2B5EF4-FFF2-40B4-BE49-F238E27FC236}">
                <a16:creationId xmlns:a16="http://schemas.microsoft.com/office/drawing/2014/main" id="{0A035F5F-564E-4B16-A4B1-4B0DC988F0D9}"/>
              </a:ext>
            </a:extLst>
          </p:cNvPr>
          <p:cNvSpPr>
            <a:spLocks/>
          </p:cNvSpPr>
          <p:nvPr/>
        </p:nvSpPr>
        <p:spPr bwMode="auto">
          <a:xfrm>
            <a:off x="7847012" y="6232525"/>
            <a:ext cx="3019425" cy="173038"/>
          </a:xfrm>
          <a:custGeom>
            <a:avLst/>
            <a:gdLst>
              <a:gd name="T0" fmla="*/ 1262 w 1299"/>
              <a:gd name="T1" fmla="*/ 36 h 74"/>
              <a:gd name="T2" fmla="*/ 36 w 1299"/>
              <a:gd name="T3" fmla="*/ 36 h 74"/>
              <a:gd name="T4" fmla="*/ 0 w 1299"/>
              <a:gd name="T5" fmla="*/ 0 h 74"/>
              <a:gd name="T6" fmla="*/ 0 w 1299"/>
              <a:gd name="T7" fmla="*/ 37 h 74"/>
              <a:gd name="T8" fmla="*/ 36 w 1299"/>
              <a:gd name="T9" fmla="*/ 74 h 74"/>
              <a:gd name="T10" fmla="*/ 1262 w 1299"/>
              <a:gd name="T11" fmla="*/ 74 h 74"/>
              <a:gd name="T12" fmla="*/ 1299 w 1299"/>
              <a:gd name="T13" fmla="*/ 37 h 74"/>
              <a:gd name="T14" fmla="*/ 1299 w 1299"/>
              <a:gd name="T15" fmla="*/ 0 h 74"/>
              <a:gd name="T16" fmla="*/ 1262 w 1299"/>
              <a:gd name="T17" fmla="*/ 3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9" h="74">
                <a:moveTo>
                  <a:pt x="1262" y="36"/>
                </a:moveTo>
                <a:cubicBezTo>
                  <a:pt x="36" y="36"/>
                  <a:pt x="36" y="36"/>
                  <a:pt x="36" y="36"/>
                </a:cubicBezTo>
                <a:cubicBezTo>
                  <a:pt x="16" y="36"/>
                  <a:pt x="0" y="20"/>
                  <a:pt x="0" y="0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57"/>
                  <a:pt x="16" y="74"/>
                  <a:pt x="36" y="74"/>
                </a:cubicBezTo>
                <a:cubicBezTo>
                  <a:pt x="1262" y="74"/>
                  <a:pt x="1262" y="74"/>
                  <a:pt x="1262" y="74"/>
                </a:cubicBezTo>
                <a:cubicBezTo>
                  <a:pt x="1283" y="74"/>
                  <a:pt x="1299" y="57"/>
                  <a:pt x="1299" y="37"/>
                </a:cubicBezTo>
                <a:cubicBezTo>
                  <a:pt x="1299" y="0"/>
                  <a:pt x="1299" y="0"/>
                  <a:pt x="1299" y="0"/>
                </a:cubicBezTo>
                <a:cubicBezTo>
                  <a:pt x="1299" y="20"/>
                  <a:pt x="1283" y="36"/>
                  <a:pt x="1262" y="36"/>
                </a:cubicBezTo>
                <a:close/>
              </a:path>
            </a:pathLst>
          </a:custGeom>
          <a:solidFill>
            <a:srgbClr val="855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الحجرة العلوية للساعة الرملية">
            <a:extLst>
              <a:ext uri="{FF2B5EF4-FFF2-40B4-BE49-F238E27FC236}">
                <a16:creationId xmlns:a16="http://schemas.microsoft.com/office/drawing/2014/main" id="{9AAF1F78-F2CE-4BA1-8406-14B0F86A061B}"/>
              </a:ext>
            </a:extLst>
          </p:cNvPr>
          <p:cNvSpPr>
            <a:spLocks/>
          </p:cNvSpPr>
          <p:nvPr/>
        </p:nvSpPr>
        <p:spPr bwMode="auto">
          <a:xfrm>
            <a:off x="8158162" y="2382838"/>
            <a:ext cx="2395538" cy="1495425"/>
          </a:xfrm>
          <a:custGeom>
            <a:avLst/>
            <a:gdLst>
              <a:gd name="T0" fmla="*/ 22 w 1031"/>
              <a:gd name="T1" fmla="*/ 4 h 644"/>
              <a:gd name="T2" fmla="*/ 1 w 1031"/>
              <a:gd name="T3" fmla="*/ 21 h 644"/>
              <a:gd name="T4" fmla="*/ 78 w 1031"/>
              <a:gd name="T5" fmla="*/ 295 h 644"/>
              <a:gd name="T6" fmla="*/ 259 w 1031"/>
              <a:gd name="T7" fmla="*/ 515 h 644"/>
              <a:gd name="T8" fmla="*/ 516 w 1031"/>
              <a:gd name="T9" fmla="*/ 644 h 644"/>
              <a:gd name="T10" fmla="*/ 769 w 1031"/>
              <a:gd name="T11" fmla="*/ 518 h 644"/>
              <a:gd name="T12" fmla="*/ 952 w 1031"/>
              <a:gd name="T13" fmla="*/ 297 h 644"/>
              <a:gd name="T14" fmla="*/ 1030 w 1031"/>
              <a:gd name="T15" fmla="*/ 21 h 644"/>
              <a:gd name="T16" fmla="*/ 1009 w 1031"/>
              <a:gd name="T17" fmla="*/ 4 h 644"/>
              <a:gd name="T18" fmla="*/ 661 w 1031"/>
              <a:gd name="T19" fmla="*/ 118 h 644"/>
              <a:gd name="T20" fmla="*/ 370 w 1031"/>
              <a:gd name="T21" fmla="*/ 118 h 644"/>
              <a:gd name="T22" fmla="*/ 22 w 1031"/>
              <a:gd name="T23" fmla="*/ 4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31" h="644">
                <a:moveTo>
                  <a:pt x="22" y="4"/>
                </a:moveTo>
                <a:cubicBezTo>
                  <a:pt x="11" y="0"/>
                  <a:pt x="0" y="10"/>
                  <a:pt x="1" y="21"/>
                </a:cubicBezTo>
                <a:cubicBezTo>
                  <a:pt x="11" y="122"/>
                  <a:pt x="37" y="214"/>
                  <a:pt x="78" y="295"/>
                </a:cubicBezTo>
                <a:cubicBezTo>
                  <a:pt x="122" y="381"/>
                  <a:pt x="182" y="455"/>
                  <a:pt x="259" y="515"/>
                </a:cubicBezTo>
                <a:cubicBezTo>
                  <a:pt x="370" y="603"/>
                  <a:pt x="483" y="636"/>
                  <a:pt x="516" y="644"/>
                </a:cubicBezTo>
                <a:cubicBezTo>
                  <a:pt x="548" y="636"/>
                  <a:pt x="658" y="604"/>
                  <a:pt x="769" y="518"/>
                </a:cubicBezTo>
                <a:cubicBezTo>
                  <a:pt x="846" y="458"/>
                  <a:pt x="908" y="384"/>
                  <a:pt x="952" y="297"/>
                </a:cubicBezTo>
                <a:cubicBezTo>
                  <a:pt x="993" y="216"/>
                  <a:pt x="1019" y="123"/>
                  <a:pt x="1030" y="21"/>
                </a:cubicBezTo>
                <a:cubicBezTo>
                  <a:pt x="1031" y="10"/>
                  <a:pt x="1020" y="0"/>
                  <a:pt x="1009" y="4"/>
                </a:cubicBezTo>
                <a:cubicBezTo>
                  <a:pt x="661" y="118"/>
                  <a:pt x="661" y="118"/>
                  <a:pt x="661" y="118"/>
                </a:cubicBezTo>
                <a:cubicBezTo>
                  <a:pt x="566" y="149"/>
                  <a:pt x="465" y="149"/>
                  <a:pt x="370" y="118"/>
                </a:cubicBezTo>
                <a:lnTo>
                  <a:pt x="22" y="4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الحجرة السفلية للساعة الرملية">
            <a:extLst>
              <a:ext uri="{FF2B5EF4-FFF2-40B4-BE49-F238E27FC236}">
                <a16:creationId xmlns:a16="http://schemas.microsoft.com/office/drawing/2014/main" id="{6163B2D0-C10B-41C1-B89F-E32CA0D4FEE7}"/>
              </a:ext>
            </a:extLst>
          </p:cNvPr>
          <p:cNvSpPr>
            <a:spLocks/>
          </p:cNvSpPr>
          <p:nvPr/>
        </p:nvSpPr>
        <p:spPr bwMode="auto">
          <a:xfrm>
            <a:off x="8148637" y="5057775"/>
            <a:ext cx="2417763" cy="1058863"/>
          </a:xfrm>
          <a:custGeom>
            <a:avLst/>
            <a:gdLst>
              <a:gd name="T0" fmla="*/ 0 w 1523"/>
              <a:gd name="T1" fmla="*/ 667 h 667"/>
              <a:gd name="T2" fmla="*/ 763 w 1523"/>
              <a:gd name="T3" fmla="*/ 0 h 667"/>
              <a:gd name="T4" fmla="*/ 1523 w 1523"/>
              <a:gd name="T5" fmla="*/ 667 h 667"/>
              <a:gd name="T6" fmla="*/ 0 w 1523"/>
              <a:gd name="T7" fmla="*/ 667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3" h="667">
                <a:moveTo>
                  <a:pt x="0" y="667"/>
                </a:moveTo>
                <a:lnTo>
                  <a:pt x="763" y="0"/>
                </a:lnTo>
                <a:lnTo>
                  <a:pt x="1523" y="667"/>
                </a:lnTo>
                <a:lnTo>
                  <a:pt x="0" y="667"/>
                </a:lnTo>
                <a:close/>
              </a:path>
            </a:pathLst>
          </a:cu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رابط مستقيم">
            <a:extLst>
              <a:ext uri="{FF2B5EF4-FFF2-40B4-BE49-F238E27FC236}">
                <a16:creationId xmlns:a16="http://schemas.microsoft.com/office/drawing/2014/main" id="{D8B7A4CB-CA77-43E1-9EE2-CAA29049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2274" y="3855244"/>
            <a:ext cx="87313" cy="2259807"/>
          </a:xfrm>
          <a:prstGeom prst="rect">
            <a:avLst/>
          </a:prstGeom>
          <a:solidFill>
            <a:srgbClr val="EDCD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الزر: بدء المؤقت">
            <a:extLst>
              <a:ext uri="{FF2B5EF4-FFF2-40B4-BE49-F238E27FC236}">
                <a16:creationId xmlns:a16="http://schemas.microsoft.com/office/drawing/2014/main" id="{4343478B-DA46-473D-9B25-4694C56A84F3}"/>
              </a:ext>
            </a:extLst>
          </p:cNvPr>
          <p:cNvGrpSpPr/>
          <p:nvPr/>
        </p:nvGrpSpPr>
        <p:grpSpPr>
          <a:xfrm>
            <a:off x="8043162" y="185859"/>
            <a:ext cx="2636838" cy="799962"/>
            <a:chOff x="1332706" y="185859"/>
            <a:chExt cx="2636838" cy="799962"/>
          </a:xfrm>
        </p:grpSpPr>
        <p:sp>
          <p:nvSpPr>
            <p:cNvPr id="20" name="مستطيل مستدير الزوايا 65">
              <a:extLst>
                <a:ext uri="{FF2B5EF4-FFF2-40B4-BE49-F238E27FC236}">
                  <a16:creationId xmlns:a16="http://schemas.microsoft.com/office/drawing/2014/main" id="{C81C1B22-EF8A-4C27-AE34-4F836DF4A70A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مستطيل مستدير الزوايا 66">
              <a:extLst>
                <a:ext uri="{FF2B5EF4-FFF2-40B4-BE49-F238E27FC236}">
                  <a16:creationId xmlns:a16="http://schemas.microsoft.com/office/drawing/2014/main" id="{96846397-F14E-4F60-A73C-BD852A9E4926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بدء المؤقت</a:t>
              </a:r>
            </a:p>
          </p:txBody>
        </p:sp>
      </p:grpSp>
      <p:grpSp>
        <p:nvGrpSpPr>
          <p:cNvPr id="22" name="انتهى الوقت">
            <a:extLst>
              <a:ext uri="{FF2B5EF4-FFF2-40B4-BE49-F238E27FC236}">
                <a16:creationId xmlns:a16="http://schemas.microsoft.com/office/drawing/2014/main" id="{C3D0DA86-47CC-42F7-9A65-697EB5568951}"/>
              </a:ext>
            </a:extLst>
          </p:cNvPr>
          <p:cNvGrpSpPr/>
          <p:nvPr/>
        </p:nvGrpSpPr>
        <p:grpSpPr>
          <a:xfrm>
            <a:off x="8043162" y="185859"/>
            <a:ext cx="2636838" cy="799962"/>
            <a:chOff x="4321176" y="185859"/>
            <a:chExt cx="2636838" cy="799962"/>
          </a:xfrm>
        </p:grpSpPr>
        <p:sp>
          <p:nvSpPr>
            <p:cNvPr id="23" name="مستطيل مستدير الزوايا 68">
              <a:extLst>
                <a:ext uri="{FF2B5EF4-FFF2-40B4-BE49-F238E27FC236}">
                  <a16:creationId xmlns:a16="http://schemas.microsoft.com/office/drawing/2014/main" id="{BE585EA6-CDF9-4C5D-BA50-2458DB410D91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endParaRPr lang="ar-SA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مستطيل مستدير الزوايا 69">
              <a:extLst>
                <a:ext uri="{FF2B5EF4-FFF2-40B4-BE49-F238E27FC236}">
                  <a16:creationId xmlns:a16="http://schemas.microsoft.com/office/drawing/2014/main" id="{51E3FB60-48F4-4533-830C-EE8A305006CE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/>
              <a:r>
                <a:rPr lang="ar-SA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انتهى الوقت!</a:t>
              </a: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2CB33C8-054E-424D-873D-24A573A8A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29" y="2895605"/>
            <a:ext cx="6093342" cy="28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26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"/>
          <p:cNvSpPr/>
          <p:nvPr/>
        </p:nvSpPr>
        <p:spPr>
          <a:xfrm>
            <a:off x="8328160" y="193835"/>
            <a:ext cx="3863839" cy="646331"/>
          </a:xfrm>
          <a:custGeom>
            <a:avLst/>
            <a:gdLst>
              <a:gd name="connsiteX0" fmla="*/ 0 w 2824748"/>
              <a:gd name="connsiteY0" fmla="*/ 0 h 646331"/>
              <a:gd name="connsiteX1" fmla="*/ 2824748 w 2824748"/>
              <a:gd name="connsiteY1" fmla="*/ 0 h 646331"/>
              <a:gd name="connsiteX2" fmla="*/ 2824748 w 2824748"/>
              <a:gd name="connsiteY2" fmla="*/ 646331 h 646331"/>
              <a:gd name="connsiteX3" fmla="*/ 0 w 2824748"/>
              <a:gd name="connsiteY3" fmla="*/ 646331 h 646331"/>
              <a:gd name="connsiteX4" fmla="*/ 0 w 2824748"/>
              <a:gd name="connsiteY4" fmla="*/ 0 h 646331"/>
              <a:gd name="connsiteX0" fmla="*/ 0 w 3503621"/>
              <a:gd name="connsiteY0" fmla="*/ 13854 h 646331"/>
              <a:gd name="connsiteX1" fmla="*/ 3503621 w 3503621"/>
              <a:gd name="connsiteY1" fmla="*/ 0 h 646331"/>
              <a:gd name="connsiteX2" fmla="*/ 3503621 w 3503621"/>
              <a:gd name="connsiteY2" fmla="*/ 646331 h 646331"/>
              <a:gd name="connsiteX3" fmla="*/ 678873 w 3503621"/>
              <a:gd name="connsiteY3" fmla="*/ 646331 h 646331"/>
              <a:gd name="connsiteX4" fmla="*/ 0 w 3503621"/>
              <a:gd name="connsiteY4" fmla="*/ 13854 h 646331"/>
              <a:gd name="connsiteX0" fmla="*/ 360218 w 3863839"/>
              <a:gd name="connsiteY0" fmla="*/ 13854 h 646331"/>
              <a:gd name="connsiteX1" fmla="*/ 3863839 w 3863839"/>
              <a:gd name="connsiteY1" fmla="*/ 0 h 646331"/>
              <a:gd name="connsiteX2" fmla="*/ 3863839 w 3863839"/>
              <a:gd name="connsiteY2" fmla="*/ 646331 h 646331"/>
              <a:gd name="connsiteX3" fmla="*/ 0 w 3863839"/>
              <a:gd name="connsiteY3" fmla="*/ 632476 h 646331"/>
              <a:gd name="connsiteX4" fmla="*/ 360218 w 3863839"/>
              <a:gd name="connsiteY4" fmla="*/ 1385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3839" h="646331">
                <a:moveTo>
                  <a:pt x="360218" y="13854"/>
                </a:moveTo>
                <a:lnTo>
                  <a:pt x="3863839" y="0"/>
                </a:lnTo>
                <a:lnTo>
                  <a:pt x="3863839" y="646331"/>
                </a:lnTo>
                <a:lnTo>
                  <a:pt x="0" y="632476"/>
                </a:lnTo>
                <a:lnTo>
                  <a:pt x="360218" y="13854"/>
                </a:lnTo>
                <a:close/>
              </a:path>
            </a:pathLst>
          </a:custGeom>
          <a:solidFill>
            <a:srgbClr val="27DD7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cs typeface="Calibri"/>
                <a:sym typeface="Calibri"/>
              </a:rPr>
              <a:t>صياغة أسئلة!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1904753" y="840166"/>
            <a:ext cx="9297720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عزيزي الطالب المُبدع/ عزيزتي الطالبة المُبدعة:</a:t>
            </a:r>
          </a:p>
          <a:p>
            <a:pPr lvl="0"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كون/ي أسئلة عن الدرس باستخدام جميع أدوات الاستفهام </a:t>
            </a:r>
            <a:r>
              <a:rPr lang="ar-SA" sz="32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Wingdings" panose="05000000000000000000" pitchFamily="2" charset="2"/>
              </a:rPr>
              <a:t>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cs typeface="Calibri"/>
              <a:sym typeface="Calibri"/>
            </a:endParaRPr>
          </a:p>
        </p:txBody>
      </p:sp>
      <p:sp>
        <p:nvSpPr>
          <p:cNvPr id="19" name="وسيلة شرح مستطيلة مستديرة الزوايا 18"/>
          <p:cNvSpPr/>
          <p:nvPr/>
        </p:nvSpPr>
        <p:spPr>
          <a:xfrm>
            <a:off x="9250843" y="3289110"/>
            <a:ext cx="1613943" cy="1021518"/>
          </a:xfrm>
          <a:prstGeom prst="wedgeRoundRectCallout">
            <a:avLst>
              <a:gd name="adj1" fmla="val -103991"/>
              <a:gd name="adj2" fmla="val -12359"/>
              <a:gd name="adj3" fmla="val 1666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لماذا؟</a:t>
            </a:r>
            <a:endParaRPr lang="ar-SA" sz="3600" dirty="0"/>
          </a:p>
        </p:txBody>
      </p:sp>
      <p:sp>
        <p:nvSpPr>
          <p:cNvPr id="20" name="وسيلة شرح مستطيلة مستديرة الزوايا 19"/>
          <p:cNvSpPr/>
          <p:nvPr/>
        </p:nvSpPr>
        <p:spPr>
          <a:xfrm>
            <a:off x="8621877" y="5011002"/>
            <a:ext cx="1613943" cy="1021518"/>
          </a:xfrm>
          <a:prstGeom prst="wedgeRoundRectCallout">
            <a:avLst>
              <a:gd name="adj1" fmla="val -74394"/>
              <a:gd name="adj2" fmla="val -55111"/>
              <a:gd name="adj3" fmla="val 1666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هل؟</a:t>
            </a:r>
            <a:endParaRPr lang="ar-SA" sz="3600" dirty="0"/>
          </a:p>
        </p:txBody>
      </p:sp>
      <p:sp>
        <p:nvSpPr>
          <p:cNvPr id="21" name="وسيلة شرح مستطيلة مستديرة الزوايا 20"/>
          <p:cNvSpPr/>
          <p:nvPr/>
        </p:nvSpPr>
        <p:spPr>
          <a:xfrm>
            <a:off x="2018635" y="3289110"/>
            <a:ext cx="1613943" cy="1021518"/>
          </a:xfrm>
          <a:prstGeom prst="wedgeRoundRectCallout">
            <a:avLst>
              <a:gd name="adj1" fmla="val 115974"/>
              <a:gd name="adj2" fmla="val -17703"/>
              <a:gd name="adj3" fmla="val 1666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كيف؟</a:t>
            </a:r>
            <a:endParaRPr lang="ar-SA" sz="3600" dirty="0"/>
          </a:p>
        </p:txBody>
      </p:sp>
      <p:sp>
        <p:nvSpPr>
          <p:cNvPr id="22" name="وسيلة شرح مستطيلة مستديرة الزوايا 21"/>
          <p:cNvSpPr/>
          <p:nvPr/>
        </p:nvSpPr>
        <p:spPr>
          <a:xfrm>
            <a:off x="2715840" y="5011002"/>
            <a:ext cx="1613943" cy="1021518"/>
          </a:xfrm>
          <a:prstGeom prst="wedgeRoundRectCallout">
            <a:avLst>
              <a:gd name="adj1" fmla="val 68485"/>
              <a:gd name="adj2" fmla="val -47095"/>
              <a:gd name="adj3" fmla="val 1666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متى؟</a:t>
            </a:r>
            <a:endParaRPr lang="ar-SA" sz="3600" dirty="0"/>
          </a:p>
        </p:txBody>
      </p:sp>
      <p:sp>
        <p:nvSpPr>
          <p:cNvPr id="23" name="وسيلة شرح مستطيلة مستديرة الزوايا 22"/>
          <p:cNvSpPr/>
          <p:nvPr/>
        </p:nvSpPr>
        <p:spPr>
          <a:xfrm>
            <a:off x="5678713" y="5732059"/>
            <a:ext cx="1594234" cy="996497"/>
          </a:xfrm>
          <a:prstGeom prst="wedgeRoundRectCallout">
            <a:avLst>
              <a:gd name="adj1" fmla="val -8154"/>
              <a:gd name="adj2" fmla="val -83823"/>
              <a:gd name="adj3" fmla="val 16667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  <a:cs typeface="Calibri"/>
                <a:sym typeface="Calibri"/>
              </a:rPr>
              <a:t>ما؟</a:t>
            </a:r>
            <a:endParaRPr lang="ar-SA" sz="3600" dirty="0"/>
          </a:p>
        </p:txBody>
      </p:sp>
      <p:pic>
        <p:nvPicPr>
          <p:cNvPr id="24" name="Picture 6" descr="Speech bubbles with question marks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" b="88818" l="958" r="98882">
                        <a14:foregroundMark x1="52236" y1="61342" x2="52236" y2="61342"/>
                        <a14:foregroundMark x1="49361" y1="67732" x2="49361" y2="67732"/>
                        <a14:foregroundMark x1="49840" y1="73323" x2="49840" y2="73323"/>
                        <a14:foregroundMark x1="50319" y1="79393" x2="50319" y2="79393"/>
                        <a14:foregroundMark x1="51917" y1="74441" x2="51917" y2="74441"/>
                        <a14:foregroundMark x1="55591" y1="81150" x2="55591" y2="81150"/>
                        <a14:foregroundMark x1="61981" y1="80990" x2="61981" y2="80990"/>
                        <a14:foregroundMark x1="56070" y1="83706" x2="56070" y2="83706"/>
                        <a14:foregroundMark x1="56070" y1="83706" x2="47604" y2="83866"/>
                        <a14:foregroundMark x1="49840" y1="69329" x2="49840" y2="69329"/>
                        <a14:foregroundMark x1="50799" y1="79553" x2="50799" y2="7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25" y="2140426"/>
            <a:ext cx="3366237" cy="336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19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رسم تخطيطي 9"/>
          <p:cNvGraphicFramePr/>
          <p:nvPr/>
        </p:nvGraphicFramePr>
        <p:xfrm>
          <a:off x="-1563329" y="0"/>
          <a:ext cx="13435780" cy="6710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مستطيل 10"/>
          <p:cNvSpPr/>
          <p:nvPr/>
        </p:nvSpPr>
        <p:spPr>
          <a:xfrm>
            <a:off x="73740" y="5874152"/>
            <a:ext cx="2879778" cy="830997"/>
          </a:xfrm>
          <a:prstGeom prst="rect">
            <a:avLst/>
          </a:prstGeom>
          <a:solidFill>
            <a:srgbClr val="3BAB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cs typeface="Calibri"/>
                <a:sym typeface="Calibri"/>
              </a:rPr>
              <a:t>تدريس تبادلي (وضع أسئلة).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3" b="100000" l="7576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071" y="3658607"/>
            <a:ext cx="5641250" cy="28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83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9" y="6381844"/>
            <a:ext cx="2386642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التعبير الابداعي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D02AD93-2DAD-400F-8526-56A84E4304AF}"/>
              </a:ext>
            </a:extLst>
          </p:cNvPr>
          <p:cNvSpPr/>
          <p:nvPr/>
        </p:nvSpPr>
        <p:spPr>
          <a:xfrm>
            <a:off x="1640860" y="615037"/>
            <a:ext cx="1006406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>
                <a:solidFill>
                  <a:srgbClr val="A1A3A2"/>
                </a:solidFill>
                <a:latin typeface="Calibri"/>
                <a:cs typeface="Calibri"/>
                <a:sym typeface="Calibri"/>
              </a:rPr>
              <a:t>بارك الله فيكم ابنائي الطلاب ، بناتي الطالبات ..</a:t>
            </a:r>
          </a:p>
          <a:p>
            <a:pPr algn="ctr"/>
            <a:r>
              <a:rPr lang="ar-SA" sz="3200" b="1" dirty="0">
                <a:solidFill>
                  <a:srgbClr val="A1A3A2"/>
                </a:solidFill>
                <a:latin typeface="Calibri"/>
                <a:cs typeface="Calibri"/>
                <a:sym typeface="Calibri"/>
              </a:rPr>
              <a:t>ووفقكم لما يُحب ويرضى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7DACA5F-2371-4147-83DE-4042EC6D0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01" y="1844542"/>
            <a:ext cx="5878511" cy="308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نتيجة بحث الصور عن ورد">
            <a:extLst>
              <a:ext uri="{FF2B5EF4-FFF2-40B4-BE49-F238E27FC236}">
                <a16:creationId xmlns:a16="http://schemas.microsoft.com/office/drawing/2014/main" id="{7561A789-C5B6-4C03-8D55-56A4EC01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33" y="1610712"/>
            <a:ext cx="2849223" cy="395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مستدير الزوايا 6">
            <a:extLst>
              <a:ext uri="{FF2B5EF4-FFF2-40B4-BE49-F238E27FC236}">
                <a16:creationId xmlns:a16="http://schemas.microsoft.com/office/drawing/2014/main" id="{F76F7C3A-3166-43AD-9787-07DBFB8A025B}"/>
              </a:ext>
            </a:extLst>
          </p:cNvPr>
          <p:cNvSpPr/>
          <p:nvPr/>
        </p:nvSpPr>
        <p:spPr>
          <a:xfrm>
            <a:off x="-51759" y="5254199"/>
            <a:ext cx="12192000" cy="156929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sz="36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للمزيد من العروض</a:t>
            </a:r>
            <a:endParaRPr lang="en-US" sz="3600" b="1" dirty="0">
              <a:solidFill>
                <a:srgbClr val="00B05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en-US" sz="36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+966 564378627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86DF284E-A0D6-4AB3-A51F-2A2736868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01" y="5992742"/>
            <a:ext cx="500441" cy="50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 descr="صورة تحتوي على مباراة&#10;&#10;تم إنشاء الوصف تلقائياً">
            <a:extLst>
              <a:ext uri="{FF2B5EF4-FFF2-40B4-BE49-F238E27FC236}">
                <a16:creationId xmlns:a16="http://schemas.microsoft.com/office/drawing/2014/main" id="{A3C2F0B9-0B79-4CCA-BC9E-7C154AD9E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38" y="1865898"/>
            <a:ext cx="9793201" cy="4515946"/>
          </a:xfrm>
          <a:prstGeom prst="rect">
            <a:avLst/>
          </a:prstGeom>
        </p:spPr>
      </p:pic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B60E72D3-83D7-4998-90DD-B42500811DCB}"/>
              </a:ext>
            </a:extLst>
          </p:cNvPr>
          <p:cNvSpPr/>
          <p:nvPr/>
        </p:nvSpPr>
        <p:spPr>
          <a:xfrm>
            <a:off x="5165065" y="188613"/>
            <a:ext cx="2799673" cy="590843"/>
          </a:xfrm>
          <a:prstGeom prst="ellipseRibbon2">
            <a:avLst>
              <a:gd name="adj1" fmla="val 12484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مُراجعة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2028833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خريطة مفاهيم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D6AF778-4B37-4091-9CA7-A238D6700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343" y="3849514"/>
            <a:ext cx="3053968" cy="330158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D359A22A-AB00-4BE4-A357-D343C3616E94}"/>
              </a:ext>
            </a:extLst>
          </p:cNvPr>
          <p:cNvSpPr/>
          <p:nvPr/>
        </p:nvSpPr>
        <p:spPr>
          <a:xfrm>
            <a:off x="2912378" y="927718"/>
            <a:ext cx="730504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ارسم/ي خريطة مفاهيم توضح/ين فيها شروط السلم !</a:t>
            </a:r>
          </a:p>
        </p:txBody>
      </p:sp>
    </p:spTree>
    <p:extLst>
      <p:ext uri="{BB962C8B-B14F-4D97-AF65-F5344CB8AC3E}">
        <p14:creationId xmlns:p14="http://schemas.microsoft.com/office/powerpoint/2010/main" val="763494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A25992D5-BB17-4D4D-A8A4-A1B4BF9A0C96}"/>
              </a:ext>
            </a:extLst>
          </p:cNvPr>
          <p:cNvSpPr/>
          <p:nvPr/>
        </p:nvSpPr>
        <p:spPr>
          <a:xfrm>
            <a:off x="-466639" y="1184022"/>
            <a:ext cx="1312527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عزيزي الطالب المُبدع / عزيزتي الطالبة المُبدعة :</a:t>
            </a:r>
          </a:p>
          <a:p>
            <a:pPr algn="ctr"/>
            <a:r>
              <a:rPr lang="ar-SA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املئ جدول التعلم بما تعرفين و أهدافك التي توديّن الوصول اليها في الدرس: </a:t>
            </a:r>
          </a:p>
        </p:txBody>
      </p:sp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B60E72D3-83D7-4998-90DD-B42500811DCB}"/>
              </a:ext>
            </a:extLst>
          </p:cNvPr>
          <p:cNvSpPr/>
          <p:nvPr/>
        </p:nvSpPr>
        <p:spPr>
          <a:xfrm>
            <a:off x="4489912" y="113800"/>
            <a:ext cx="4233174" cy="954107"/>
          </a:xfrm>
          <a:prstGeom prst="ellipseRibbon2">
            <a:avLst>
              <a:gd name="adj1" fmla="val 12484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2060"/>
                </a:solidFill>
              </a:rPr>
              <a:t>الأهداف:</a:t>
            </a:r>
          </a:p>
        </p:txBody>
      </p:sp>
      <p:graphicFrame>
        <p:nvGraphicFramePr>
          <p:cNvPr id="14" name="جدول 13">
            <a:extLst>
              <a:ext uri="{FF2B5EF4-FFF2-40B4-BE49-F238E27FC236}">
                <a16:creationId xmlns:a16="http://schemas.microsoft.com/office/drawing/2014/main" id="{26B1845F-453E-4010-8736-6D24A2B807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86941"/>
              </p:ext>
            </p:extLst>
          </p:nvPr>
        </p:nvGraphicFramePr>
        <p:xfrm>
          <a:off x="1549825" y="2251929"/>
          <a:ext cx="9205257" cy="4154191"/>
        </p:xfrm>
        <a:graphic>
          <a:graphicData uri="http://schemas.openxmlformats.org/drawingml/2006/table">
            <a:tbl>
              <a:tblPr rtl="1" firstRow="1" bandRow="1">
                <a:tableStyleId>{BDBED569-4797-4DF1-A0F4-6AAB3CD982D8}</a:tableStyleId>
              </a:tblPr>
              <a:tblGrid>
                <a:gridCol w="2772433">
                  <a:extLst>
                    <a:ext uri="{9D8B030D-6E8A-4147-A177-3AD203B41FA5}">
                      <a16:colId xmlns:a16="http://schemas.microsoft.com/office/drawing/2014/main" val="476078408"/>
                    </a:ext>
                  </a:extLst>
                </a:gridCol>
                <a:gridCol w="3364405">
                  <a:extLst>
                    <a:ext uri="{9D8B030D-6E8A-4147-A177-3AD203B41FA5}">
                      <a16:colId xmlns:a16="http://schemas.microsoft.com/office/drawing/2014/main" val="1692359869"/>
                    </a:ext>
                  </a:extLst>
                </a:gridCol>
                <a:gridCol w="3068419">
                  <a:extLst>
                    <a:ext uri="{9D8B030D-6E8A-4147-A177-3AD203B41FA5}">
                      <a16:colId xmlns:a16="http://schemas.microsoft.com/office/drawing/2014/main" val="4251932128"/>
                    </a:ext>
                  </a:extLst>
                </a:gridCol>
              </a:tblGrid>
              <a:tr h="1182106">
                <a:tc>
                  <a:txBody>
                    <a:bodyPr/>
                    <a:lstStyle/>
                    <a:p>
                      <a:pPr algn="ctr" rtl="1"/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Calibri"/>
                          <a:cs typeface="Calibri"/>
                          <a:sym typeface="Calibri"/>
                        </a:rPr>
                        <a:t>ماذا أعرف؟</a:t>
                      </a:r>
                      <a:endParaRPr lang="ar-SA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Calibri"/>
                          <a:cs typeface="Calibri"/>
                          <a:sym typeface="Calibri"/>
                        </a:rPr>
                        <a:t>ماذا أريد أن أعرف؟</a:t>
                      </a:r>
                      <a:endParaRPr lang="ar-SA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ar-SA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Calibri"/>
                          <a:cs typeface="Calibri"/>
                          <a:sym typeface="Calibri"/>
                        </a:rPr>
                        <a:t>ماذا تعلمت؟</a:t>
                      </a:r>
                      <a:endParaRPr lang="ar-SA" sz="4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73550"/>
                  </a:ext>
                </a:extLst>
              </a:tr>
              <a:tr h="2972085"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738123"/>
                  </a:ext>
                </a:extLst>
              </a:tr>
            </a:tbl>
          </a:graphicData>
        </a:graphic>
      </p:graphicFrame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9" y="6381844"/>
            <a:ext cx="3019246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جدول التعلم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9B538595-EBBA-4DF0-81A3-2FF320470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33" y="3991429"/>
            <a:ext cx="4780830" cy="239041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7D0A726-430B-48B1-BE9C-F1AEF03CF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75" y="5378065"/>
            <a:ext cx="956937" cy="9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E13B449C-F230-4028-8BB2-7A1E3AB899E2}"/>
              </a:ext>
            </a:extLst>
          </p:cNvPr>
          <p:cNvSpPr/>
          <p:nvPr/>
        </p:nvSpPr>
        <p:spPr>
          <a:xfrm>
            <a:off x="2010770" y="2335780"/>
            <a:ext cx="4039737" cy="1905378"/>
          </a:xfrm>
          <a:custGeom>
            <a:avLst/>
            <a:gdLst>
              <a:gd name="connsiteX0" fmla="*/ 0 w 4039737"/>
              <a:gd name="connsiteY0" fmla="*/ 0 h 1905378"/>
              <a:gd name="connsiteX1" fmla="*/ 496311 w 4039737"/>
              <a:gd name="connsiteY1" fmla="*/ 0 h 1905378"/>
              <a:gd name="connsiteX2" fmla="*/ 992621 w 4039737"/>
              <a:gd name="connsiteY2" fmla="*/ 0 h 1905378"/>
              <a:gd name="connsiteX3" fmla="*/ 1610124 w 4039737"/>
              <a:gd name="connsiteY3" fmla="*/ 0 h 1905378"/>
              <a:gd name="connsiteX4" fmla="*/ 2187229 w 4039737"/>
              <a:gd name="connsiteY4" fmla="*/ 0 h 1905378"/>
              <a:gd name="connsiteX5" fmla="*/ 2804732 w 4039737"/>
              <a:gd name="connsiteY5" fmla="*/ 0 h 1905378"/>
              <a:gd name="connsiteX6" fmla="*/ 3301042 w 4039737"/>
              <a:gd name="connsiteY6" fmla="*/ 0 h 1905378"/>
              <a:gd name="connsiteX7" fmla="*/ 4039737 w 4039737"/>
              <a:gd name="connsiteY7" fmla="*/ 0 h 1905378"/>
              <a:gd name="connsiteX8" fmla="*/ 4039737 w 4039737"/>
              <a:gd name="connsiteY8" fmla="*/ 476345 h 1905378"/>
              <a:gd name="connsiteX9" fmla="*/ 4039737 w 4039737"/>
              <a:gd name="connsiteY9" fmla="*/ 914581 h 1905378"/>
              <a:gd name="connsiteX10" fmla="*/ 4039737 w 4039737"/>
              <a:gd name="connsiteY10" fmla="*/ 1390926 h 1905378"/>
              <a:gd name="connsiteX11" fmla="*/ 4039737 w 4039737"/>
              <a:gd name="connsiteY11" fmla="*/ 1905378 h 1905378"/>
              <a:gd name="connsiteX12" fmla="*/ 3503029 w 4039737"/>
              <a:gd name="connsiteY12" fmla="*/ 1905378 h 1905378"/>
              <a:gd name="connsiteX13" fmla="*/ 2925924 w 4039737"/>
              <a:gd name="connsiteY13" fmla="*/ 1905378 h 1905378"/>
              <a:gd name="connsiteX14" fmla="*/ 2348819 w 4039737"/>
              <a:gd name="connsiteY14" fmla="*/ 1905378 h 1905378"/>
              <a:gd name="connsiteX15" fmla="*/ 1690918 w 4039737"/>
              <a:gd name="connsiteY15" fmla="*/ 1905378 h 1905378"/>
              <a:gd name="connsiteX16" fmla="*/ 1073416 w 4039737"/>
              <a:gd name="connsiteY16" fmla="*/ 1905378 h 1905378"/>
              <a:gd name="connsiteX17" fmla="*/ 0 w 4039737"/>
              <a:gd name="connsiteY17" fmla="*/ 1905378 h 1905378"/>
              <a:gd name="connsiteX18" fmla="*/ 0 w 4039737"/>
              <a:gd name="connsiteY18" fmla="*/ 1467141 h 1905378"/>
              <a:gd name="connsiteX19" fmla="*/ 0 w 4039737"/>
              <a:gd name="connsiteY19" fmla="*/ 1009850 h 1905378"/>
              <a:gd name="connsiteX20" fmla="*/ 0 w 4039737"/>
              <a:gd name="connsiteY20" fmla="*/ 590667 h 1905378"/>
              <a:gd name="connsiteX21" fmla="*/ 0 w 4039737"/>
              <a:gd name="connsiteY21" fmla="*/ 0 h 190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39737" h="1905378" fill="none" extrusionOk="0">
                <a:moveTo>
                  <a:pt x="0" y="0"/>
                </a:moveTo>
                <a:cubicBezTo>
                  <a:pt x="219484" y="-27806"/>
                  <a:pt x="355517" y="23529"/>
                  <a:pt x="496311" y="0"/>
                </a:cubicBezTo>
                <a:cubicBezTo>
                  <a:pt x="637105" y="-23529"/>
                  <a:pt x="842681" y="34"/>
                  <a:pt x="992621" y="0"/>
                </a:cubicBezTo>
                <a:cubicBezTo>
                  <a:pt x="1142561" y="-34"/>
                  <a:pt x="1482679" y="25478"/>
                  <a:pt x="1610124" y="0"/>
                </a:cubicBezTo>
                <a:cubicBezTo>
                  <a:pt x="1737569" y="-25478"/>
                  <a:pt x="1963327" y="31853"/>
                  <a:pt x="2187229" y="0"/>
                </a:cubicBezTo>
                <a:cubicBezTo>
                  <a:pt x="2411131" y="-31853"/>
                  <a:pt x="2565170" y="42474"/>
                  <a:pt x="2804732" y="0"/>
                </a:cubicBezTo>
                <a:cubicBezTo>
                  <a:pt x="3044294" y="-42474"/>
                  <a:pt x="3167568" y="9088"/>
                  <a:pt x="3301042" y="0"/>
                </a:cubicBezTo>
                <a:cubicBezTo>
                  <a:pt x="3434516" y="-9088"/>
                  <a:pt x="3689956" y="26262"/>
                  <a:pt x="4039737" y="0"/>
                </a:cubicBezTo>
                <a:cubicBezTo>
                  <a:pt x="4040846" y="232807"/>
                  <a:pt x="4029238" y="331829"/>
                  <a:pt x="4039737" y="476345"/>
                </a:cubicBezTo>
                <a:cubicBezTo>
                  <a:pt x="4050236" y="620862"/>
                  <a:pt x="4037075" y="711612"/>
                  <a:pt x="4039737" y="914581"/>
                </a:cubicBezTo>
                <a:cubicBezTo>
                  <a:pt x="4042399" y="1117550"/>
                  <a:pt x="3998158" y="1214878"/>
                  <a:pt x="4039737" y="1390926"/>
                </a:cubicBezTo>
                <a:cubicBezTo>
                  <a:pt x="4081316" y="1566975"/>
                  <a:pt x="4031624" y="1659379"/>
                  <a:pt x="4039737" y="1905378"/>
                </a:cubicBezTo>
                <a:cubicBezTo>
                  <a:pt x="3894906" y="1940521"/>
                  <a:pt x="3737424" y="1856237"/>
                  <a:pt x="3503029" y="1905378"/>
                </a:cubicBezTo>
                <a:cubicBezTo>
                  <a:pt x="3268634" y="1954519"/>
                  <a:pt x="3063156" y="1869908"/>
                  <a:pt x="2925924" y="1905378"/>
                </a:cubicBezTo>
                <a:cubicBezTo>
                  <a:pt x="2788692" y="1940848"/>
                  <a:pt x="2620393" y="1880267"/>
                  <a:pt x="2348819" y="1905378"/>
                </a:cubicBezTo>
                <a:cubicBezTo>
                  <a:pt x="2077246" y="1930489"/>
                  <a:pt x="1824150" y="1830584"/>
                  <a:pt x="1690918" y="1905378"/>
                </a:cubicBezTo>
                <a:cubicBezTo>
                  <a:pt x="1557686" y="1980172"/>
                  <a:pt x="1302752" y="1857095"/>
                  <a:pt x="1073416" y="1905378"/>
                </a:cubicBezTo>
                <a:cubicBezTo>
                  <a:pt x="844080" y="1953661"/>
                  <a:pt x="332832" y="1859654"/>
                  <a:pt x="0" y="1905378"/>
                </a:cubicBezTo>
                <a:cubicBezTo>
                  <a:pt x="-20918" y="1765064"/>
                  <a:pt x="51038" y="1632737"/>
                  <a:pt x="0" y="1467141"/>
                </a:cubicBezTo>
                <a:cubicBezTo>
                  <a:pt x="-51038" y="1301545"/>
                  <a:pt x="46742" y="1232455"/>
                  <a:pt x="0" y="1009850"/>
                </a:cubicBezTo>
                <a:cubicBezTo>
                  <a:pt x="-46742" y="787245"/>
                  <a:pt x="14087" y="717043"/>
                  <a:pt x="0" y="590667"/>
                </a:cubicBezTo>
                <a:cubicBezTo>
                  <a:pt x="-14087" y="464291"/>
                  <a:pt x="63239" y="223483"/>
                  <a:pt x="0" y="0"/>
                </a:cubicBezTo>
                <a:close/>
              </a:path>
              <a:path w="4039737" h="1905378" stroke="0" extrusionOk="0">
                <a:moveTo>
                  <a:pt x="0" y="0"/>
                </a:moveTo>
                <a:cubicBezTo>
                  <a:pt x="177764" y="-38424"/>
                  <a:pt x="412630" y="5987"/>
                  <a:pt x="577105" y="0"/>
                </a:cubicBezTo>
                <a:cubicBezTo>
                  <a:pt x="741581" y="-5987"/>
                  <a:pt x="834816" y="17374"/>
                  <a:pt x="1073416" y="0"/>
                </a:cubicBezTo>
                <a:cubicBezTo>
                  <a:pt x="1312016" y="-17374"/>
                  <a:pt x="1438457" y="16090"/>
                  <a:pt x="1569726" y="0"/>
                </a:cubicBezTo>
                <a:cubicBezTo>
                  <a:pt x="1700995" y="-16090"/>
                  <a:pt x="1838462" y="44359"/>
                  <a:pt x="2025640" y="0"/>
                </a:cubicBezTo>
                <a:cubicBezTo>
                  <a:pt x="2212818" y="-44359"/>
                  <a:pt x="2543909" y="69202"/>
                  <a:pt x="2683540" y="0"/>
                </a:cubicBezTo>
                <a:cubicBezTo>
                  <a:pt x="2823171" y="-69202"/>
                  <a:pt x="3068972" y="23230"/>
                  <a:pt x="3341440" y="0"/>
                </a:cubicBezTo>
                <a:cubicBezTo>
                  <a:pt x="3613908" y="-23230"/>
                  <a:pt x="3764304" y="29316"/>
                  <a:pt x="4039737" y="0"/>
                </a:cubicBezTo>
                <a:cubicBezTo>
                  <a:pt x="4089131" y="95094"/>
                  <a:pt x="4020936" y="235228"/>
                  <a:pt x="4039737" y="438237"/>
                </a:cubicBezTo>
                <a:cubicBezTo>
                  <a:pt x="4058538" y="641246"/>
                  <a:pt x="4023448" y="755486"/>
                  <a:pt x="4039737" y="857420"/>
                </a:cubicBezTo>
                <a:cubicBezTo>
                  <a:pt x="4056026" y="959354"/>
                  <a:pt x="4032031" y="1155057"/>
                  <a:pt x="4039737" y="1314711"/>
                </a:cubicBezTo>
                <a:cubicBezTo>
                  <a:pt x="4047443" y="1474365"/>
                  <a:pt x="4016264" y="1613867"/>
                  <a:pt x="4039737" y="1905378"/>
                </a:cubicBezTo>
                <a:cubicBezTo>
                  <a:pt x="3870250" y="1956601"/>
                  <a:pt x="3604220" y="1877882"/>
                  <a:pt x="3462632" y="1905378"/>
                </a:cubicBezTo>
                <a:cubicBezTo>
                  <a:pt x="3321045" y="1932874"/>
                  <a:pt x="3028907" y="1873983"/>
                  <a:pt x="2804732" y="1905378"/>
                </a:cubicBezTo>
                <a:cubicBezTo>
                  <a:pt x="2580557" y="1936773"/>
                  <a:pt x="2391931" y="1848003"/>
                  <a:pt x="2187229" y="1905378"/>
                </a:cubicBezTo>
                <a:cubicBezTo>
                  <a:pt x="1982527" y="1962753"/>
                  <a:pt x="1868468" y="1905339"/>
                  <a:pt x="1690918" y="1905378"/>
                </a:cubicBezTo>
                <a:cubicBezTo>
                  <a:pt x="1513368" y="1905417"/>
                  <a:pt x="1231850" y="1860210"/>
                  <a:pt x="1113813" y="1905378"/>
                </a:cubicBezTo>
                <a:cubicBezTo>
                  <a:pt x="995776" y="1950546"/>
                  <a:pt x="705253" y="1840993"/>
                  <a:pt x="577105" y="1905378"/>
                </a:cubicBezTo>
                <a:cubicBezTo>
                  <a:pt x="448957" y="1969763"/>
                  <a:pt x="151777" y="1850318"/>
                  <a:pt x="0" y="1905378"/>
                </a:cubicBezTo>
                <a:cubicBezTo>
                  <a:pt x="-58828" y="1770220"/>
                  <a:pt x="888" y="1584795"/>
                  <a:pt x="0" y="1390926"/>
                </a:cubicBezTo>
                <a:cubicBezTo>
                  <a:pt x="-888" y="1197057"/>
                  <a:pt x="41886" y="1082494"/>
                  <a:pt x="0" y="914581"/>
                </a:cubicBezTo>
                <a:cubicBezTo>
                  <a:pt x="-41886" y="746669"/>
                  <a:pt x="45756" y="305390"/>
                  <a:pt x="0" y="0"/>
                </a:cubicBezTo>
                <a:close/>
              </a:path>
            </a:pathLst>
          </a:custGeom>
          <a:ln w="38100">
            <a:solidFill>
              <a:srgbClr val="BA8975"/>
            </a:solidFill>
            <a:extLst>
              <a:ext uri="{C807C97D-BFC1-408E-A445-0C87EB9F89A2}">
                <ask:lineSketchStyleProps xmlns:ask="http://schemas.microsoft.com/office/drawing/2018/sketchyshapes" sd="29056155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n w="0"/>
                <a:solidFill>
                  <a:srgbClr val="BA897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اتفق خالد مع الخياط ليقوم بخياطة ثوب والقماش من الخياط.</a:t>
            </a:r>
          </a:p>
        </p:txBody>
      </p:sp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B60E72D3-83D7-4998-90DD-B42500811DCB}"/>
              </a:ext>
            </a:extLst>
          </p:cNvPr>
          <p:cNvSpPr/>
          <p:nvPr/>
        </p:nvSpPr>
        <p:spPr>
          <a:xfrm>
            <a:off x="4189072" y="733490"/>
            <a:ext cx="4412961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أولاً: عقد الاستصناع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2028833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المناقشة</a:t>
            </a:r>
          </a:p>
        </p:txBody>
      </p:sp>
      <p:pic>
        <p:nvPicPr>
          <p:cNvPr id="15" name="صورة 14" descr="صورة تحتوي على المصباح, ساعة حائط&#10;&#10;تم إنشاء الوصف تلقائياً">
            <a:extLst>
              <a:ext uri="{FF2B5EF4-FFF2-40B4-BE49-F238E27FC236}">
                <a16:creationId xmlns:a16="http://schemas.microsoft.com/office/drawing/2014/main" id="{7BF9C7A4-16F0-47E1-AD49-3DC56837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2" y="5423369"/>
            <a:ext cx="958475" cy="958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E98188-9FE0-4448-A148-4D3F7214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4" name="صورة 3" descr="صورة تحتوي على غرفة, كمبيوتر&#10;&#10;تم إنشاء الوصف تلقائياً">
            <a:extLst>
              <a:ext uri="{FF2B5EF4-FFF2-40B4-BE49-F238E27FC236}">
                <a16:creationId xmlns:a16="http://schemas.microsoft.com/office/drawing/2014/main" id="{2068C0F3-41A8-442D-8154-253776EFC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083">
                        <a14:foregroundMark x1="78792" y1="38083" x2="78792" y2="38083"/>
                        <a14:foregroundMark x1="93083" y1="32083" x2="93083" y2="32083"/>
                        <a14:foregroundMark x1="93083" y1="32083" x2="93083" y2="3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7" t="26668" b="52849"/>
          <a:stretch/>
        </p:blipFill>
        <p:spPr>
          <a:xfrm>
            <a:off x="8116675" y="1449339"/>
            <a:ext cx="4181729" cy="2425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C94F566-1CCE-4DD7-8F96-1FF9A76B6996}"/>
              </a:ext>
            </a:extLst>
          </p:cNvPr>
          <p:cNvSpPr/>
          <p:nvPr/>
        </p:nvSpPr>
        <p:spPr>
          <a:xfrm>
            <a:off x="8386252" y="1854430"/>
            <a:ext cx="328527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تعرف/ي على عقد الاستصناع من خلال المثال!</a:t>
            </a:r>
          </a:p>
        </p:txBody>
      </p:sp>
      <p:pic>
        <p:nvPicPr>
          <p:cNvPr id="1026" name="Picture 2" descr="Sewing Machine Clipart | i2Clipart - Royalty Free Public Domain ...">
            <a:extLst>
              <a:ext uri="{FF2B5EF4-FFF2-40B4-BE49-F238E27FC236}">
                <a16:creationId xmlns:a16="http://schemas.microsoft.com/office/drawing/2014/main" id="{7AE55D33-C066-4973-A255-706549C94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89" y="208234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AB84FC3-D10D-4A7C-8913-623D83E4E980}"/>
              </a:ext>
            </a:extLst>
          </p:cNvPr>
          <p:cNvSpPr/>
          <p:nvPr/>
        </p:nvSpPr>
        <p:spPr>
          <a:xfrm>
            <a:off x="520472" y="4557487"/>
            <a:ext cx="11151056" cy="835822"/>
          </a:xfrm>
          <a:prstGeom prst="rect">
            <a:avLst/>
          </a:prstGeom>
          <a:ln>
            <a:solidFill>
              <a:srgbClr val="0E68B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</a:rPr>
              <a:t>هو عقد على مبيع موصوف اشترط فيه عمل الصانع.</a:t>
            </a:r>
          </a:p>
        </p:txBody>
      </p:sp>
    </p:spTree>
    <p:extLst>
      <p:ext uri="{BB962C8B-B14F-4D97-AF65-F5344CB8AC3E}">
        <p14:creationId xmlns:p14="http://schemas.microsoft.com/office/powerpoint/2010/main" val="158220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B60E72D3-83D7-4998-90DD-B42500811DCB}"/>
              </a:ext>
            </a:extLst>
          </p:cNvPr>
          <p:cNvSpPr/>
          <p:nvPr/>
        </p:nvSpPr>
        <p:spPr>
          <a:xfrm>
            <a:off x="4189072" y="733490"/>
            <a:ext cx="4412961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أولاً: عقد الاستصناع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2452291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التفكير الابداعي</a:t>
            </a:r>
          </a:p>
        </p:txBody>
      </p:sp>
      <p:pic>
        <p:nvPicPr>
          <p:cNvPr id="15" name="صورة 14" descr="صورة تحتوي على المصباح, ساعة حائط&#10;&#10;تم إنشاء الوصف تلقائياً">
            <a:extLst>
              <a:ext uri="{FF2B5EF4-FFF2-40B4-BE49-F238E27FC236}">
                <a16:creationId xmlns:a16="http://schemas.microsoft.com/office/drawing/2014/main" id="{7BF9C7A4-16F0-47E1-AD49-3DC56837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2" y="5423369"/>
            <a:ext cx="958475" cy="958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E98188-9FE0-4448-A148-4D3F7214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4" name="صورة 3" descr="صورة تحتوي على غرفة, كمبيوتر&#10;&#10;تم إنشاء الوصف تلقائياً">
            <a:extLst>
              <a:ext uri="{FF2B5EF4-FFF2-40B4-BE49-F238E27FC236}">
                <a16:creationId xmlns:a16="http://schemas.microsoft.com/office/drawing/2014/main" id="{2068C0F3-41A8-442D-8154-253776EFC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083">
                        <a14:foregroundMark x1="78792" y1="38083" x2="78792" y2="38083"/>
                        <a14:foregroundMark x1="93083" y1="32083" x2="93083" y2="32083"/>
                        <a14:foregroundMark x1="93083" y1="32083" x2="93083" y2="3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7" t="26668" b="52849"/>
          <a:stretch/>
        </p:blipFill>
        <p:spPr>
          <a:xfrm>
            <a:off x="6621703" y="1346829"/>
            <a:ext cx="4728643" cy="2742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C94F566-1CCE-4DD7-8F96-1FF9A76B6996}"/>
              </a:ext>
            </a:extLst>
          </p:cNvPr>
          <p:cNvSpPr/>
          <p:nvPr/>
        </p:nvSpPr>
        <p:spPr>
          <a:xfrm>
            <a:off x="7079965" y="1996573"/>
            <a:ext cx="32852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مثلّ/ي على عقود متداولة يشملها عقد الاستصناع؟</a:t>
            </a:r>
          </a:p>
        </p:txBody>
      </p:sp>
      <p:pic>
        <p:nvPicPr>
          <p:cNvPr id="2050" name="Picture 2" descr="تركيب جهاز حاسب آلي من الصفر إلى الاحتراف - خمسات">
            <a:extLst>
              <a:ext uri="{FF2B5EF4-FFF2-40B4-BE49-F238E27FC236}">
                <a16:creationId xmlns:a16="http://schemas.microsoft.com/office/drawing/2014/main" id="{3C3AEAA2-A95E-4930-973D-3B52ECD2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185" y="1580446"/>
            <a:ext cx="3812177" cy="224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d Images | Free Vectors, Stock Photos &amp; PSD">
            <a:extLst>
              <a:ext uri="{FF2B5EF4-FFF2-40B4-BE49-F238E27FC236}">
                <a16:creationId xmlns:a16="http://schemas.microsoft.com/office/drawing/2014/main" id="{2A0FCFA3-3343-4112-A572-508744B27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99" b="94749" l="3355" r="95687">
                        <a14:foregroundMark x1="92812" y1="54893" x2="92332" y2="44153"/>
                        <a14:foregroundMark x1="95687" y1="24821" x2="95687" y2="24821"/>
                        <a14:foregroundMark x1="63578" y1="8353" x2="63578" y2="8353"/>
                        <a14:foregroundMark x1="63578" y1="8353" x2="63578" y2="8353"/>
                        <a14:foregroundMark x1="55112" y1="7399" x2="55112" y2="7399"/>
                        <a14:foregroundMark x1="7188" y1="62530" x2="7188" y2="62530"/>
                        <a14:foregroundMark x1="3514" y1="62530" x2="3514" y2="62530"/>
                        <a14:foregroundMark x1="10383" y1="90931" x2="10383" y2="90931"/>
                        <a14:foregroundMark x1="59904" y1="94749" x2="59904" y2="94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19" y="4528640"/>
            <a:ext cx="3428589" cy="229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مبنى, أكبر, طويلة, المصباح&#10;&#10;تم إنشاء الوصف تلقائياً">
            <a:extLst>
              <a:ext uri="{FF2B5EF4-FFF2-40B4-BE49-F238E27FC236}">
                <a16:creationId xmlns:a16="http://schemas.microsoft.com/office/drawing/2014/main" id="{1E4992BF-CC0F-4060-A5F6-35BD182E3D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40" y="4253308"/>
            <a:ext cx="3428590" cy="25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0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B60E72D3-83D7-4998-90DD-B42500811DCB}"/>
              </a:ext>
            </a:extLst>
          </p:cNvPr>
          <p:cNvSpPr/>
          <p:nvPr/>
        </p:nvSpPr>
        <p:spPr>
          <a:xfrm>
            <a:off x="4189072" y="733490"/>
            <a:ext cx="4412961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أولاً: عقد الاستصناع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2028833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المناقشة</a:t>
            </a:r>
          </a:p>
        </p:txBody>
      </p:sp>
      <p:pic>
        <p:nvPicPr>
          <p:cNvPr id="15" name="صورة 14" descr="صورة تحتوي على المصباح, ساعة حائط&#10;&#10;تم إنشاء الوصف تلقائياً">
            <a:extLst>
              <a:ext uri="{FF2B5EF4-FFF2-40B4-BE49-F238E27FC236}">
                <a16:creationId xmlns:a16="http://schemas.microsoft.com/office/drawing/2014/main" id="{7BF9C7A4-16F0-47E1-AD49-3DC56837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2" y="5423369"/>
            <a:ext cx="958475" cy="958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E98188-9FE0-4448-A148-4D3F7214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4" name="صورة 3" descr="صورة تحتوي على غرفة, كمبيوتر&#10;&#10;تم إنشاء الوصف تلقائياً">
            <a:extLst>
              <a:ext uri="{FF2B5EF4-FFF2-40B4-BE49-F238E27FC236}">
                <a16:creationId xmlns:a16="http://schemas.microsoft.com/office/drawing/2014/main" id="{2068C0F3-41A8-442D-8154-253776EFC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083">
                        <a14:foregroundMark x1="78792" y1="38083" x2="78792" y2="38083"/>
                        <a14:foregroundMark x1="93083" y1="32083" x2="93083" y2="32083"/>
                        <a14:foregroundMark x1="93083" y1="32083" x2="93083" y2="3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7" t="26668" b="52849"/>
          <a:stretch/>
        </p:blipFill>
        <p:spPr>
          <a:xfrm>
            <a:off x="6621703" y="1346829"/>
            <a:ext cx="4728643" cy="2742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6C94F566-1CCE-4DD7-8F96-1FF9A76B6996}"/>
              </a:ext>
            </a:extLst>
          </p:cNvPr>
          <p:cNvSpPr/>
          <p:nvPr/>
        </p:nvSpPr>
        <p:spPr>
          <a:xfrm>
            <a:off x="7079965" y="1807887"/>
            <a:ext cx="32852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حُكم عقد الاستصناع </a:t>
            </a:r>
          </a:p>
        </p:txBody>
      </p:sp>
      <p:sp>
        <p:nvSpPr>
          <p:cNvPr id="7" name="موجة مزدوجة 6">
            <a:extLst>
              <a:ext uri="{FF2B5EF4-FFF2-40B4-BE49-F238E27FC236}">
                <a16:creationId xmlns:a16="http://schemas.microsoft.com/office/drawing/2014/main" id="{BE33B731-8BF5-4921-AF40-69B0817A3E33}"/>
              </a:ext>
            </a:extLst>
          </p:cNvPr>
          <p:cNvSpPr/>
          <p:nvPr/>
        </p:nvSpPr>
        <p:spPr>
          <a:xfrm>
            <a:off x="3862085" y="2224682"/>
            <a:ext cx="2232775" cy="1226939"/>
          </a:xfrm>
          <a:prstGeom prst="doubleWave">
            <a:avLst/>
          </a:prstGeom>
          <a:solidFill>
            <a:srgbClr val="A0B7E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جائز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2" name="Picture 2" descr="تركيب جهاز حاسب آلي من الصفر إلى الاحتراف - خمسات">
            <a:extLst>
              <a:ext uri="{FF2B5EF4-FFF2-40B4-BE49-F238E27FC236}">
                <a16:creationId xmlns:a16="http://schemas.microsoft.com/office/drawing/2014/main" id="{E1392248-D96C-4466-AF14-06EA3347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58" y="4031431"/>
            <a:ext cx="3180998" cy="187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ed Images | Free Vectors, Stock Photos &amp; PSD">
            <a:extLst>
              <a:ext uri="{FF2B5EF4-FFF2-40B4-BE49-F238E27FC236}">
                <a16:creationId xmlns:a16="http://schemas.microsoft.com/office/drawing/2014/main" id="{B9FB53B9-8A76-49E7-AE5B-DC76FBB86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99" b="94749" l="3355" r="95687">
                        <a14:foregroundMark x1="92812" y1="54893" x2="92332" y2="44153"/>
                        <a14:foregroundMark x1="95687" y1="24821" x2="95687" y2="24821"/>
                        <a14:foregroundMark x1="63578" y1="8353" x2="63578" y2="8353"/>
                        <a14:foregroundMark x1="63578" y1="8353" x2="63578" y2="8353"/>
                        <a14:foregroundMark x1="55112" y1="7399" x2="55112" y2="7399"/>
                        <a14:foregroundMark x1="7188" y1="62530" x2="7188" y2="62530"/>
                        <a14:foregroundMark x1="3514" y1="62530" x2="3514" y2="62530"/>
                        <a14:foregroundMark x1="10383" y1="90931" x2="10383" y2="90931"/>
                        <a14:foregroundMark x1="59904" y1="94749" x2="59904" y2="94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14" y="4089571"/>
            <a:ext cx="2476854" cy="16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 descr="صورة تحتوي على مبنى, أكبر, طويلة, المصباح&#10;&#10;تم إنشاء الوصف تلقائياً">
            <a:extLst>
              <a:ext uri="{FF2B5EF4-FFF2-40B4-BE49-F238E27FC236}">
                <a16:creationId xmlns:a16="http://schemas.microsoft.com/office/drawing/2014/main" id="{5BD1CFBD-B3FA-448C-A89F-5C9FC6490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19" y="3791666"/>
            <a:ext cx="2476853" cy="187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4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B60E72D3-83D7-4998-90DD-B42500811DCB}"/>
              </a:ext>
            </a:extLst>
          </p:cNvPr>
          <p:cNvSpPr/>
          <p:nvPr/>
        </p:nvSpPr>
        <p:spPr>
          <a:xfrm>
            <a:off x="4189072" y="733490"/>
            <a:ext cx="4412961" cy="523221"/>
          </a:xfrm>
          <a:prstGeom prst="ellipseRibbon2">
            <a:avLst>
              <a:gd name="adj1" fmla="val 0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أولاً: عقد الاستصناع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2028833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المناقشة</a:t>
            </a:r>
          </a:p>
        </p:txBody>
      </p:sp>
      <p:pic>
        <p:nvPicPr>
          <p:cNvPr id="15" name="صورة 14" descr="صورة تحتوي على المصباح, ساعة حائط&#10;&#10;تم إنشاء الوصف تلقائياً">
            <a:extLst>
              <a:ext uri="{FF2B5EF4-FFF2-40B4-BE49-F238E27FC236}">
                <a16:creationId xmlns:a16="http://schemas.microsoft.com/office/drawing/2014/main" id="{7BF9C7A4-16F0-47E1-AD49-3DC56837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2" y="5423369"/>
            <a:ext cx="958475" cy="958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E98188-9FE0-4448-A148-4D3F7214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49" y="163693"/>
            <a:ext cx="1757447" cy="569797"/>
          </a:xfrm>
          <a:prstGeom prst="rect">
            <a:avLst/>
          </a:prstGeom>
        </p:spPr>
      </p:pic>
      <p:pic>
        <p:nvPicPr>
          <p:cNvPr id="4" name="صورة 3" descr="صورة تحتوي على غرفة, كمبيوتر&#10;&#10;تم إنشاء الوصف تلقائياً">
            <a:extLst>
              <a:ext uri="{FF2B5EF4-FFF2-40B4-BE49-F238E27FC236}">
                <a16:creationId xmlns:a16="http://schemas.microsoft.com/office/drawing/2014/main" id="{2068C0F3-41A8-442D-8154-253776EFC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083">
                        <a14:foregroundMark x1="78792" y1="38083" x2="78792" y2="38083"/>
                        <a14:foregroundMark x1="93083" y1="32083" x2="93083" y2="32083"/>
                        <a14:foregroundMark x1="93083" y1="32083" x2="93083" y2="3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7" t="26668" b="52849"/>
          <a:stretch/>
        </p:blipFill>
        <p:spPr>
          <a:xfrm>
            <a:off x="6222455" y="1303287"/>
            <a:ext cx="6811550" cy="3950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 descr="صورة تحتوي على منضدة, رسم, كرة&#10;&#10;تم إنشاء الوصف تلقائياً">
            <a:extLst>
              <a:ext uri="{FF2B5EF4-FFF2-40B4-BE49-F238E27FC236}">
                <a16:creationId xmlns:a16="http://schemas.microsoft.com/office/drawing/2014/main" id="{4BE8EFF6-EF6C-4F2F-A6C8-BAC30939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2" b="93125" l="3000" r="94444">
                        <a14:foregroundMark x1="41444" y1="26250" x2="39667" y2="49479"/>
                        <a14:foregroundMark x1="56778" y1="2292" x2="47222" y2="24583"/>
                        <a14:foregroundMark x1="47222" y1="24583" x2="48444" y2="47604"/>
                        <a14:foregroundMark x1="3000" y1="15208" x2="17778" y2="13542"/>
                        <a14:foregroundMark x1="17778" y1="13542" x2="46111" y2="14792"/>
                        <a14:foregroundMark x1="46111" y1="14792" x2="57778" y2="14375"/>
                        <a14:foregroundMark x1="57778" y1="14375" x2="73556" y2="14375"/>
                        <a14:foregroundMark x1="73556" y1="14375" x2="86556" y2="12500"/>
                        <a14:foregroundMark x1="87667" y1="20521" x2="84000" y2="65938"/>
                        <a14:foregroundMark x1="84000" y1="65938" x2="84778" y2="82083"/>
                        <a14:foregroundMark x1="77556" y1="82083" x2="36778" y2="87500"/>
                        <a14:foregroundMark x1="36778" y1="87500" x2="23333" y2="92917"/>
                        <a14:foregroundMark x1="94444" y1="93125" x2="94444" y2="93125"/>
                        <a14:foregroundMark x1="94444" y1="93125" x2="93778" y2="8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724" y="1446400"/>
            <a:ext cx="4626979" cy="493544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3948DE8C-C371-4FE1-B6D1-1C1827BF8DF5}"/>
              </a:ext>
            </a:extLst>
          </p:cNvPr>
          <p:cNvSpPr/>
          <p:nvPr/>
        </p:nvSpPr>
        <p:spPr>
          <a:xfrm>
            <a:off x="7379396" y="1993758"/>
            <a:ext cx="41700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يجوز إعطاء الخياط </a:t>
            </a:r>
            <a:r>
              <a:rPr lang="ar-SA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نصف الثمن على ان يعطيه </a:t>
            </a:r>
            <a:r>
              <a:rPr lang="ar-SA" sz="36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</a:t>
            </a:r>
            <a:r>
              <a:rPr lang="ar-SA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باقي بعد الانتهاء !</a:t>
            </a:r>
            <a:endParaRPr lang="ar-SA" sz="36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A9CD8F4A-2446-481B-AE69-76588A452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34" b="97746" l="3233" r="98707">
                        <a14:foregroundMark x1="10129" y1="56338" x2="10129" y2="56338"/>
                        <a14:foregroundMark x1="9698" y1="56338" x2="19397" y2="47887"/>
                        <a14:foregroundMark x1="19397" y1="47887" x2="53879" y2="35775"/>
                        <a14:foregroundMark x1="53879" y1="35775" x2="80172" y2="38873"/>
                        <a14:foregroundMark x1="80172" y1="38873" x2="98922" y2="50704"/>
                        <a14:foregroundMark x1="4741" y1="18873" x2="5172" y2="36338"/>
                        <a14:foregroundMark x1="5172" y1="36338" x2="4526" y2="39155"/>
                        <a14:foregroundMark x1="7543" y1="19155" x2="14224" y2="10423"/>
                        <a14:foregroundMark x1="3233" y1="19155" x2="3233" y2="19155"/>
                        <a14:foregroundMark x1="3233" y1="19155" x2="3233" y2="19155"/>
                        <a14:foregroundMark x1="57112" y1="17746" x2="57112" y2="17746"/>
                        <a14:foregroundMark x1="60776" y1="10141" x2="60776" y2="10141"/>
                        <a14:foregroundMark x1="53448" y1="7887" x2="53448" y2="7887"/>
                        <a14:foregroundMark x1="53448" y1="7887" x2="53448" y2="7887"/>
                        <a14:foregroundMark x1="53448" y1="7887" x2="53448" y2="7887"/>
                        <a14:foregroundMark x1="53448" y1="7887" x2="53448" y2="7887"/>
                        <a14:foregroundMark x1="46552" y1="15775" x2="57974" y2="13521"/>
                        <a14:foregroundMark x1="57974" y1="13521" x2="66810" y2="7042"/>
                        <a14:foregroundMark x1="51940" y1="9296" x2="56250" y2="7324"/>
                        <a14:foregroundMark x1="43750" y1="16620" x2="52586" y2="5915"/>
                        <a14:foregroundMark x1="52586" y1="5915" x2="43103" y2="12958"/>
                        <a14:foregroundMark x1="43103" y1="12958" x2="35129" y2="25634"/>
                        <a14:foregroundMark x1="80819" y1="90704" x2="80819" y2="90704"/>
                        <a14:foregroundMark x1="82543" y1="97746" x2="69612" y2="87887"/>
                        <a14:foregroundMark x1="69612" y1="87887" x2="64440" y2="7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1" y="4471721"/>
            <a:ext cx="3034488" cy="2275194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A12BFD5-0C9F-4AED-A41A-D66A3E1E895D}"/>
              </a:ext>
            </a:extLst>
          </p:cNvPr>
          <p:cNvSpPr/>
          <p:nvPr/>
        </p:nvSpPr>
        <p:spPr>
          <a:xfrm>
            <a:off x="7424999" y="4947476"/>
            <a:ext cx="1177034" cy="117703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50%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C94F566-1CCE-4DD7-8F96-1FF9A76B6996}"/>
              </a:ext>
            </a:extLst>
          </p:cNvPr>
          <p:cNvSpPr/>
          <p:nvPr/>
        </p:nvSpPr>
        <p:spPr>
          <a:xfrm>
            <a:off x="2101182" y="2867808"/>
            <a:ext cx="415812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يجوز ذلك للحاجة</a:t>
            </a:r>
          </a:p>
          <a:p>
            <a:pPr algn="ctr"/>
            <a:r>
              <a:rPr lang="ar-SA" sz="4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تعامل الناس به </a:t>
            </a:r>
          </a:p>
          <a:p>
            <a:pPr algn="ctr"/>
            <a:r>
              <a:rPr lang="ar-SA" sz="40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منذ زمن دون نكير.</a:t>
            </a:r>
          </a:p>
        </p:txBody>
      </p:sp>
    </p:spTree>
    <p:extLst>
      <p:ext uri="{BB962C8B-B14F-4D97-AF65-F5344CB8AC3E}">
        <p14:creationId xmlns:p14="http://schemas.microsoft.com/office/powerpoint/2010/main" val="2905238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شريط: منحني ومائل لأعلى 11">
            <a:extLst>
              <a:ext uri="{FF2B5EF4-FFF2-40B4-BE49-F238E27FC236}">
                <a16:creationId xmlns:a16="http://schemas.microsoft.com/office/drawing/2014/main" id="{B60E72D3-83D7-4998-90DD-B42500811DCB}"/>
              </a:ext>
            </a:extLst>
          </p:cNvPr>
          <p:cNvSpPr/>
          <p:nvPr/>
        </p:nvSpPr>
        <p:spPr>
          <a:xfrm>
            <a:off x="8240761" y="106221"/>
            <a:ext cx="2799673" cy="590843"/>
          </a:xfrm>
          <a:prstGeom prst="ellipseRibbon2">
            <a:avLst>
              <a:gd name="adj1" fmla="val 12484"/>
              <a:gd name="adj2" fmla="val 100000"/>
              <a:gd name="adj3" fmla="val 125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فكر/ي!</a:t>
            </a:r>
          </a:p>
        </p:txBody>
      </p:sp>
      <p:sp>
        <p:nvSpPr>
          <p:cNvPr id="16" name="مستطيل ذو زوايا قطرية مستديرة 13">
            <a:extLst>
              <a:ext uri="{FF2B5EF4-FFF2-40B4-BE49-F238E27FC236}">
                <a16:creationId xmlns:a16="http://schemas.microsoft.com/office/drawing/2014/main" id="{6B7BA953-AB4C-4D62-83C0-00DCB87DBA3B}"/>
              </a:ext>
            </a:extLst>
          </p:cNvPr>
          <p:cNvSpPr/>
          <p:nvPr/>
        </p:nvSpPr>
        <p:spPr>
          <a:xfrm>
            <a:off x="51758" y="6381844"/>
            <a:ext cx="3066163" cy="441650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المقارنة – التعلم بالصور</a:t>
            </a:r>
          </a:p>
        </p:txBody>
      </p:sp>
      <p:pic>
        <p:nvPicPr>
          <p:cNvPr id="15" name="صورة 14" descr="صورة تحتوي على المصباح, ساعة حائط&#10;&#10;تم إنشاء الوصف تلقائياً">
            <a:extLst>
              <a:ext uri="{FF2B5EF4-FFF2-40B4-BE49-F238E27FC236}">
                <a16:creationId xmlns:a16="http://schemas.microsoft.com/office/drawing/2014/main" id="{7BF9C7A4-16F0-47E1-AD49-3DC56837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0" y="5364200"/>
            <a:ext cx="958475" cy="958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E98188-9FE0-4448-A148-4D3F7214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92" y="928359"/>
            <a:ext cx="2328511" cy="75494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98F55D3-4566-44D3-BAA5-E1126EE70BC6}"/>
              </a:ext>
            </a:extLst>
          </p:cNvPr>
          <p:cNvSpPr/>
          <p:nvPr/>
        </p:nvSpPr>
        <p:spPr>
          <a:xfrm>
            <a:off x="1884587" y="1750919"/>
            <a:ext cx="869499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اوجد/ي الفرق بين عقد السلم </a:t>
            </a:r>
            <a:r>
              <a:rPr lang="ar-SA" sz="2800" b="1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والاستصناع</a:t>
            </a:r>
            <a:r>
              <a:rPr lang="ar-SA" sz="28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، من خلال محاولة قراءة الصور التي أمامك!</a:t>
            </a:r>
            <a:endParaRPr lang="ar-SA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اعلان بشأن شروط خدمة الدفع عند الاستلام ! - متجر عطور تستر Tester">
            <a:extLst>
              <a:ext uri="{FF2B5EF4-FFF2-40B4-BE49-F238E27FC236}">
                <a16:creationId xmlns:a16="http://schemas.microsoft.com/office/drawing/2014/main" id="{DE4A96A9-432F-4F8F-BC9F-E362A766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50" b="94828" l="19412" r="80000">
                        <a14:foregroundMark x1="56471" y1="54775" x2="56471" y2="54775"/>
                        <a14:foregroundMark x1="56471" y1="54642" x2="20294" y2="5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1" t="49999" r="12289" b="1"/>
          <a:stretch/>
        </p:blipFill>
        <p:spPr bwMode="auto">
          <a:xfrm>
            <a:off x="9074072" y="5203590"/>
            <a:ext cx="1912671" cy="13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اعلان بشأن شروط خدمة الدفع عند الاستلام ! - متجر عطور تستر Tester">
            <a:extLst>
              <a:ext uri="{FF2B5EF4-FFF2-40B4-BE49-F238E27FC236}">
                <a16:creationId xmlns:a16="http://schemas.microsoft.com/office/drawing/2014/main" id="{79DC65D9-D274-4106-8257-1CE758A36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0" b="46021" l="21471" r="82206">
                        <a14:foregroundMark x1="69118" y1="5570" x2="69118" y2="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1110" r="10146" b="48890"/>
          <a:stretch/>
        </p:blipFill>
        <p:spPr bwMode="auto">
          <a:xfrm>
            <a:off x="9074072" y="2644564"/>
            <a:ext cx="2179790" cy="159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37FA7FC-E05D-463D-A1CB-4951011D4518}"/>
              </a:ext>
            </a:extLst>
          </p:cNvPr>
          <p:cNvGrpSpPr/>
          <p:nvPr/>
        </p:nvGrpSpPr>
        <p:grpSpPr>
          <a:xfrm>
            <a:off x="10843050" y="5419332"/>
            <a:ext cx="821623" cy="848212"/>
            <a:chOff x="3591340" y="3405771"/>
            <a:chExt cx="1379952" cy="1444486"/>
          </a:xfrm>
        </p:grpSpPr>
        <p:pic>
          <p:nvPicPr>
            <p:cNvPr id="1028" name="Picture 4" descr="موتورولا الروبوت الروبوت التقويم أيقونة ، أيقونة التقويم ق, نص ...">
              <a:extLst>
                <a:ext uri="{FF2B5EF4-FFF2-40B4-BE49-F238E27FC236}">
                  <a16:creationId xmlns:a16="http://schemas.microsoft.com/office/drawing/2014/main" id="{57BDBCAC-E094-41E9-A2DC-482A93FE3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5" b="99894" l="0" r="99778">
                          <a14:foregroundMark x1="74333" y1="4459" x2="74889" y2="20064"/>
                          <a14:foregroundMark x1="76556" y1="1168" x2="76556" y2="1168"/>
                          <a14:foregroundMark x1="76556" y1="1168" x2="76556" y2="1168"/>
                          <a14:foregroundMark x1="26333" y1="425" x2="26333" y2="425"/>
                          <a14:foregroundMark x1="26111" y1="425" x2="26111" y2="425"/>
                          <a14:foregroundMark x1="7556" y1="18896" x2="5889" y2="93631"/>
                          <a14:foregroundMark x1="5889" y1="93631" x2="16556" y2="96285"/>
                          <a14:foregroundMark x1="16556" y1="96285" x2="35444" y2="94692"/>
                          <a14:foregroundMark x1="35444" y1="94692" x2="79111" y2="95117"/>
                          <a14:foregroundMark x1="79111" y1="95117" x2="87889" y2="93524"/>
                          <a14:foregroundMark x1="87889" y1="93524" x2="92889" y2="85987"/>
                          <a14:foregroundMark x1="92889" y1="85987" x2="96111" y2="20276"/>
                          <a14:foregroundMark x1="96111" y1="20276" x2="99556" y2="56157"/>
                          <a14:foregroundMark x1="99556" y1="56157" x2="98222" y2="70488"/>
                          <a14:foregroundMark x1="98222" y1="70488" x2="93222" y2="78238"/>
                          <a14:foregroundMark x1="93222" y1="78238" x2="92111" y2="87261"/>
                          <a14:foregroundMark x1="92111" y1="87261" x2="88222" y2="94268"/>
                          <a14:foregroundMark x1="88222" y1="94268" x2="80667" y2="96285"/>
                          <a14:foregroundMark x1="80667" y1="96285" x2="13778" y2="93100"/>
                          <a14:foregroundMark x1="10778" y1="92569" x2="4333" y2="78450"/>
                          <a14:foregroundMark x1="4333" y1="78450" x2="2222" y2="68047"/>
                          <a14:foregroundMark x1="88222" y1="94904" x2="99778" y2="88535"/>
                          <a14:foregroundMark x1="93556" y1="97771" x2="93556" y2="97771"/>
                          <a14:foregroundMark x1="93556" y1="98938" x2="93556" y2="98938"/>
                          <a14:foregroundMark x1="93556" y1="99151" x2="93556" y2="99151"/>
                          <a14:foregroundMark x1="93333" y1="99151" x2="81556" y2="97983"/>
                          <a14:foregroundMark x1="80556" y1="97983" x2="5000" y2="97771"/>
                          <a14:foregroundMark x1="5000" y1="97771" x2="222" y2="91826"/>
                          <a14:foregroundMark x1="222" y1="91826" x2="222" y2="91614"/>
                          <a14:foregroundMark x1="3111" y1="98938" x2="3111" y2="98938"/>
                          <a14:foregroundMark x1="3667" y1="98938" x2="0" y2="95435"/>
                          <a14:foregroundMark x1="5889" y1="98938" x2="20778" y2="99894"/>
                          <a14:foregroundMark x1="20778" y1="99894" x2="39667" y2="98726"/>
                          <a14:foregroundMark x1="39667" y1="98726" x2="79556" y2="99894"/>
                          <a14:foregroundMark x1="79556" y1="99894" x2="83000" y2="99151"/>
                          <a14:backgroundMark x1="93556" y1="1592" x2="98444" y2="10403"/>
                          <a14:backgroundMark x1="98444" y1="10403" x2="99556" y2="110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340" y="3405771"/>
              <a:ext cx="1379952" cy="1444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5CB179CC-66BE-435B-A824-08DEFE9A956F}"/>
                </a:ext>
              </a:extLst>
            </p:cNvPr>
            <p:cNvSpPr/>
            <p:nvPr/>
          </p:nvSpPr>
          <p:spPr>
            <a:xfrm>
              <a:off x="3819758" y="3843130"/>
              <a:ext cx="905376" cy="755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100"/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5DFD2251-8682-41F0-B36D-3FBC46B831A5}"/>
                </a:ext>
              </a:extLst>
            </p:cNvPr>
            <p:cNvSpPr/>
            <p:nvPr/>
          </p:nvSpPr>
          <p:spPr>
            <a:xfrm>
              <a:off x="3833339" y="3780893"/>
              <a:ext cx="829772" cy="8910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1400" b="1" dirty="0">
                  <a:ln w="0"/>
                  <a:solidFill>
                    <a:srgbClr val="D443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</a:p>
            <a:p>
              <a:pPr algn="ctr"/>
              <a:r>
                <a:rPr lang="ar-SA" sz="1400" b="1" cap="none" spc="0" dirty="0">
                  <a:ln w="0"/>
                  <a:solidFill>
                    <a:srgbClr val="D443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محرم</a:t>
              </a:r>
            </a:p>
          </p:txBody>
        </p:sp>
        <p:cxnSp>
          <p:nvCxnSpPr>
            <p:cNvPr id="26" name="رابط مستقيم 25">
              <a:extLst>
                <a:ext uri="{FF2B5EF4-FFF2-40B4-BE49-F238E27FC236}">
                  <a16:creationId xmlns:a16="http://schemas.microsoft.com/office/drawing/2014/main" id="{3BC152E1-5D5A-417F-9E2A-7BBD6AFCD785}"/>
                </a:ext>
              </a:extLst>
            </p:cNvPr>
            <p:cNvCxnSpPr/>
            <p:nvPr/>
          </p:nvCxnSpPr>
          <p:spPr>
            <a:xfrm flipH="1">
              <a:off x="3828628" y="4196391"/>
              <a:ext cx="905376" cy="0"/>
            </a:xfrm>
            <a:prstGeom prst="line">
              <a:avLst/>
            </a:prstGeom>
            <a:ln>
              <a:solidFill>
                <a:srgbClr val="D443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49FC1F93-840C-477D-8534-B43C27159C19}"/>
              </a:ext>
            </a:extLst>
          </p:cNvPr>
          <p:cNvCxnSpPr/>
          <p:nvPr/>
        </p:nvCxnSpPr>
        <p:spPr>
          <a:xfrm>
            <a:off x="8509819" y="2729987"/>
            <a:ext cx="0" cy="3871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DA4E64DA-DA4B-4545-8246-4440D541A8AF}"/>
              </a:ext>
            </a:extLst>
          </p:cNvPr>
          <p:cNvCxnSpPr/>
          <p:nvPr/>
        </p:nvCxnSpPr>
        <p:spPr>
          <a:xfrm flipH="1">
            <a:off x="9145693" y="4473815"/>
            <a:ext cx="17694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Sewing Machine Clipart | i2Clipart - Royalty Free Public Domain ...">
            <a:extLst>
              <a:ext uri="{FF2B5EF4-FFF2-40B4-BE49-F238E27FC236}">
                <a16:creationId xmlns:a16="http://schemas.microsoft.com/office/drawing/2014/main" id="{F32FD552-644D-4DA8-973A-F2168EC8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15" y="4237841"/>
            <a:ext cx="925779" cy="75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اعلان بشأن شروط خدمة الدفع عند الاستلام ! - متجر عطور تستر Tester">
            <a:extLst>
              <a:ext uri="{FF2B5EF4-FFF2-40B4-BE49-F238E27FC236}">
                <a16:creationId xmlns:a16="http://schemas.microsoft.com/office/drawing/2014/main" id="{BF5A49AF-57C4-4CD3-9009-E4BF3A27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0" b="46021" l="21471" r="82206">
                        <a14:foregroundMark x1="69118" y1="5570" x2="69118" y2="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1110" r="10146" b="48890"/>
          <a:stretch/>
        </p:blipFill>
        <p:spPr bwMode="auto">
          <a:xfrm>
            <a:off x="7005927" y="2776271"/>
            <a:ext cx="1786019" cy="130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aby Shoes Clipart Png - Pink Baby Dress Clipart , Transparent Cartoon,  Free Cliparts &amp; Silhouettes - NetClipart">
            <a:extLst>
              <a:ext uri="{FF2B5EF4-FFF2-40B4-BE49-F238E27FC236}">
                <a16:creationId xmlns:a16="http://schemas.microsoft.com/office/drawing/2014/main" id="{02372A08-566F-4819-8562-6C2DC010C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25" b="83438" l="10435" r="89457">
                        <a14:foregroundMark x1="32609" y1="9063" x2="32609" y2="9063"/>
                        <a14:foregroundMark x1="32609" y1="9063" x2="32826" y2="16979"/>
                        <a14:foregroundMark x1="60435" y1="9479" x2="60435" y2="9479"/>
                        <a14:foregroundMark x1="60435" y1="8438" x2="60435" y2="8438"/>
                        <a14:foregroundMark x1="60652" y1="8125" x2="60652" y2="8125"/>
                        <a14:foregroundMark x1="13370" y1="66042" x2="13370" y2="66042"/>
                        <a14:foregroundMark x1="13370" y1="66250" x2="14022" y2="66042"/>
                        <a14:foregroundMark x1="10435" y1="69688" x2="10435" y2="69688"/>
                        <a14:foregroundMark x1="10435" y1="69688" x2="10435" y2="69688"/>
                        <a14:foregroundMark x1="35109" y1="78958" x2="40000" y2="79792"/>
                        <a14:foregroundMark x1="43152" y1="83438" x2="43913" y2="83438"/>
                        <a14:foregroundMark x1="85109" y1="70938" x2="82935" y2="64271"/>
                        <a14:foregroundMark x1="82935" y1="64271" x2="84674" y2="73542"/>
                        <a14:foregroundMark x1="87391" y1="70521" x2="89457" y2="70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6" t="6881" r="8981" b="14208"/>
          <a:stretch/>
        </p:blipFill>
        <p:spPr bwMode="auto">
          <a:xfrm>
            <a:off x="7262215" y="5419332"/>
            <a:ext cx="958475" cy="96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اعلان بشأن شروط خدمة الدفع عند الاستلام ! - متجر عطور تستر Tester">
            <a:extLst>
              <a:ext uri="{FF2B5EF4-FFF2-40B4-BE49-F238E27FC236}">
                <a16:creationId xmlns:a16="http://schemas.microsoft.com/office/drawing/2014/main" id="{073C92D6-DFB8-432D-B642-0A2FA7AA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0" b="46021" l="21471" r="82206">
                        <a14:foregroundMark x1="69118" y1="5570" x2="69118" y2="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1110" r="10146" b="48890"/>
          <a:stretch/>
        </p:blipFill>
        <p:spPr bwMode="auto">
          <a:xfrm>
            <a:off x="7478015" y="5636962"/>
            <a:ext cx="1319769" cy="96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161875A3-4262-4551-B6AA-9B5E43CA977B}"/>
              </a:ext>
            </a:extLst>
          </p:cNvPr>
          <p:cNvSpPr/>
          <p:nvPr/>
        </p:nvSpPr>
        <p:spPr>
          <a:xfrm>
            <a:off x="10368116" y="3428999"/>
            <a:ext cx="885746" cy="315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accent6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703E4CF3-D084-4224-A3F2-3BE0D1580135}"/>
              </a:ext>
            </a:extLst>
          </p:cNvPr>
          <p:cNvSpPr/>
          <p:nvPr/>
        </p:nvSpPr>
        <p:spPr>
          <a:xfrm>
            <a:off x="6681198" y="6005305"/>
            <a:ext cx="885746" cy="3150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accent6">
                    <a:lumMod val="75000"/>
                  </a:schemeClr>
                </a:solidFill>
              </a:rPr>
              <a:t>100%</a:t>
            </a: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B3582516-86EF-4861-AC69-55A0A22C415F}"/>
              </a:ext>
            </a:extLst>
          </p:cNvPr>
          <p:cNvSpPr/>
          <p:nvPr/>
        </p:nvSpPr>
        <p:spPr>
          <a:xfrm>
            <a:off x="1191009" y="2994118"/>
            <a:ext cx="5490189" cy="9075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3">
                    <a:lumMod val="50000"/>
                  </a:schemeClr>
                </a:solidFill>
              </a:rPr>
              <a:t>المبيع في السلم قد يحتاج و قد لا يحتاج الى التصنيع ، </a:t>
            </a:r>
            <a:r>
              <a:rPr lang="ar-SA" sz="2800" b="1" dirty="0" err="1">
                <a:solidFill>
                  <a:schemeClr val="accent3">
                    <a:lumMod val="50000"/>
                  </a:schemeClr>
                </a:solidFill>
              </a:rPr>
              <a:t>فالاستصناع</a:t>
            </a:r>
            <a:r>
              <a:rPr lang="ar-SA" sz="2800" b="1" dirty="0">
                <a:solidFill>
                  <a:schemeClr val="accent3">
                    <a:lumMod val="50000"/>
                  </a:schemeClr>
                </a:solidFill>
              </a:rPr>
              <a:t> أخص من السلم.</a:t>
            </a: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5329AE33-9661-4FAA-930D-A7C7A5B4E359}"/>
              </a:ext>
            </a:extLst>
          </p:cNvPr>
          <p:cNvSpPr/>
          <p:nvPr/>
        </p:nvSpPr>
        <p:spPr>
          <a:xfrm>
            <a:off x="1191009" y="5106773"/>
            <a:ext cx="5490189" cy="8394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3">
                    <a:lumMod val="50000"/>
                  </a:schemeClr>
                </a:solidFill>
              </a:rPr>
              <a:t>يُشترط في السلم تسليم الثمن في مجلس العقد ولا يشترط في </a:t>
            </a:r>
            <a:r>
              <a:rPr lang="ar-SA" sz="2800" b="1" dirty="0" err="1">
                <a:solidFill>
                  <a:schemeClr val="accent3">
                    <a:lumMod val="50000"/>
                  </a:schemeClr>
                </a:solidFill>
              </a:rPr>
              <a:t>الاستصناع</a:t>
            </a:r>
            <a:r>
              <a:rPr lang="ar-SA" sz="2800" b="1" dirty="0">
                <a:solidFill>
                  <a:schemeClr val="accent3">
                    <a:lumMod val="50000"/>
                  </a:schemeClr>
                </a:solidFill>
              </a:rPr>
              <a:t> ذلك.</a:t>
            </a:r>
          </a:p>
        </p:txBody>
      </p:sp>
    </p:spTree>
    <p:extLst>
      <p:ext uri="{BB962C8B-B14F-4D97-AF65-F5344CB8AC3E}">
        <p14:creationId xmlns:p14="http://schemas.microsoft.com/office/powerpoint/2010/main" val="2238742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5" grpId="0" animBg="1"/>
      <p:bldP spid="37" grpId="0" animBg="1"/>
      <p:bldP spid="3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4489</TotalTime>
  <Words>862</Words>
  <Application>Microsoft Office PowerPoint</Application>
  <PresentationFormat>شاشة عريضة</PresentationFormat>
  <Paragraphs>178</Paragraphs>
  <Slides>23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Tahoma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‏​​♋٭ ρгe̠‎тту ĸɑdooϳ ·̵</dc:creator>
  <cp:lastModifiedBy>‏​​♋٭ ρгe̠‎тту ĸɑdooϳ ·̵</cp:lastModifiedBy>
  <cp:revision>73</cp:revision>
  <dcterms:created xsi:type="dcterms:W3CDTF">2020-07-15T11:07:33Z</dcterms:created>
  <dcterms:modified xsi:type="dcterms:W3CDTF">2020-09-07T12:28:26Z</dcterms:modified>
</cp:coreProperties>
</file>