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sldIdLst>
    <p:sldId id="291" r:id="rId2"/>
    <p:sldId id="312" r:id="rId3"/>
    <p:sldId id="292" r:id="rId4"/>
    <p:sldId id="305" r:id="rId5"/>
    <p:sldId id="306" r:id="rId6"/>
    <p:sldId id="313" r:id="rId7"/>
    <p:sldId id="316" r:id="rId8"/>
    <p:sldId id="293" r:id="rId9"/>
    <p:sldId id="317" r:id="rId10"/>
    <p:sldId id="309" r:id="rId11"/>
    <p:sldId id="318" r:id="rId12"/>
    <p:sldId id="310" r:id="rId13"/>
    <p:sldId id="294" r:id="rId14"/>
    <p:sldId id="304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</p:embeddedFont>
    <p:embeddedFont>
      <p:font typeface="Calibri Light" panose="020F0302020204030204" pitchFamily="34" charset="0"/>
      <p:regular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2579"/>
    <a:srgbClr val="E91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6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1C14-F3D3-4A76-963A-798F5D590958}" type="datetimeFigureOut">
              <a:rPr lang="ar-SA" smtClean="0"/>
              <a:t>24/01/42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ACEA-0986-4011-9100-0425CFFAFF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214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1C14-F3D3-4A76-963A-798F5D590958}" type="datetimeFigureOut">
              <a:rPr lang="ar-SA" smtClean="0"/>
              <a:t>24/01/42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ACEA-0986-4011-9100-0425CFFAFF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5638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1C14-F3D3-4A76-963A-798F5D590958}" type="datetimeFigureOut">
              <a:rPr lang="ar-SA" smtClean="0"/>
              <a:t>24/01/42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ACEA-0986-4011-9100-0425CFFAFF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90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1C14-F3D3-4A76-963A-798F5D590958}" type="datetimeFigureOut">
              <a:rPr lang="ar-SA" smtClean="0"/>
              <a:t>24/01/42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ACEA-0986-4011-9100-0425CFFAFF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927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1C14-F3D3-4A76-963A-798F5D590958}" type="datetimeFigureOut">
              <a:rPr lang="ar-SA" smtClean="0"/>
              <a:t>24/01/42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ACEA-0986-4011-9100-0425CFFAFF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151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1C14-F3D3-4A76-963A-798F5D590958}" type="datetimeFigureOut">
              <a:rPr lang="ar-SA" smtClean="0"/>
              <a:t>24/01/42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ACEA-0986-4011-9100-0425CFFAFF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747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1C14-F3D3-4A76-963A-798F5D590958}" type="datetimeFigureOut">
              <a:rPr lang="ar-SA" smtClean="0"/>
              <a:t>24/01/42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ACEA-0986-4011-9100-0425CFFAFF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302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1C14-F3D3-4A76-963A-798F5D590958}" type="datetimeFigureOut">
              <a:rPr lang="ar-SA" smtClean="0"/>
              <a:t>24/01/42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ACEA-0986-4011-9100-0425CFFAFF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707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1C14-F3D3-4A76-963A-798F5D590958}" type="datetimeFigureOut">
              <a:rPr lang="ar-SA" smtClean="0"/>
              <a:t>24/01/42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ACEA-0986-4011-9100-0425CFFAFF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413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1C14-F3D3-4A76-963A-798F5D590958}" type="datetimeFigureOut">
              <a:rPr lang="ar-SA" smtClean="0"/>
              <a:t>24/01/42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ACEA-0986-4011-9100-0425CFFAFF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53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1C14-F3D3-4A76-963A-798F5D590958}" type="datetimeFigureOut">
              <a:rPr lang="ar-SA" smtClean="0"/>
              <a:t>24/01/42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ACEA-0986-4011-9100-0425CFFAFF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365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2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A1C14-F3D3-4A76-963A-798F5D590958}" type="datetimeFigureOut">
              <a:rPr lang="ar-SA" smtClean="0"/>
              <a:t>24/01/42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6ACEA-0986-4011-9100-0425CFFAFF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203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28">
            <a:off x="1156246" y="908720"/>
            <a:ext cx="2896469" cy="221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731" y="332656"/>
            <a:ext cx="4160315" cy="23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4"/>
          <p:cNvSpPr/>
          <p:nvPr/>
        </p:nvSpPr>
        <p:spPr>
          <a:xfrm>
            <a:off x="3269896" y="2719715"/>
            <a:ext cx="1728192" cy="1728192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3</a:t>
            </a:r>
            <a:endParaRPr lang="ar-SA" sz="72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54102" y="4625412"/>
            <a:ext cx="29963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8000" b="1" dirty="0">
                <a:ln w="12700">
                  <a:solidFill>
                    <a:srgbClr val="000099"/>
                  </a:solidFill>
                  <a:prstDash val="solid"/>
                </a:ln>
                <a:pattFill prst="pct50">
                  <a:fgClr>
                    <a:srgbClr val="000099"/>
                  </a:fgClr>
                  <a:bgClr>
                    <a:srgbClr val="0070C0"/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Unit 4 </a:t>
            </a:r>
            <a:endParaRPr lang="ar-SA" sz="8000" b="1" dirty="0">
              <a:ln w="12700">
                <a:solidFill>
                  <a:srgbClr val="000099"/>
                </a:solidFill>
                <a:prstDash val="solid"/>
              </a:ln>
              <a:pattFill prst="pct50">
                <a:fgClr>
                  <a:srgbClr val="000099"/>
                </a:fgClr>
                <a:bgClr>
                  <a:srgbClr val="0070C0"/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675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3869CD2B-005D-4D56-BC00-731054CEEEB9}"/>
              </a:ext>
            </a:extLst>
          </p:cNvPr>
          <p:cNvSpPr txBox="1"/>
          <p:nvPr/>
        </p:nvSpPr>
        <p:spPr>
          <a:xfrm>
            <a:off x="6064366" y="152454"/>
            <a:ext cx="28747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C00000"/>
                </a:solidFill>
                <a:cs typeface="+mj-cs"/>
              </a:rPr>
              <a:t>وقت المرح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173F834-E4B5-4EEF-B69F-965139B91A97}"/>
              </a:ext>
            </a:extLst>
          </p:cNvPr>
          <p:cNvSpPr txBox="1"/>
          <p:nvPr/>
        </p:nvSpPr>
        <p:spPr>
          <a:xfrm>
            <a:off x="859809" y="1192504"/>
            <a:ext cx="7942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Months and seasons chant </a:t>
            </a:r>
            <a:r>
              <a:rPr lang="ar-SA" b="1" dirty="0">
                <a:solidFill>
                  <a:srgbClr val="C00000"/>
                </a:solidFill>
                <a:latin typeface="Comic Sans MS" panose="030F0702030302020204" pitchFamily="66" charset="0"/>
                <a:cs typeface="+mj-cs"/>
              </a:rPr>
              <a:t>أنشودة الشهور والفصول</a:t>
            </a:r>
            <a:endParaRPr lang="en-US" b="1" dirty="0">
              <a:solidFill>
                <a:srgbClr val="C00000"/>
              </a:solidFill>
              <a:latin typeface="Comic Sans MS" panose="030F0702030302020204" pitchFamily="66" charset="0"/>
              <a:cs typeface="+mj-cs"/>
            </a:endParaRPr>
          </a:p>
          <a:p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cs typeface="AGA Dimnah Regular" pitchFamily="2" charset="-78"/>
              </a:rPr>
              <a:t>Listen and match. Then chant and do </a:t>
            </a:r>
            <a:r>
              <a:rPr lang="ar-SA" b="1" dirty="0">
                <a:solidFill>
                  <a:srgbClr val="C00000"/>
                </a:solidFill>
                <a:latin typeface="Comic Sans MS" panose="030F0702030302020204" pitchFamily="66" charset="0"/>
                <a:cs typeface="+mj-cs"/>
              </a:rPr>
              <a:t>استمع ثم وصل . بعد ذلك ردد الأنشودة مع الحركات</a:t>
            </a:r>
            <a:endParaRPr lang="ar-SA" b="1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0A409734-E07F-4C54-875B-229303D7CA5A}"/>
              </a:ext>
            </a:extLst>
          </p:cNvPr>
          <p:cNvSpPr/>
          <p:nvPr/>
        </p:nvSpPr>
        <p:spPr>
          <a:xfrm>
            <a:off x="177419" y="1344002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01676AA-FEE9-43D1-84B3-2FA645E86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879" y="81888"/>
            <a:ext cx="2874772" cy="93554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92D5BB4-70B6-4D1E-BDDE-7CD39A345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72" y="2013908"/>
            <a:ext cx="6382397" cy="4377936"/>
          </a:xfrm>
          <a:prstGeom prst="rect">
            <a:avLst/>
          </a:prstGeom>
        </p:spPr>
      </p:pic>
      <p:pic>
        <p:nvPicPr>
          <p:cNvPr id="3" name="We Can 3 (2020) SB_CD 1_42">
            <a:hlinkClick r:id="" action="ppaction://media"/>
            <a:extLst>
              <a:ext uri="{FF2B5EF4-FFF2-40B4-BE49-F238E27FC236}">
                <a16:creationId xmlns:a16="http://schemas.microsoft.com/office/drawing/2014/main" id="{A0E6B47D-6152-48BD-9F20-1C0F0B80B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59471" y="3124200"/>
            <a:ext cx="915537" cy="9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96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3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asons and months">
            <a:hlinkClick r:id="" action="ppaction://media"/>
            <a:extLst>
              <a:ext uri="{FF2B5EF4-FFF2-40B4-BE49-F238E27FC236}">
                <a16:creationId xmlns:a16="http://schemas.microsoft.com/office/drawing/2014/main" id="{54A00BCD-D4E6-480D-928D-6E3C30DCC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986" y="727597"/>
            <a:ext cx="7438028" cy="418389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219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4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D134BA9-B710-4D38-9D52-EC8F831FE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659" y="1501491"/>
            <a:ext cx="4666681" cy="19275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  <a:cs typeface="AGA Dimnah Regular" pitchFamily="2" charset="-78"/>
              </a:rPr>
              <a:t>Goal Check </a:t>
            </a:r>
          </a:p>
          <a:p>
            <a:pPr marL="0" indent="0" algn="ctr">
              <a:buNone/>
            </a:pPr>
            <a:r>
              <a:rPr lang="ar-SA" sz="5400" dirty="0">
                <a:solidFill>
                  <a:srgbClr val="C00000"/>
                </a:solidFill>
                <a:latin typeface="Comic Sans MS" panose="030F0702030302020204" pitchFamily="66" charset="0"/>
                <a:cs typeface="+mj-cs"/>
              </a:rPr>
              <a:t>التحقق من الهدف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19FB601-2D19-4ABB-B87D-9E08F2C47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907" y="3175284"/>
            <a:ext cx="3248239" cy="316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6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اوية مطوية 3">
            <a:extLst>
              <a:ext uri="{FF2B5EF4-FFF2-40B4-BE49-F238E27FC236}">
                <a16:creationId xmlns:a16="http://schemas.microsoft.com/office/drawing/2014/main" id="{BC73D175-2FE7-41F6-9129-67CF505DC199}"/>
              </a:ext>
            </a:extLst>
          </p:cNvPr>
          <p:cNvSpPr/>
          <p:nvPr/>
        </p:nvSpPr>
        <p:spPr>
          <a:xfrm>
            <a:off x="2490717" y="259307"/>
            <a:ext cx="6407624" cy="2074459"/>
          </a:xfrm>
          <a:prstGeom prst="foldedCorne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3600" dirty="0">
                <a:cs typeface="+mj-cs"/>
              </a:rPr>
              <a:t>الهدف</a:t>
            </a:r>
            <a:endParaRPr lang="ar-SA" sz="4800" dirty="0">
              <a:cs typeface="+mj-cs"/>
            </a:endParaRPr>
          </a:p>
          <a:p>
            <a:pPr algn="ctr" rtl="1"/>
            <a:r>
              <a:rPr lang="ar-SA" sz="2800" dirty="0">
                <a:cs typeface="+mj-cs"/>
              </a:rPr>
              <a:t>أن يردد الطالب الأنشودة </a:t>
            </a:r>
          </a:p>
          <a:p>
            <a:pPr algn="ctr" rtl="1"/>
            <a:r>
              <a:rPr lang="ar-SA" sz="2800" dirty="0">
                <a:cs typeface="+mj-cs"/>
              </a:rPr>
              <a:t>أن يذكر الطالب أسماء الفصول والشهور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6E769BE-4288-4683-9883-2DF8616A4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24" y="2434702"/>
            <a:ext cx="7690316" cy="20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57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3871979A-0D84-413B-97C1-334931DF6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3807" y="1096045"/>
            <a:ext cx="4805281" cy="2923061"/>
          </a:xfrm>
        </p:spPr>
        <p:txBody>
          <a:bodyPr>
            <a:noAutofit/>
          </a:bodyPr>
          <a:lstStyle/>
          <a:p>
            <a:pPr marL="0" indent="0" algn="ctr" rtl="0">
              <a:buNone/>
            </a:pPr>
            <a:r>
              <a:rPr lang="en-US" sz="4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Have a nice day </a:t>
            </a:r>
          </a:p>
          <a:p>
            <a:pPr marL="0" indent="0" algn="ctr" rtl="0">
              <a:buNone/>
            </a:pPr>
            <a:endParaRPr lang="en-US" sz="4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 rtl="0">
              <a:buNone/>
            </a:pPr>
            <a:r>
              <a:rPr lang="en-US" sz="4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See you next class </a:t>
            </a:r>
            <a:endParaRPr lang="ar-SA" sz="4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صورة 5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33AA4AC-8948-432D-99DD-4ED529134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24" y="2942028"/>
            <a:ext cx="274320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67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5BB36238-DFFB-4F17-B90E-48E3E0E5DC5D}"/>
              </a:ext>
            </a:extLst>
          </p:cNvPr>
          <p:cNvSpPr txBox="1"/>
          <p:nvPr/>
        </p:nvSpPr>
        <p:spPr>
          <a:xfrm>
            <a:off x="341194" y="1982450"/>
            <a:ext cx="8447964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600" b="1" dirty="0">
                <a:solidFill>
                  <a:srgbClr val="552579"/>
                </a:solidFill>
                <a:latin typeface="Comic Sans MS" panose="030F0702030302020204" pitchFamily="66" charset="0"/>
              </a:rPr>
              <a:t>Beautiful Nature </a:t>
            </a:r>
          </a:p>
          <a:p>
            <a:pPr algn="ctr"/>
            <a:r>
              <a:rPr lang="ar-SA" sz="6600" b="1" dirty="0">
                <a:solidFill>
                  <a:srgbClr val="552579"/>
                </a:solidFill>
                <a:latin typeface="Comic Sans MS" panose="030F0702030302020204" pitchFamily="66" charset="0"/>
                <a:cs typeface="+mj-cs"/>
              </a:rPr>
              <a:t>الأشياء التي نمارسها</a:t>
            </a:r>
            <a:endParaRPr lang="ar-SA" sz="6600" dirty="0">
              <a:solidFill>
                <a:srgbClr val="552579"/>
              </a:solidFill>
              <a:latin typeface="Comic Sans MS" panose="030F0702030302020204" pitchFamily="66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6186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5BB36238-DFFB-4F17-B90E-48E3E0E5DC5D}"/>
              </a:ext>
            </a:extLst>
          </p:cNvPr>
          <p:cNvSpPr txBox="1"/>
          <p:nvPr/>
        </p:nvSpPr>
        <p:spPr>
          <a:xfrm>
            <a:off x="641445" y="1982450"/>
            <a:ext cx="786111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b="1" dirty="0">
                <a:solidFill>
                  <a:srgbClr val="552579"/>
                </a:solidFill>
                <a:latin typeface="Comic Sans MS" panose="030F0702030302020204" pitchFamily="66" charset="0"/>
              </a:rPr>
              <a:t>Rhythms and Sounds</a:t>
            </a:r>
          </a:p>
          <a:p>
            <a:pPr algn="ctr"/>
            <a:r>
              <a:rPr lang="ar-SA" sz="6000" b="1" dirty="0">
                <a:solidFill>
                  <a:srgbClr val="552579"/>
                </a:solidFill>
                <a:latin typeface="Comic Sans MS" panose="030F0702030302020204" pitchFamily="66" charset="0"/>
                <a:cs typeface="+mj-cs"/>
              </a:rPr>
              <a:t>الايقاعات والأصوات</a:t>
            </a:r>
            <a:endParaRPr lang="ar-SA" sz="6000" dirty="0">
              <a:solidFill>
                <a:srgbClr val="552579"/>
              </a:solidFill>
              <a:latin typeface="Comic Sans MS" panose="030F0702030302020204" pitchFamily="66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1036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32AFB1-588A-46C5-8420-9117AD277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49" y="792067"/>
            <a:ext cx="2707800" cy="2838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مستطيل: زوايا علوية مقصوصة 1">
            <a:extLst>
              <a:ext uri="{FF2B5EF4-FFF2-40B4-BE49-F238E27FC236}">
                <a16:creationId xmlns:a16="http://schemas.microsoft.com/office/drawing/2014/main" id="{F1134614-78FA-4EAB-BE80-082E46C0E7CA}"/>
              </a:ext>
            </a:extLst>
          </p:cNvPr>
          <p:cNvSpPr/>
          <p:nvPr/>
        </p:nvSpPr>
        <p:spPr>
          <a:xfrm>
            <a:off x="540367" y="1583139"/>
            <a:ext cx="5560182" cy="3370999"/>
          </a:xfrm>
          <a:prstGeom prst="snip2SameRect">
            <a:avLst/>
          </a:prstGeom>
          <a:solidFill>
            <a:srgbClr val="E91FDB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Materials :</a:t>
            </a:r>
          </a:p>
          <a:p>
            <a:pPr algn="ctr"/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Beautiful nature poster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Seasons and weather flashcards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A calendar </a:t>
            </a:r>
          </a:p>
        </p:txBody>
      </p:sp>
    </p:spTree>
    <p:extLst>
      <p:ext uri="{BB962C8B-B14F-4D97-AF65-F5344CB8AC3E}">
        <p14:creationId xmlns:p14="http://schemas.microsoft.com/office/powerpoint/2010/main" val="79851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علوية مقصوصة 3">
            <a:extLst>
              <a:ext uri="{FF2B5EF4-FFF2-40B4-BE49-F238E27FC236}">
                <a16:creationId xmlns:a16="http://schemas.microsoft.com/office/drawing/2014/main" id="{CED91018-99B9-40A5-88ED-5D8E2F192A09}"/>
              </a:ext>
            </a:extLst>
          </p:cNvPr>
          <p:cNvSpPr/>
          <p:nvPr/>
        </p:nvSpPr>
        <p:spPr>
          <a:xfrm>
            <a:off x="1460311" y="409431"/>
            <a:ext cx="6810232" cy="4312692"/>
          </a:xfrm>
          <a:prstGeom prst="snip2Same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Strategy</a:t>
            </a:r>
            <a:r>
              <a:rPr lang="en-US" sz="2000" dirty="0">
                <a:latin typeface="Comic Sans MS" panose="030F0702030302020204" pitchFamily="66" charset="0"/>
              </a:rPr>
              <a:t>  :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The teacher says :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Put up the Beautiful Nature poster on the board and review the vocabulary . chant the I Love the Mountains chant with the students . Now tell the students to substitute the words in the chant – mountains, rolling hills, flowers, daffodils – for the different elements of nature on the poster that you point to. Use the plural form whenever appropriate, for example, for the words – bushes, trees, fields, etc. You can write these plural words on the board for the students. .</a:t>
            </a:r>
            <a:endParaRPr lang="ar-S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02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2" end="5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charRg st="32" end="50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5BB36238-DFFB-4F17-B90E-48E3E0E5DC5D}"/>
              </a:ext>
            </a:extLst>
          </p:cNvPr>
          <p:cNvSpPr txBox="1"/>
          <p:nvPr/>
        </p:nvSpPr>
        <p:spPr>
          <a:xfrm>
            <a:off x="484495" y="1674674"/>
            <a:ext cx="8175009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b="1" dirty="0">
                <a:solidFill>
                  <a:srgbClr val="552579"/>
                </a:solidFill>
                <a:latin typeface="Comic Sans MS" panose="030F0702030302020204" pitchFamily="66" charset="0"/>
              </a:rPr>
              <a:t>Review the previous lesson </a:t>
            </a:r>
          </a:p>
          <a:p>
            <a:pPr algn="ctr"/>
            <a:r>
              <a:rPr lang="ar-SA" sz="6000" b="1" dirty="0">
                <a:solidFill>
                  <a:srgbClr val="552579"/>
                </a:solidFill>
                <a:latin typeface="Comic Sans MS" panose="030F0702030302020204" pitchFamily="66" charset="0"/>
                <a:cs typeface="+mj-cs"/>
              </a:rPr>
              <a:t>مراجعة سريعة للدرس السابق</a:t>
            </a:r>
            <a:endParaRPr lang="ar-SA" sz="6000" dirty="0">
              <a:solidFill>
                <a:srgbClr val="552579"/>
              </a:solidFill>
              <a:latin typeface="Comic Sans MS" panose="030F0702030302020204" pitchFamily="66" charset="0"/>
              <a:cs typeface="+mj-cs"/>
            </a:endParaRPr>
          </a:p>
        </p:txBody>
      </p:sp>
      <p:pic>
        <p:nvPicPr>
          <p:cNvPr id="1026" name="Picture 2" descr="Countdown Timer by POWr App Reviews - Countdown Timer by POWr ...">
            <a:extLst>
              <a:ext uri="{FF2B5EF4-FFF2-40B4-BE49-F238E27FC236}">
                <a16:creationId xmlns:a16="http://schemas.microsoft.com/office/drawing/2014/main" id="{38EDE6DC-6EC7-4E11-9B29-C82521F34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3917" y1="40750" x2="43917" y2="40750"/>
                        <a14:foregroundMark x1="44167" y1="37500" x2="44167" y2="37500"/>
                        <a14:foregroundMark x1="45000" y1="34250" x2="38250" y2="41000"/>
                        <a14:foregroundMark x1="38250" y1="41000" x2="40667" y2="44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5" t="10779" r="15196" b="14936"/>
          <a:stretch/>
        </p:blipFill>
        <p:spPr bwMode="auto">
          <a:xfrm>
            <a:off x="627798" y="3428999"/>
            <a:ext cx="2647665" cy="28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70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0C7F70E-2633-4C31-BB45-182CF4AB2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290" y="262314"/>
            <a:ext cx="7120152" cy="461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66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47B7631E-BCFA-49C1-8906-DAA0B95B8740}"/>
              </a:ext>
            </a:extLst>
          </p:cNvPr>
          <p:cNvSpPr txBox="1"/>
          <p:nvPr/>
        </p:nvSpPr>
        <p:spPr>
          <a:xfrm>
            <a:off x="191069" y="2647669"/>
            <a:ext cx="1624083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Listen and chant</a:t>
            </a:r>
          </a:p>
          <a:p>
            <a:pPr algn="ctr"/>
            <a:endParaRPr lang="en-US" sz="2000" dirty="0">
              <a:solidFill>
                <a:srgbClr val="7030A0"/>
              </a:solidFill>
            </a:endParaRPr>
          </a:p>
          <a:p>
            <a:pPr algn="ctr"/>
            <a:r>
              <a:rPr lang="ar-SA" sz="2800" dirty="0">
                <a:solidFill>
                  <a:srgbClr val="7030A0"/>
                </a:solidFill>
                <a:cs typeface="+mj-cs"/>
              </a:rPr>
              <a:t>استمع ثم ردد الأنشودة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C013A68B-D646-414A-BAD6-BA671E4ED307}"/>
              </a:ext>
            </a:extLst>
          </p:cNvPr>
          <p:cNvSpPr/>
          <p:nvPr/>
        </p:nvSpPr>
        <p:spPr>
          <a:xfrm>
            <a:off x="709684" y="1992576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1</a:t>
            </a:r>
            <a:endParaRPr lang="ar-SA" sz="32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33C8103-6540-4AAD-9DA5-F80033B61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641" y="160861"/>
            <a:ext cx="6769289" cy="4222987"/>
          </a:xfrm>
          <a:prstGeom prst="rect">
            <a:avLst/>
          </a:prstGeom>
        </p:spPr>
      </p:pic>
      <p:pic>
        <p:nvPicPr>
          <p:cNvPr id="7" name="We Can 3 (2020) SB_CD 1_40">
            <a:hlinkClick r:id="" action="ppaction://media"/>
            <a:extLst>
              <a:ext uri="{FF2B5EF4-FFF2-40B4-BE49-F238E27FC236}">
                <a16:creationId xmlns:a16="http://schemas.microsoft.com/office/drawing/2014/main" id="{6F847E7A-DBE5-4D61-ADD3-83F3AE7B0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5152" y="4988399"/>
            <a:ext cx="1000836" cy="100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9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build="p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47B7631E-BCFA-49C1-8906-DAA0B95B8740}"/>
              </a:ext>
            </a:extLst>
          </p:cNvPr>
          <p:cNvSpPr txBox="1"/>
          <p:nvPr/>
        </p:nvSpPr>
        <p:spPr>
          <a:xfrm>
            <a:off x="1808328" y="1673370"/>
            <a:ext cx="611419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Listen , say , and number . Then read 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ar-SA" sz="2400" dirty="0">
                <a:solidFill>
                  <a:srgbClr val="7030A0"/>
                </a:solidFill>
                <a:cs typeface="+mj-cs"/>
              </a:rPr>
              <a:t>استمع ، ردد ، ثم ضع الرقم المناسب . ثم أعد قراءة الكلمات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C013A68B-D646-414A-BAD6-BA671E4ED307}"/>
              </a:ext>
            </a:extLst>
          </p:cNvPr>
          <p:cNvSpPr/>
          <p:nvPr/>
        </p:nvSpPr>
        <p:spPr>
          <a:xfrm>
            <a:off x="1124732" y="1809089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2</a:t>
            </a:r>
            <a:endParaRPr lang="ar-SA" sz="32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D0D58EB-55B1-4D14-BB9D-A5E11B1294BC}"/>
              </a:ext>
            </a:extLst>
          </p:cNvPr>
          <p:cNvSpPr txBox="1"/>
          <p:nvPr/>
        </p:nvSpPr>
        <p:spPr>
          <a:xfrm>
            <a:off x="2438339" y="204830"/>
            <a:ext cx="440822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u="sng" dirty="0">
                <a:solidFill>
                  <a:srgbClr val="FF0000"/>
                </a:solidFill>
              </a:rPr>
              <a:t>Sounds and Letters </a:t>
            </a:r>
          </a:p>
          <a:p>
            <a:pPr algn="ctr"/>
            <a:r>
              <a:rPr lang="ar-SA" sz="3200" dirty="0">
                <a:solidFill>
                  <a:srgbClr val="FF0000"/>
                </a:solidFill>
              </a:rPr>
              <a:t>الأصوات والحروف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AF92147-9989-4C6A-A2A9-84EF2B7E5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872" y="2553652"/>
            <a:ext cx="6560144" cy="2114479"/>
          </a:xfrm>
          <a:prstGeom prst="rect">
            <a:avLst/>
          </a:prstGeom>
        </p:spPr>
      </p:pic>
      <p:pic>
        <p:nvPicPr>
          <p:cNvPr id="9" name="We Can 3 (2020) SB_CD 1_41">
            <a:hlinkClick r:id="" action="ppaction://media"/>
            <a:extLst>
              <a:ext uri="{FF2B5EF4-FFF2-40B4-BE49-F238E27FC236}">
                <a16:creationId xmlns:a16="http://schemas.microsoft.com/office/drawing/2014/main" id="{EFC7B167-2547-4219-8E67-3B39CD5D8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923" y="3117830"/>
            <a:ext cx="986122" cy="98612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E93AB21B-DA92-47C9-AC14-3A252F42FF53}"/>
              </a:ext>
            </a:extLst>
          </p:cNvPr>
          <p:cNvSpPr txBox="1"/>
          <p:nvPr/>
        </p:nvSpPr>
        <p:spPr>
          <a:xfrm>
            <a:off x="5527345" y="3720075"/>
            <a:ext cx="6141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8FAB7CD-E3E2-4793-AB29-4D49EB2FAFAF}"/>
              </a:ext>
            </a:extLst>
          </p:cNvPr>
          <p:cNvSpPr txBox="1"/>
          <p:nvPr/>
        </p:nvSpPr>
        <p:spPr>
          <a:xfrm>
            <a:off x="5543265" y="4172729"/>
            <a:ext cx="6141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ar-SA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5AC7227-41F0-45BB-8A34-177D789ECFAF}"/>
              </a:ext>
            </a:extLst>
          </p:cNvPr>
          <p:cNvSpPr txBox="1"/>
          <p:nvPr/>
        </p:nvSpPr>
        <p:spPr>
          <a:xfrm>
            <a:off x="3195848" y="4172728"/>
            <a:ext cx="6141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3</a:t>
            </a:r>
            <a:endParaRPr lang="ar-SA" sz="2800" b="1" dirty="0">
              <a:solidFill>
                <a:srgbClr val="00B05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1DD6C9A-304B-44DB-9AC2-6CC1CA8B956F}"/>
              </a:ext>
            </a:extLst>
          </p:cNvPr>
          <p:cNvSpPr txBox="1"/>
          <p:nvPr/>
        </p:nvSpPr>
        <p:spPr>
          <a:xfrm>
            <a:off x="7781501" y="3722349"/>
            <a:ext cx="6141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3</a:t>
            </a:r>
            <a:endParaRPr lang="ar-SA" sz="2800" b="1" dirty="0">
              <a:solidFill>
                <a:srgbClr val="00B05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D83C243-B35A-4B09-8703-362F7EDC8346}"/>
              </a:ext>
            </a:extLst>
          </p:cNvPr>
          <p:cNvSpPr txBox="1"/>
          <p:nvPr/>
        </p:nvSpPr>
        <p:spPr>
          <a:xfrm>
            <a:off x="7797422" y="4161355"/>
            <a:ext cx="6141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31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76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uild="p"/>
      <p:bldP spid="6" grpId="0" animBg="1"/>
      <p:bldP spid="4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939</TotalTime>
  <Words>227</Words>
  <Application>Microsoft Office PowerPoint</Application>
  <PresentationFormat>عرض على الشاشة (4:3)</PresentationFormat>
  <Paragraphs>42</Paragraphs>
  <Slides>14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9" baseType="lpstr">
      <vt:lpstr>Arial</vt:lpstr>
      <vt:lpstr>Calibri Light</vt:lpstr>
      <vt:lpstr>Calibri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ڪپړۑآء اڷٲﻣير</dc:creator>
  <cp:lastModifiedBy>ڪپړۑآء اڷٲﻣير</cp:lastModifiedBy>
  <cp:revision>53</cp:revision>
  <dcterms:created xsi:type="dcterms:W3CDTF">2020-07-29T08:50:48Z</dcterms:created>
  <dcterms:modified xsi:type="dcterms:W3CDTF">2020-09-11T17:33:44Z</dcterms:modified>
</cp:coreProperties>
</file>