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handoutMasterIdLst>
    <p:handoutMasterId r:id="rId21"/>
  </p:handoutMasterIdLst>
  <p:sldIdLst>
    <p:sldId id="301" r:id="rId3"/>
    <p:sldId id="270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6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92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2217DC-3025-4938-A665-4DFE905B5CEA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58868D-7736-4127-8EA7-33F6BBCD0D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920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68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12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627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602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74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754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039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91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48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78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301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63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8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0.wdp"/><Relationship Id="rId5" Type="http://schemas.openxmlformats.org/officeDocument/2006/relationships/image" Target="../media/image39.png"/><Relationship Id="rId10" Type="http://schemas.microsoft.com/office/2007/relationships/hdphoto" Target="../media/hdphoto22.wdp"/><Relationship Id="rId4" Type="http://schemas.microsoft.com/office/2007/relationships/hdphoto" Target="../media/hdphoto19.wdp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microsoft.com/office/2007/relationships/hdphoto" Target="../media/hdphoto2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28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5.wdp"/><Relationship Id="rId11" Type="http://schemas.microsoft.com/office/2007/relationships/hdphoto" Target="../media/hdphoto27.wdp"/><Relationship Id="rId5" Type="http://schemas.openxmlformats.org/officeDocument/2006/relationships/image" Target="../media/image49.png"/><Relationship Id="rId15" Type="http://schemas.microsoft.com/office/2007/relationships/hdphoto" Target="../media/hdphoto29.wdp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microsoft.com/office/2007/relationships/hdphoto" Target="../media/hdphoto26.wdp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1.wdp"/><Relationship Id="rId5" Type="http://schemas.openxmlformats.org/officeDocument/2006/relationships/image" Target="../media/image57.png"/><Relationship Id="rId4" Type="http://schemas.microsoft.com/office/2007/relationships/hdphoto" Target="../media/hdphoto30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3.wdp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5.wdp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539552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7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653202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21647" y="4451628"/>
            <a:ext cx="3634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 3</a:t>
            </a:r>
            <a:endParaRPr lang="ar-SA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609553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702123"/>
            <a:ext cx="6587256" cy="64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350195"/>
            <a:ext cx="6981825" cy="34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1619672" y="3068960"/>
            <a:ext cx="35283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Yes , I do .</a:t>
            </a:r>
            <a:endParaRPr lang="ar-S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547664" y="4077072"/>
            <a:ext cx="49685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No , he doesn’t </a:t>
            </a:r>
            <a:endParaRPr lang="ar-S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619672" y="5085184"/>
            <a:ext cx="4528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Yes , I do .</a:t>
            </a:r>
            <a:endParaRPr lang="ar-S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مستطيل مستدير الزوايا 19">
            <a:hlinkClick r:id="" action="ppaction://noaction"/>
          </p:cNvPr>
          <p:cNvSpPr/>
          <p:nvPr/>
        </p:nvSpPr>
        <p:spPr>
          <a:xfrm>
            <a:off x="523495" y="296712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3951946" y="296712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0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1" y="1734890"/>
            <a:ext cx="7580749" cy="64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6" y="2670994"/>
            <a:ext cx="8010525" cy="356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1259632" y="3140968"/>
            <a:ext cx="38884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No , I don’t </a:t>
            </a:r>
            <a:endParaRPr lang="ar-S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187624" y="4293096"/>
            <a:ext cx="4392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No , he doesn’t </a:t>
            </a:r>
            <a:endParaRPr lang="ar-S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187624" y="5373216"/>
            <a:ext cx="47004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Yes , he does </a:t>
            </a:r>
            <a:endParaRPr lang="ar-S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مستطيل مستدير الزوايا 19">
            <a:hlinkClick r:id="" action="ppaction://noaction"/>
          </p:cNvPr>
          <p:cNvSpPr/>
          <p:nvPr/>
        </p:nvSpPr>
        <p:spPr>
          <a:xfrm>
            <a:off x="523495" y="296712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3951946" y="296712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300192" y="5210036"/>
            <a:ext cx="208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jet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0" grpId="0" animBg="1"/>
      <p:bldP spid="2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1" y="1128681"/>
            <a:ext cx="8028384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395536" y="1992778"/>
            <a:ext cx="8426202" cy="1071277"/>
            <a:chOff x="502493" y="1628801"/>
            <a:chExt cx="8426202" cy="1071277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628801"/>
              <a:ext cx="1044327" cy="1071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93" y="1772816"/>
              <a:ext cx="7381875" cy="866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1" y="3288510"/>
            <a:ext cx="7545021" cy="330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523495" y="152696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3951946" y="152696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0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5722"/>
            <a:ext cx="647700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8343"/>
            <a:ext cx="62960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112"/>
            <a:ext cx="18859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4368"/>
            <a:ext cx="5208240" cy="194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2359"/>
            <a:ext cx="2304256" cy="200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2627784" y="1772816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771800" y="2276872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627784" y="2708920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339752" y="3212976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123728" y="3645024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523495" y="224704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مستطيل مستدير الزوايا 23">
            <a:hlinkClick r:id="" action="ppaction://noaction"/>
          </p:cNvPr>
          <p:cNvSpPr/>
          <p:nvPr/>
        </p:nvSpPr>
        <p:spPr>
          <a:xfrm>
            <a:off x="3951946" y="224704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732240" y="5661248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lemon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 animBg="1"/>
      <p:bldP spid="2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611560" y="1112530"/>
            <a:ext cx="5324157" cy="745182"/>
            <a:chOff x="755576" y="836712"/>
            <a:chExt cx="7675909" cy="1109523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899555"/>
              <a:ext cx="6955746" cy="942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836712"/>
              <a:ext cx="907157" cy="11095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44824"/>
            <a:ext cx="5184576" cy="495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2226"/>
            <a:ext cx="5300506" cy="218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39173" y="2348880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raditional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59253" y="2852936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popular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sport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26577" y="3293167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have falcons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88533" y="4180074"/>
            <a:ext cx="2258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very strong birds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523495" y="224704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مستطيل مستدير الزوايا 19">
            <a:hlinkClick r:id="" action="ppaction://noaction"/>
          </p:cNvPr>
          <p:cNvSpPr/>
          <p:nvPr/>
        </p:nvSpPr>
        <p:spPr>
          <a:xfrm>
            <a:off x="3951946" y="224704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9" y="4689307"/>
            <a:ext cx="5472608" cy="195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مستطيل 21"/>
          <p:cNvSpPr/>
          <p:nvPr/>
        </p:nvSpPr>
        <p:spPr>
          <a:xfrm>
            <a:off x="572788" y="4581128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ly fast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2902233" y="5085184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can spot animals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847397" y="5631631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ery sharp talons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66" y="4618952"/>
            <a:ext cx="2007683" cy="194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7092280" y="6093296"/>
            <a:ext cx="16561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kangaroo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9" grpId="0" animBg="1"/>
      <p:bldP spid="20" grpId="0" animBg="1"/>
      <p:bldP spid="22" grpId="0"/>
      <p:bldP spid="23" grpId="0"/>
      <p:bldP spid="2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06" y="1052736"/>
            <a:ext cx="3695700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700808"/>
            <a:ext cx="5904656" cy="23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523495" y="152696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3951946" y="152696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70" y="4070591"/>
            <a:ext cx="569595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449"/>
            <a:ext cx="3168352" cy="158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26793"/>
            <a:ext cx="2880320" cy="15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40" y="4967726"/>
            <a:ext cx="2604640" cy="158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1763688" y="506602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Where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780569" y="5877272"/>
            <a:ext cx="1351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Point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499992" y="5072829"/>
            <a:ext cx="1149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Pear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4716016" y="5913117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There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7295952" y="5066020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Chair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295952" y="5877272"/>
            <a:ext cx="1063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Coin 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2" name="unit 3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040" y="116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7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5457825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4" y="2492896"/>
            <a:ext cx="546169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18" y="4473496"/>
            <a:ext cx="2210662" cy="190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مستدير الزوايا 16"/>
          <p:cNvSpPr/>
          <p:nvPr/>
        </p:nvSpPr>
        <p:spPr>
          <a:xfrm>
            <a:off x="5292080" y="2528843"/>
            <a:ext cx="600189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300117" y="3004882"/>
            <a:ext cx="600189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267955" y="3573016"/>
            <a:ext cx="600189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300116" y="4020830"/>
            <a:ext cx="600189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843450" y="4974746"/>
            <a:ext cx="600189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5843449" y="5877272"/>
            <a:ext cx="600189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523495" y="224704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5" name="مستطيل مستدير الزوايا 24">
            <a:hlinkClick r:id="" action="ppaction://noaction"/>
          </p:cNvPr>
          <p:cNvSpPr/>
          <p:nvPr/>
        </p:nvSpPr>
        <p:spPr>
          <a:xfrm>
            <a:off x="3951946" y="224704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948264" y="5775647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melon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1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93" y="1159782"/>
            <a:ext cx="7682245" cy="9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2151"/>
            <a:ext cx="8424935" cy="33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523495" y="152696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3951946" y="152696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95536" y="2204864"/>
            <a:ext cx="844099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I’d like to play tennis but I have no racket </a:t>
            </a:r>
          </a:p>
          <a:p>
            <a:pPr algn="l" rtl="0"/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I’d like to try falconine but I have np falcon </a:t>
            </a:r>
          </a:p>
          <a:p>
            <a:pPr algn="l" rtl="0"/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I’d like to try riding but I have no horse </a:t>
            </a:r>
          </a:p>
          <a:p>
            <a:pPr algn="l" rtl="0"/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I’d like to try scuba diving but there is no sea </a:t>
            </a:r>
          </a:p>
          <a:p>
            <a:pPr algn="l" rtl="0"/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I’d like to try rock climbing but there is no rock </a:t>
            </a:r>
          </a:p>
          <a:p>
            <a:pPr algn="l" rtl="0"/>
            <a:r>
              <a:rPr lang="en-US" sz="28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I’d like to try sky diving but there is no plane </a:t>
            </a:r>
          </a:p>
          <a:p>
            <a:pPr algn="l" rtl="0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I’d like to try cooking but I don’t know how </a:t>
            </a:r>
          </a:p>
          <a:p>
            <a:pPr algn="l" rtl="0"/>
            <a:r>
              <a:rPr lang="en-US" sz="28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I’d like to try painting but I don’t know how </a:t>
            </a:r>
            <a:endParaRPr lang="ar-SA" sz="28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3" y="1196752"/>
            <a:ext cx="7461226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29" y="2204864"/>
            <a:ext cx="73467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523495" y="152696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3951946" y="152696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300192" y="5301208"/>
            <a:ext cx="1728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Nine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مستدير الزوايا 28">
            <a:hlinkClick r:id="" action="ppaction://noaction"/>
          </p:cNvPr>
          <p:cNvSpPr/>
          <p:nvPr/>
        </p:nvSpPr>
        <p:spPr>
          <a:xfrm>
            <a:off x="523495" y="152696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8083"/>
            <a:ext cx="4572000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4" y="1616889"/>
            <a:ext cx="2257425" cy="2088232"/>
          </a:xfrm>
          <a:prstGeom prst="roundRect">
            <a:avLst>
              <a:gd name="adj" fmla="val 2900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2204864"/>
            <a:ext cx="5365898" cy="13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9" y="3789040"/>
            <a:ext cx="765740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وسيلة شرح مستطيلة مستديرة الزوايا 22"/>
          <p:cNvSpPr/>
          <p:nvPr/>
        </p:nvSpPr>
        <p:spPr>
          <a:xfrm>
            <a:off x="971600" y="3356992"/>
            <a:ext cx="4032448" cy="972109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like tennis.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مستطيل مستدير الزوايا 19">
            <a:hlinkClick r:id="" action="ppaction://noaction"/>
          </p:cNvPr>
          <p:cNvSpPr/>
          <p:nvPr/>
        </p:nvSpPr>
        <p:spPr>
          <a:xfrm>
            <a:off x="3951946" y="152696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وسيلة شرح مستطيلة مستديرة الزوايا 22"/>
          <p:cNvSpPr/>
          <p:nvPr/>
        </p:nvSpPr>
        <p:spPr>
          <a:xfrm>
            <a:off x="971600" y="4329099"/>
            <a:ext cx="4032448" cy="972109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like tennis.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وسيلة شرح مستطيلة مستديرة الزوايا 22"/>
          <p:cNvSpPr/>
          <p:nvPr/>
        </p:nvSpPr>
        <p:spPr>
          <a:xfrm>
            <a:off x="971600" y="5265203"/>
            <a:ext cx="4032448" cy="972109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like tennis.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/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4596"/>
            <a:ext cx="5904656" cy="135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95" y="1916832"/>
            <a:ext cx="2311877" cy="1740816"/>
          </a:xfrm>
          <a:prstGeom prst="roundRect">
            <a:avLst>
              <a:gd name="adj" fmla="val 457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3789040"/>
            <a:ext cx="765740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وسيلة شرح مستطيلة مستديرة الزوايا 22"/>
          <p:cNvSpPr/>
          <p:nvPr/>
        </p:nvSpPr>
        <p:spPr>
          <a:xfrm>
            <a:off x="827330" y="3392995"/>
            <a:ext cx="6552982" cy="972109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He likes horse riding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523495" y="152696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3951946" y="152696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827584" y="4329099"/>
            <a:ext cx="6552982" cy="972109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He likes horse riding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وسيلة شرح مستطيلة مستديرة الزوايا 22"/>
          <p:cNvSpPr/>
          <p:nvPr/>
        </p:nvSpPr>
        <p:spPr>
          <a:xfrm>
            <a:off x="827584" y="5265203"/>
            <a:ext cx="6552982" cy="972109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He likes horse riding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8" y="1492110"/>
            <a:ext cx="5534025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1" y="2726596"/>
            <a:ext cx="5487069" cy="254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15158"/>
            <a:ext cx="27336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4572000" y="2870612"/>
            <a:ext cx="720080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310945" y="3711949"/>
            <a:ext cx="720080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510602" y="4598804"/>
            <a:ext cx="720080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>
            <a:hlinkClick r:id="" action="ppaction://noaction"/>
          </p:cNvPr>
          <p:cNvSpPr/>
          <p:nvPr/>
        </p:nvSpPr>
        <p:spPr>
          <a:xfrm>
            <a:off x="523495" y="296712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3951946" y="296712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660232" y="4695527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giraffe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0" grpId="0" animBg="1"/>
      <p:bldP spid="2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4286"/>
            <a:ext cx="6317976" cy="51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1572925"/>
            <a:ext cx="7636184" cy="48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580112" y="162880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915816" y="247483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115616" y="3224527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716016" y="3224527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059832" y="4047455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724128" y="398590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87624" y="4839543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788024" y="470707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843808" y="5805264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مستطيل مستدير الزوايا 25">
            <a:hlinkClick r:id="" action="ppaction://noaction"/>
          </p:cNvPr>
          <p:cNvSpPr/>
          <p:nvPr/>
        </p:nvSpPr>
        <p:spPr>
          <a:xfrm>
            <a:off x="523495" y="224704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مستدير الزوايا 26">
            <a:hlinkClick r:id="" action="ppaction://noaction"/>
          </p:cNvPr>
          <p:cNvSpPr/>
          <p:nvPr/>
        </p:nvSpPr>
        <p:spPr>
          <a:xfrm>
            <a:off x="3951946" y="224704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6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609975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2060848"/>
            <a:ext cx="5897774" cy="269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2" y="4293096"/>
            <a:ext cx="2762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523495" y="224704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3951946" y="224704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8" y="5877272"/>
            <a:ext cx="674018" cy="6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4446"/>
            <a:ext cx="3888432" cy="52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7" y="2312095"/>
            <a:ext cx="7277100" cy="38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523495" y="224704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3951946" y="224704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4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8510"/>
            <a:ext cx="81724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934"/>
            <a:ext cx="8172399" cy="481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6408204" y="1648973"/>
            <a:ext cx="1764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 do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336196" y="2009013"/>
            <a:ext cx="1764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 does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336196" y="2441061"/>
            <a:ext cx="1764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 does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264188" y="2801101"/>
            <a:ext cx="1764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hey do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192180" y="3212976"/>
            <a:ext cx="1764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 don’t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190991" y="3593189"/>
            <a:ext cx="19094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 doesn’t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192180" y="3975447"/>
            <a:ext cx="2124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he doesn’t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190991" y="4385277"/>
            <a:ext cx="19094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hey don’t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مستطيل مستدير الزوايا 23">
            <a:hlinkClick r:id="" action="ppaction://noaction"/>
          </p:cNvPr>
          <p:cNvSpPr/>
          <p:nvPr/>
        </p:nvSpPr>
        <p:spPr>
          <a:xfrm>
            <a:off x="523495" y="152696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مستدير الزوايا 26">
            <a:hlinkClick r:id="" action="ppaction://noaction"/>
          </p:cNvPr>
          <p:cNvSpPr/>
          <p:nvPr/>
        </p:nvSpPr>
        <p:spPr>
          <a:xfrm>
            <a:off x="3951946" y="152696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012160" y="5949280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Ice cream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4" grpId="0" animBg="1"/>
      <p:bldP spid="2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0248"/>
            <a:ext cx="366712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4344"/>
            <a:ext cx="8039100" cy="29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523495" y="368720"/>
            <a:ext cx="2824369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3951946" y="368720"/>
            <a:ext cx="4580494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Sports and Activities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0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540</TotalTime>
  <Words>269</Words>
  <Application>Microsoft Office PowerPoint</Application>
  <PresentationFormat>عرض على الشاشة (3:4)‏</PresentationFormat>
  <Paragraphs>98</Paragraphs>
  <Slides>18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ACER</cp:lastModifiedBy>
  <cp:revision>71</cp:revision>
  <dcterms:created xsi:type="dcterms:W3CDTF">2016-02-09T18:07:58Z</dcterms:created>
  <dcterms:modified xsi:type="dcterms:W3CDTF">2019-10-27T08:03:17Z</dcterms:modified>
</cp:coreProperties>
</file>