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91" r:id="rId2"/>
    <p:sldId id="312" r:id="rId3"/>
    <p:sldId id="292" r:id="rId4"/>
    <p:sldId id="305" r:id="rId5"/>
    <p:sldId id="306" r:id="rId6"/>
    <p:sldId id="313" r:id="rId7"/>
    <p:sldId id="316" r:id="rId8"/>
    <p:sldId id="293" r:id="rId9"/>
    <p:sldId id="314" r:id="rId10"/>
    <p:sldId id="315" r:id="rId11"/>
    <p:sldId id="309" r:id="rId12"/>
    <p:sldId id="310" r:id="rId13"/>
    <p:sldId id="294" r:id="rId14"/>
    <p:sldId id="304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</p:embeddedFont>
    <p:embeddedFont>
      <p:font typeface="Calibri Light" panose="020F0302020204030204" pitchFamily="34" charset="0"/>
      <p:regular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E91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14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6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9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2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51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0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6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13/01/42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0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908720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332656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2719715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1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54102" y="4625412"/>
            <a:ext cx="29963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1 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36477" y="2673579"/>
            <a:ext cx="2456597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chant </a:t>
            </a:r>
          </a:p>
          <a:p>
            <a:pPr algn="ctr"/>
            <a:endParaRPr lang="en-US" sz="2800" dirty="0">
              <a:solidFill>
                <a:srgbClr val="7030A0"/>
              </a:solidFill>
            </a:endParaRPr>
          </a:p>
          <a:p>
            <a:pPr algn="ctr"/>
            <a:r>
              <a:rPr lang="ar-SA" sz="3600" dirty="0">
                <a:solidFill>
                  <a:srgbClr val="7030A0"/>
                </a:solidFill>
                <a:cs typeface="+mj-cs"/>
              </a:rPr>
              <a:t>استمع ثم ردد الأنشودة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160060" y="201457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2</a:t>
            </a:r>
            <a:endParaRPr lang="ar-SA" sz="3200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619B1F4-1F64-4DD8-A8C9-261F9B909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74" y="168498"/>
            <a:ext cx="6414449" cy="4651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We Can 1 (2016) SB_CD 1_10">
            <a:hlinkClick r:id="" action="ppaction://media"/>
            <a:extLst>
              <a:ext uri="{FF2B5EF4-FFF2-40B4-BE49-F238E27FC236}">
                <a16:creationId xmlns:a16="http://schemas.microsoft.com/office/drawing/2014/main" id="{06D90172-EACB-45EB-872D-D13F7C1421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3074" y="5107990"/>
            <a:ext cx="1000836" cy="100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57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76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76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869CD2B-005D-4D56-BC00-731054CEEEB9}"/>
              </a:ext>
            </a:extLst>
          </p:cNvPr>
          <p:cNvSpPr txBox="1"/>
          <p:nvPr/>
        </p:nvSpPr>
        <p:spPr>
          <a:xfrm>
            <a:off x="6295269" y="419500"/>
            <a:ext cx="249785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+mj-cs"/>
              </a:rPr>
              <a:t>وقت المرح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173F834-E4B5-4EEF-B69F-965139B91A97}"/>
              </a:ext>
            </a:extLst>
          </p:cNvPr>
          <p:cNvSpPr txBox="1"/>
          <p:nvPr/>
        </p:nvSpPr>
        <p:spPr>
          <a:xfrm>
            <a:off x="1105469" y="1192504"/>
            <a:ext cx="76973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Color Race </a:t>
            </a:r>
            <a:r>
              <a:rPr lang="ar-SA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سباق الألوان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  <a:cs typeface="+mj-cs"/>
            </a:endParaRPr>
          </a:p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Listen and touch as fast as you can . </a:t>
            </a:r>
            <a:r>
              <a:rPr lang="ar-SA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استمع ثم المس اللون في أسرع وقت ممكن </a:t>
            </a:r>
            <a:endParaRPr lang="ar-SA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A409734-E07F-4C54-875B-229303D7CA5A}"/>
              </a:ext>
            </a:extLst>
          </p:cNvPr>
          <p:cNvSpPr/>
          <p:nvPr/>
        </p:nvSpPr>
        <p:spPr>
          <a:xfrm>
            <a:off x="388353" y="126211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120E711-8D34-4335-B2CF-E1E1E967B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73" y="2082965"/>
            <a:ext cx="6080688" cy="4257675"/>
          </a:xfrm>
          <a:prstGeom prst="rect">
            <a:avLst/>
          </a:prstGeom>
        </p:spPr>
      </p:pic>
      <p:pic>
        <p:nvPicPr>
          <p:cNvPr id="2" name="We Can 1 (2016) SB_CD 1_11">
            <a:hlinkClick r:id="" action="ppaction://media"/>
            <a:extLst>
              <a:ext uri="{FF2B5EF4-FFF2-40B4-BE49-F238E27FC236}">
                <a16:creationId xmlns:a16="http://schemas.microsoft.com/office/drawing/2014/main" id="{29873B1F-CCBF-4E1F-A95A-ABF31DF461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037696" y="2237096"/>
            <a:ext cx="1069074" cy="106907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526CDE6-2903-43A0-82F6-734C05EA4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463" y="71490"/>
            <a:ext cx="3303970" cy="98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72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34BA9-B710-4D38-9D52-EC8F831F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659" y="1501491"/>
            <a:ext cx="4666681" cy="1927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Goal Check </a:t>
            </a:r>
          </a:p>
          <a:p>
            <a:pPr marL="0" indent="0" algn="ctr">
              <a:buNone/>
            </a:pPr>
            <a:r>
              <a:rPr lang="ar-SA" sz="54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التحقق من الهدف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9FB601-2D19-4ABB-B87D-9E08F2C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907" y="3175284"/>
            <a:ext cx="3248239" cy="3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2490717" y="259307"/>
            <a:ext cx="6407624" cy="2074459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+mj-cs"/>
              </a:rPr>
              <a:t>الهدف : </a:t>
            </a:r>
            <a:endParaRPr lang="ar-SA" sz="4800" dirty="0">
              <a:cs typeface="+mj-cs"/>
            </a:endParaRPr>
          </a:p>
          <a:p>
            <a:pPr algn="ctr"/>
            <a:r>
              <a:rPr lang="ar-SA" sz="2800" dirty="0">
                <a:cs typeface="+mj-cs"/>
              </a:rPr>
              <a:t>أن يردد الطالب اسماء خمسة ألوان بالشكل الصحيح</a:t>
            </a:r>
          </a:p>
          <a:p>
            <a:pPr algn="ctr"/>
            <a:r>
              <a:rPr lang="ar-SA" sz="2800" dirty="0">
                <a:cs typeface="+mj-cs"/>
              </a:rPr>
              <a:t>أن يستخرج الطالب 3 ألوان في الصف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06791E2-8CBB-4968-9E94-5594C9836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97" y="2728912"/>
            <a:ext cx="7754488" cy="19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4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641445" y="1982450"/>
            <a:ext cx="786111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My Friends</a:t>
            </a:r>
          </a:p>
          <a:p>
            <a:pPr algn="ctr"/>
            <a:r>
              <a:rPr lang="ar-SA" sz="8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أصدقائي</a:t>
            </a:r>
            <a:endParaRPr lang="ar-SA" sz="88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6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2668137" y="1914212"/>
            <a:ext cx="380772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Words</a:t>
            </a:r>
          </a:p>
          <a:p>
            <a:pPr algn="ctr"/>
            <a:r>
              <a:rPr lang="ar-SA" sz="8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كلمات</a:t>
            </a:r>
            <a:endParaRPr lang="ar-SA" sz="88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C7F8941-62DF-41D4-9AC4-965B734D2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89" b="5012"/>
          <a:stretch/>
        </p:blipFill>
        <p:spPr bwMode="auto">
          <a:xfrm>
            <a:off x="5674907" y="900750"/>
            <a:ext cx="3346261" cy="294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289161" y="1656498"/>
            <a:ext cx="5508578" cy="2787555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Materials :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Colors flashcards 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Classroom English poster </a:t>
            </a:r>
          </a:p>
        </p:txBody>
      </p:sp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id="{CED91018-99B9-40A5-88ED-5D8E2F192A09}"/>
              </a:ext>
            </a:extLst>
          </p:cNvPr>
          <p:cNvSpPr/>
          <p:nvPr/>
        </p:nvSpPr>
        <p:spPr>
          <a:xfrm>
            <a:off x="1412543" y="545907"/>
            <a:ext cx="6318914" cy="4230806"/>
          </a:xfrm>
          <a:prstGeom prst="snip2Same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Strategy</a:t>
            </a:r>
            <a:r>
              <a:rPr lang="en-US" sz="2400" dirty="0">
                <a:latin typeface="Comic Sans MS" panose="030F0702030302020204" pitchFamily="66" charset="0"/>
              </a:rPr>
              <a:t>  :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Paper Flutter Color Activity :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Put the colors flashcards in an envelope , then spell them on the table ; choose one student to help you put the flashcards back into the envelope , and each time he or she picks up a card you ask the class 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“ what’s this color ? ”</a:t>
            </a:r>
            <a:endParaRPr lang="ar-SA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0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484495" y="1674674"/>
            <a:ext cx="817500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lesson </a:t>
            </a:r>
          </a:p>
          <a:p>
            <a:pPr algn="ctr"/>
            <a:r>
              <a:rPr lang="ar-SA" sz="60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مراجعة سريعة للدرس السابق</a:t>
            </a:r>
            <a:endParaRPr lang="ar-SA" sz="60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627798" y="3428999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BDB730-F549-4093-9C12-CBC125B54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487" y="120062"/>
            <a:ext cx="5281683" cy="310742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183C12F-0E42-4B00-A715-BDC5CB8D8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59" y="2953849"/>
            <a:ext cx="5281683" cy="31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66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91069" y="2224587"/>
            <a:ext cx="1624083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Chant and point</a:t>
            </a:r>
          </a:p>
          <a:p>
            <a:pPr algn="ctr"/>
            <a:endParaRPr lang="en-US" sz="1200" dirty="0">
              <a:solidFill>
                <a:srgbClr val="7030A0"/>
              </a:solidFill>
            </a:endParaRPr>
          </a:p>
          <a:p>
            <a:pPr algn="ctr"/>
            <a:r>
              <a:rPr lang="ar-SA" sz="2800" b="1" dirty="0">
                <a:solidFill>
                  <a:srgbClr val="7030A0"/>
                </a:solidFill>
                <a:cs typeface="+mj-cs"/>
              </a:rPr>
              <a:t>ردد الأنشودة ثم تابع على اللون المحدد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709684" y="1569494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50F2676-8BB6-4D7D-BA51-97949BE48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460" y="145006"/>
            <a:ext cx="6878471" cy="4717019"/>
          </a:xfrm>
          <a:prstGeom prst="rect">
            <a:avLst/>
          </a:prstGeom>
        </p:spPr>
      </p:pic>
      <p:pic>
        <p:nvPicPr>
          <p:cNvPr id="9" name="We Can 1 (2016) SB_CD 1_09">
            <a:hlinkClick r:id="" action="ppaction://media"/>
            <a:extLst>
              <a:ext uri="{FF2B5EF4-FFF2-40B4-BE49-F238E27FC236}">
                <a16:creationId xmlns:a16="http://schemas.microsoft.com/office/drawing/2014/main" id="{6B6A9E72-0037-44BE-84A4-7B487DB5D1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4460" y="4862025"/>
            <a:ext cx="837063" cy="83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44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204718" y="3042070"/>
            <a:ext cx="500872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What is this color ?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 =</a:t>
            </a:r>
          </a:p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What’s this color ?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ECD16FA-90DA-425A-BE24-AF5B5931C744}"/>
              </a:ext>
            </a:extLst>
          </p:cNvPr>
          <p:cNvSpPr txBox="1"/>
          <p:nvPr/>
        </p:nvSpPr>
        <p:spPr>
          <a:xfrm>
            <a:off x="4421875" y="1446668"/>
            <a:ext cx="437218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+mj-cs"/>
              </a:rPr>
              <a:t>نستطيع أن نختصر كلمة " ماذا " </a:t>
            </a:r>
          </a:p>
          <a:p>
            <a:pPr algn="ctr"/>
            <a:r>
              <a:rPr lang="ar-SA" sz="2800" dirty="0">
                <a:solidFill>
                  <a:srgbClr val="C00000"/>
                </a:solidFill>
                <a:cs typeface="+mj-cs"/>
              </a:rPr>
              <a:t>بالطريقة التالية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699071B-1A67-4B8A-888B-5CAB2A47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484" y="153829"/>
            <a:ext cx="3852602" cy="1129211"/>
          </a:xfrm>
          <a:prstGeom prst="rect">
            <a:avLst/>
          </a:prstGeom>
        </p:spPr>
      </p:pic>
      <p:sp>
        <p:nvSpPr>
          <p:cNvPr id="11" name="سحابة 10">
            <a:extLst>
              <a:ext uri="{FF2B5EF4-FFF2-40B4-BE49-F238E27FC236}">
                <a16:creationId xmlns:a16="http://schemas.microsoft.com/office/drawing/2014/main" id="{86F32839-D9AD-4196-8CB8-ADFA4DD0665C}"/>
              </a:ext>
            </a:extLst>
          </p:cNvPr>
          <p:cNvSpPr/>
          <p:nvPr/>
        </p:nvSpPr>
        <p:spPr>
          <a:xfrm>
            <a:off x="5076967" y="2729552"/>
            <a:ext cx="1323833" cy="1228299"/>
          </a:xfrm>
          <a:prstGeom prst="clou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حابة 11">
            <a:extLst>
              <a:ext uri="{FF2B5EF4-FFF2-40B4-BE49-F238E27FC236}">
                <a16:creationId xmlns:a16="http://schemas.microsoft.com/office/drawing/2014/main" id="{B47BE0FD-791B-43F4-8559-F964E17C55E9}"/>
              </a:ext>
            </a:extLst>
          </p:cNvPr>
          <p:cNvSpPr/>
          <p:nvPr/>
        </p:nvSpPr>
        <p:spPr>
          <a:xfrm>
            <a:off x="4765342" y="4069310"/>
            <a:ext cx="1323833" cy="1228299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سحابة 12">
            <a:extLst>
              <a:ext uri="{FF2B5EF4-FFF2-40B4-BE49-F238E27FC236}">
                <a16:creationId xmlns:a16="http://schemas.microsoft.com/office/drawing/2014/main" id="{69A38A5C-745F-47D5-8D95-15CCE4A88C63}"/>
              </a:ext>
            </a:extLst>
          </p:cNvPr>
          <p:cNvSpPr/>
          <p:nvPr/>
        </p:nvSpPr>
        <p:spPr>
          <a:xfrm>
            <a:off x="6607795" y="2431575"/>
            <a:ext cx="1323833" cy="1228299"/>
          </a:xfrm>
          <a:prstGeom prst="cloud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حابة 13">
            <a:extLst>
              <a:ext uri="{FF2B5EF4-FFF2-40B4-BE49-F238E27FC236}">
                <a16:creationId xmlns:a16="http://schemas.microsoft.com/office/drawing/2014/main" id="{51EDCBBB-2597-43E4-9C46-96A3C7374D87}"/>
              </a:ext>
            </a:extLst>
          </p:cNvPr>
          <p:cNvSpPr/>
          <p:nvPr/>
        </p:nvSpPr>
        <p:spPr>
          <a:xfrm>
            <a:off x="6212010" y="3755412"/>
            <a:ext cx="1323833" cy="1228299"/>
          </a:xfrm>
          <a:prstGeom prst="clou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سحابة 14">
            <a:extLst>
              <a:ext uri="{FF2B5EF4-FFF2-40B4-BE49-F238E27FC236}">
                <a16:creationId xmlns:a16="http://schemas.microsoft.com/office/drawing/2014/main" id="{7A382EAB-6C35-47D0-A1EC-E7B5F0EA7B00}"/>
              </a:ext>
            </a:extLst>
          </p:cNvPr>
          <p:cNvSpPr/>
          <p:nvPr/>
        </p:nvSpPr>
        <p:spPr>
          <a:xfrm>
            <a:off x="7645025" y="3345976"/>
            <a:ext cx="1323833" cy="1228299"/>
          </a:xfrm>
          <a:prstGeom prst="clou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1764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</TotalTime>
  <Words>172</Words>
  <Application>Microsoft Office PowerPoint</Application>
  <PresentationFormat>عرض على الشاشة (4:3)</PresentationFormat>
  <Paragraphs>42</Paragraphs>
  <Slides>14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 Light</vt:lpstr>
      <vt:lpstr>Calibri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39</cp:revision>
  <dcterms:created xsi:type="dcterms:W3CDTF">2020-07-29T08:50:48Z</dcterms:created>
  <dcterms:modified xsi:type="dcterms:W3CDTF">2020-08-31T08:46:40Z</dcterms:modified>
</cp:coreProperties>
</file>