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1pPr>
    <a:lvl2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2pPr>
    <a:lvl3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3pPr>
    <a:lvl4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4pPr>
    <a:lvl5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5pPr>
    <a:lvl6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6pPr>
    <a:lvl7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7pPr>
    <a:lvl8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8pPr>
    <a:lvl9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9411C"/>
        </a:fontRef>
        <a:srgbClr val="59411C"/>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solidFill>
        </a:fill>
      </a:tcStyle>
    </a:wholeTbl>
    <a:band2H>
      <a:tcTxStyle b="def" i="def"/>
      <a:tcStyle>
        <a:tcBdr/>
        <a:fill>
          <a:solidFill>
            <a:srgbClr val="E7D4AC"/>
          </a:solidFill>
        </a:fill>
      </a:tcStyle>
    </a:band2H>
    <a:firstCol>
      <a:tcTxStyle b="off" i="off">
        <a:fontRef idx="minor">
          <a:srgbClr val="353528"/>
        </a:fontRef>
        <a:srgbClr val="353528"/>
      </a:tcTxStyle>
      <a:tcStyle>
        <a:tcBdr>
          <a:left>
            <a:ln w="12700" cap="flat">
              <a:solidFill>
                <a:srgbClr val="B8A992"/>
              </a:solidFill>
              <a:prstDash val="solid"/>
              <a:miter lim="400000"/>
            </a:ln>
          </a:left>
          <a:right>
            <a:ln w="12700" cap="flat">
              <a:solidFill>
                <a:srgbClr val="353528"/>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Col>
    <a:la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25400" cap="flat">
              <a:solidFill>
                <a:srgbClr val="353528"/>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alpha val="64999"/>
            </a:srgbClr>
          </a:solidFill>
        </a:fill>
      </a:tcStyle>
    </a:lastRow>
    <a:fir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353528"/>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Row>
  </a:tblStyle>
  <a:tblStyle styleId="{C7B018BB-80A7-4F77-B60F-C8B233D01FF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solidFill>
                <a:srgbClr val="6F6F6F"/>
              </a:solidFill>
              <a:prstDash val="solid"/>
              <a:miter lim="400000"/>
            </a:ln>
          </a:insideH>
          <a:insideV>
            <a:ln w="12700" cap="flat">
              <a:noFill/>
              <a:miter lim="400000"/>
            </a:ln>
          </a:insideV>
        </a:tcBdr>
        <a:fill>
          <a:solidFill>
            <a:srgbClr val="EBDFBA">
              <a:alpha val="64999"/>
            </a:srgbClr>
          </a:solidFill>
        </a:fill>
      </a:tcStyle>
    </a:wholeTbl>
    <a:band2H>
      <a:tcTxStyle b="def" i="def"/>
      <a:tcStyle>
        <a:tcBdr/>
        <a:fill>
          <a:solidFill>
            <a:srgbClr val="E3D3A5"/>
          </a:solidFill>
        </a:fill>
      </a:tcStyle>
    </a:band2H>
    <a:firstCol>
      <a:tcTxStyle b="off" i="off">
        <a:fontRef idx="minor">
          <a:srgbClr val="353528"/>
        </a:fontRef>
        <a:srgbClr val="353528"/>
      </a:tcTxStyle>
      <a:tcStyle>
        <a:tcBdr>
          <a:left>
            <a:ln w="12700" cap="flat">
              <a:solidFill>
                <a:srgbClr val="6F6F6F"/>
              </a:solidFill>
              <a:prstDash val="solid"/>
              <a:miter lim="400000"/>
            </a:ln>
          </a:left>
          <a:right>
            <a:ln w="12700" cap="flat">
              <a:solidFill>
                <a:srgbClr val="6F6F6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5CEA8"/>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50503C"/>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EBDFBA">
              <a:alpha val="64999"/>
            </a:srgbClr>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B2B78B"/>
          </a:solidFill>
        </a:fill>
      </a:tcStyle>
    </a:firstRow>
  </a:tblStyle>
  <a:tblStyle styleId="{EEE7283C-3CF3-47DC-8721-378D4A62B22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8B8173"/>
              </a:solidFill>
              <a:prstDash val="solid"/>
              <a:miter lim="400000"/>
            </a:ln>
          </a:left>
          <a:right>
            <a:ln w="12700" cap="flat">
              <a:solidFill>
                <a:srgbClr val="8B8173"/>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B3A1"/>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53528"/>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DECB9D"/>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786E5F"/>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8CAAA5"/>
          </a:solidFill>
        </a:fill>
      </a:tcStyle>
    </a:firstRow>
  </a:tblStyle>
  <a:tblStyle styleId="{CF821DB8-F4EB-4A41-A1BA-3FCAFE7338EE}" styleName="">
    <a:tblBg/>
    <a:wholeTbl>
      <a:tcTxStyle b="off" i="off">
        <a:fontRef idx="minor">
          <a:srgbClr val="59411C"/>
        </a:fontRef>
        <a:srgbClr val="59411C"/>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solidFill>
                <a:srgbClr val="917359"/>
              </a:solidFill>
              <a:prstDash val="solid"/>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noFill/>
              <a:miter lim="400000"/>
            </a:ln>
          </a:insideV>
        </a:tcBdr>
        <a:fill>
          <a:solidFill>
            <a:srgbClr val="EBD7AF"/>
          </a:solidFill>
        </a:fill>
      </a:tcStyle>
    </a:firstCol>
    <a:la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lastRow>
    <a:fir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firstRow>
  </a:tblStyle>
  <a:tblStyle styleId="{33BA23B1-9221-436E-865A-0063620EA4FD}" styleName="">
    <a:tblBg/>
    <a:wholeTbl>
      <a:tcTxStyle b="off" i="off">
        <a:fontRef idx="minor">
          <a:srgbClr val="5D5D5D"/>
        </a:fontRef>
        <a:srgbClr val="5D5D5D"/>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solidFill>
                <a:srgbClr val="828282"/>
              </a:solidFill>
              <a:prstDash val="solid"/>
              <a:miter lim="400000"/>
            </a:ln>
          </a:insideV>
        </a:tcBdr>
        <a:fill>
          <a:solidFill>
            <a:srgbClr val="ECDEB5"/>
          </a:solidFill>
        </a:fill>
      </a:tcStyle>
    </a:wholeTbl>
    <a:band2H>
      <a:tcTxStyle b="def" i="def"/>
      <a:tcStyle>
        <a:tcBdr/>
        <a:fill>
          <a:solidFill>
            <a:srgbClr val="DED4B6"/>
          </a:solidFill>
        </a:fill>
      </a:tcStyle>
    </a:band2H>
    <a:firstCol>
      <a:tcTxStyle b="off" i="off">
        <a:fontRef idx="minor">
          <a:srgbClr val="353528"/>
        </a:fontRef>
        <a:srgbClr val="353528"/>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noFill/>
              <a:miter lim="400000"/>
            </a:ln>
          </a:insideV>
        </a:tcBdr>
        <a:fill>
          <a:solidFill>
            <a:srgbClr val="D7CDBE"/>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firstRow>
  </a:tblStyle>
  <a:tblStyle styleId="{2708684C-4D16-4618-839F-0558EEFCDFE6}" styleName="">
    <a:tblBg/>
    <a:wholeTbl>
      <a:tcTxStyle b="off" i="off">
        <a:fontRef idx="minor">
          <a:srgbClr val="5D5D5D"/>
        </a:fontRef>
        <a:srgbClr val="5D5D5D"/>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FFFFFF">
              <a:alpha val="20000"/>
            </a:srgbClr>
          </a:solidFill>
        </a:fill>
      </a:tcStyle>
    </a:band2H>
    <a:firstCol>
      <a:tcTxStyle b="off" i="off">
        <a:fontRef idx="minor">
          <a:srgbClr val="353528"/>
        </a:fontRef>
        <a:srgbClr val="353528"/>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7" name="Shape 137"/>
          <p:cNvSpPr/>
          <p:nvPr>
            <p:ph type="sldImg"/>
          </p:nvPr>
        </p:nvSpPr>
        <p:spPr>
          <a:xfrm>
            <a:off x="1143000" y="685800"/>
            <a:ext cx="4572000" cy="3429000"/>
          </a:xfrm>
          <a:prstGeom prst="rect">
            <a:avLst/>
          </a:prstGeom>
        </p:spPr>
        <p:txBody>
          <a:bodyPr/>
          <a:lstStyle/>
          <a:p>
            <a:pPr/>
          </a:p>
        </p:txBody>
      </p:sp>
      <p:sp>
        <p:nvSpPr>
          <p:cNvPr id="138" name="Shape 13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Helvetica Neue"/>
        <a:ea typeface="Helvetica Neue"/>
        <a:cs typeface="Helvetica Neue"/>
        <a:sym typeface="Helvetica Neue"/>
      </a:defRPr>
    </a:lvl1pPr>
    <a:lvl2pPr indent="228600" algn="r" defTabSz="457200" rtl="1" latinLnBrk="0">
      <a:lnSpc>
        <a:spcPct val="117999"/>
      </a:lnSpc>
      <a:defRPr sz="2200">
        <a:latin typeface="Helvetica Neue"/>
        <a:ea typeface="Helvetica Neue"/>
        <a:cs typeface="Helvetica Neue"/>
        <a:sym typeface="Helvetica Neue"/>
      </a:defRPr>
    </a:lvl2pPr>
    <a:lvl3pPr indent="457200" algn="r" defTabSz="457200" rtl="1" latinLnBrk="0">
      <a:lnSpc>
        <a:spcPct val="117999"/>
      </a:lnSpc>
      <a:defRPr sz="2200">
        <a:latin typeface="Helvetica Neue"/>
        <a:ea typeface="Helvetica Neue"/>
        <a:cs typeface="Helvetica Neue"/>
        <a:sym typeface="Helvetica Neue"/>
      </a:defRPr>
    </a:lvl3pPr>
    <a:lvl4pPr indent="685800" algn="r" defTabSz="457200" rtl="1" latinLnBrk="0">
      <a:lnSpc>
        <a:spcPct val="117999"/>
      </a:lnSpc>
      <a:defRPr sz="2200">
        <a:latin typeface="Helvetica Neue"/>
        <a:ea typeface="Helvetica Neue"/>
        <a:cs typeface="Helvetica Neue"/>
        <a:sym typeface="Helvetica Neue"/>
      </a:defRPr>
    </a:lvl4pPr>
    <a:lvl5pPr indent="914400" algn="r" defTabSz="457200" rtl="1" latinLnBrk="0">
      <a:lnSpc>
        <a:spcPct val="117999"/>
      </a:lnSpc>
      <a:defRPr sz="2200">
        <a:latin typeface="Helvetica Neue"/>
        <a:ea typeface="Helvetica Neue"/>
        <a:cs typeface="Helvetica Neue"/>
        <a:sym typeface="Helvetica Neue"/>
      </a:defRPr>
    </a:lvl5pPr>
    <a:lvl6pPr indent="1143000" algn="r" defTabSz="457200" rtl="1" latinLnBrk="0">
      <a:lnSpc>
        <a:spcPct val="117999"/>
      </a:lnSpc>
      <a:defRPr sz="2200">
        <a:latin typeface="Helvetica Neue"/>
        <a:ea typeface="Helvetica Neue"/>
        <a:cs typeface="Helvetica Neue"/>
        <a:sym typeface="Helvetica Neue"/>
      </a:defRPr>
    </a:lvl6pPr>
    <a:lvl7pPr indent="1371600" algn="r" defTabSz="457200" rtl="1" latinLnBrk="0">
      <a:lnSpc>
        <a:spcPct val="117999"/>
      </a:lnSpc>
      <a:defRPr sz="2200">
        <a:latin typeface="Helvetica Neue"/>
        <a:ea typeface="Helvetica Neue"/>
        <a:cs typeface="Helvetica Neue"/>
        <a:sym typeface="Helvetica Neue"/>
      </a:defRPr>
    </a:lvl7pPr>
    <a:lvl8pPr indent="1600200" algn="r" defTabSz="457200" rtl="1" latinLnBrk="0">
      <a:lnSpc>
        <a:spcPct val="117999"/>
      </a:lnSpc>
      <a:defRPr sz="2200">
        <a:latin typeface="Helvetica Neue"/>
        <a:ea typeface="Helvetica Neue"/>
        <a:cs typeface="Helvetica Neue"/>
        <a:sym typeface="Helvetica Neue"/>
      </a:defRPr>
    </a:lvl8pPr>
    <a:lvl9pPr indent="1828800" algn="r" defTabSz="457200" rtl="1"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العنوان والعنوان الفرعي">
    <p:spTree>
      <p:nvGrpSpPr>
        <p:cNvPr id="1" name=""/>
        <p:cNvGrpSpPr/>
        <p:nvPr/>
      </p:nvGrpSpPr>
      <p:grpSpPr>
        <a:xfrm>
          <a:off x="0" y="0"/>
          <a:ext cx="0" cy="0"/>
          <a:chOff x="0" y="0"/>
          <a:chExt cx="0" cy="0"/>
        </a:xfrm>
      </p:grpSpPr>
      <p:sp>
        <p:nvSpPr>
          <p:cNvPr id="11" name="نص العنوان"/>
          <p:cNvSpPr txBox="1"/>
          <p:nvPr>
            <p:ph type="title"/>
          </p:nvPr>
        </p:nvSpPr>
        <p:spPr>
          <a:xfrm>
            <a:off x="1104900" y="1473200"/>
            <a:ext cx="10795000" cy="3556000"/>
          </a:xfrm>
          <a:prstGeom prst="rect">
            <a:avLst/>
          </a:prstGeom>
        </p:spPr>
        <p:txBody>
          <a:bodyPr anchor="b"/>
          <a:lstStyle/>
          <a:p>
            <a:pPr/>
            <a:r>
              <a:t>نص العنوان</a:t>
            </a:r>
          </a:p>
        </p:txBody>
      </p:sp>
      <p:sp>
        <p:nvSpPr>
          <p:cNvPr id="12" name="مستوى النص الأول…"/>
          <p:cNvSpPr txBox="1"/>
          <p:nvPr>
            <p:ph type="body" sz="quarter" idx="1"/>
          </p:nvPr>
        </p:nvSpPr>
        <p:spPr>
          <a:xfrm>
            <a:off x="1104900" y="5016500"/>
            <a:ext cx="10795000" cy="22352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قتباس">
    <p:spTree>
      <p:nvGrpSpPr>
        <p:cNvPr id="1" name=""/>
        <p:cNvGrpSpPr/>
        <p:nvPr/>
      </p:nvGrpSpPr>
      <p:grpSpPr>
        <a:xfrm>
          <a:off x="0" y="0"/>
          <a:ext cx="0" cy="0"/>
          <a:chOff x="0" y="0"/>
          <a:chExt cx="0" cy="0"/>
        </a:xfrm>
      </p:grpSpPr>
      <p:sp>
        <p:nvSpPr>
          <p:cNvPr id="93" name="– باسل أسعد"/>
          <p:cNvSpPr txBox="1"/>
          <p:nvPr>
            <p:ph type="body" sz="quarter" idx="13"/>
          </p:nvPr>
        </p:nvSpPr>
        <p:spPr>
          <a:xfrm>
            <a:off x="1270000" y="6362700"/>
            <a:ext cx="10464800" cy="597259"/>
          </a:xfrm>
          <a:prstGeom prst="rect">
            <a:avLst/>
          </a:prstGeom>
        </p:spPr>
        <p:txBody>
          <a:bodyPr anchor="t">
            <a:spAutoFit/>
          </a:bodyPr>
          <a:lstStyle>
            <a:lvl1pPr marL="0" indent="0" algn="ctr">
              <a:spcBef>
                <a:spcPts val="0"/>
              </a:spcBef>
              <a:buClrTx/>
              <a:buSzTx/>
              <a:buNone/>
              <a:defRPr sz="3000"/>
            </a:lvl1pPr>
          </a:lstStyle>
          <a:p>
            <a:pPr rtl="0">
              <a:defRPr/>
            </a:pPr>
            <a:r>
              <a:t>– باسل أسعد</a:t>
            </a:r>
          </a:p>
        </p:txBody>
      </p:sp>
      <p:sp>
        <p:nvSpPr>
          <p:cNvPr id="94" name="&quot;اكتب الاقتباس هنا.&quot;"/>
          <p:cNvSpPr txBox="1"/>
          <p:nvPr>
            <p:ph type="body" sz="quarter" idx="14"/>
          </p:nvPr>
        </p:nvSpPr>
        <p:spPr>
          <a:xfrm>
            <a:off x="1270000" y="4214878"/>
            <a:ext cx="10464800" cy="790444"/>
          </a:xfrm>
          <a:prstGeom prst="rect">
            <a:avLst/>
          </a:prstGeom>
        </p:spPr>
        <p:txBody>
          <a:bodyPr>
            <a:spAutoFit/>
          </a:bodyPr>
          <a:lstStyle>
            <a:lvl1pPr marL="0" indent="0" algn="ctr">
              <a:spcBef>
                <a:spcPts val="2400"/>
              </a:spcBef>
              <a:buClrTx/>
              <a:buSzTx/>
              <a:buNone/>
              <a:defRPr sz="4200"/>
            </a:lvl1pPr>
          </a:lstStyle>
          <a:p>
            <a:pPr rtl="0">
              <a:defRPr/>
            </a:pPr>
            <a:r>
              <a:t>"اكتب الاقتباس هنا." </a:t>
            </a:r>
          </a:p>
        </p:txBody>
      </p:sp>
      <p:sp>
        <p:nvSpPr>
          <p:cNvPr id="95"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p:spTree>
      <p:nvGrpSpPr>
        <p:cNvPr id="1" name=""/>
        <p:cNvGrpSpPr/>
        <p:nvPr/>
      </p:nvGrpSpPr>
      <p:grpSpPr>
        <a:xfrm>
          <a:off x="0" y="0"/>
          <a:ext cx="0" cy="0"/>
          <a:chOff x="0" y="0"/>
          <a:chExt cx="0" cy="0"/>
        </a:xfrm>
      </p:grpSpPr>
      <p:sp>
        <p:nvSpPr>
          <p:cNvPr id="102" name="صورة"/>
          <p:cNvSpPr/>
          <p:nvPr>
            <p:ph type="pic" idx="13"/>
          </p:nvPr>
        </p:nvSpPr>
        <p:spPr>
          <a:xfrm>
            <a:off x="-79023" y="-126408"/>
            <a:ext cx="15544802" cy="10363201"/>
          </a:xfrm>
          <a:prstGeom prst="rect">
            <a:avLst/>
          </a:prstGeom>
          <a:ln w="25400"/>
        </p:spPr>
        <p:txBody>
          <a:bodyPr lIns="91439" tIns="45719" rIns="91439" bIns="45719" anchor="t">
            <a:noAutofit/>
          </a:bodyPr>
          <a:lstStyle/>
          <a:p>
            <a:pPr/>
          </a:p>
        </p:txBody>
      </p:sp>
      <p:sp>
        <p:nvSpPr>
          <p:cNvPr id="103"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فارغ">
    <p:spTree>
      <p:nvGrpSpPr>
        <p:cNvPr id="1" name=""/>
        <p:cNvGrpSpPr/>
        <p:nvPr/>
      </p:nvGrpSpPr>
      <p:grpSpPr>
        <a:xfrm>
          <a:off x="0" y="0"/>
          <a:ext cx="0" cy="0"/>
          <a:chOff x="0" y="0"/>
          <a:chExt cx="0" cy="0"/>
        </a:xfrm>
      </p:grpSpPr>
      <p:sp>
        <p:nvSpPr>
          <p:cNvPr id="110"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رجمة">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نص العنوان"/>
          <p:cNvSpPr txBox="1"/>
          <p:nvPr>
            <p:ph type="title"/>
          </p:nvPr>
        </p:nvSpPr>
        <p:spPr>
          <a:xfrm>
            <a:off x="749300" y="1765300"/>
            <a:ext cx="10464800" cy="3124200"/>
          </a:xfrm>
          <a:prstGeom prst="rect">
            <a:avLst/>
          </a:prstGeom>
        </p:spPr>
        <p:txBody>
          <a:bodyPr anchor="b"/>
          <a:lstStyle>
            <a:lvl1pPr defTabSz="457200">
              <a:buClrTx/>
              <a:tabLst>
                <a:tab pos="1485900" algn="l"/>
              </a:tabLst>
              <a:defRPr sz="94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1pPr>
          </a:lstStyle>
          <a:p>
            <a:pPr rtl="0">
              <a:defRPr/>
            </a:pPr>
            <a:r>
              <a:t>نص العنوان</a:t>
            </a:r>
          </a:p>
        </p:txBody>
      </p:sp>
      <p:sp>
        <p:nvSpPr>
          <p:cNvPr id="118" name="مستوى النص الأول…"/>
          <p:cNvSpPr txBox="1"/>
          <p:nvPr>
            <p:ph type="body" sz="quarter" idx="1"/>
          </p:nvPr>
        </p:nvSpPr>
        <p:spPr>
          <a:xfrm>
            <a:off x="749300" y="5029200"/>
            <a:ext cx="10464800" cy="1549400"/>
          </a:xfrm>
          <a:prstGeom prst="rect">
            <a:avLst/>
          </a:prstGeom>
        </p:spPr>
        <p:txBody>
          <a:bodyPr anchor="t"/>
          <a:lstStyle>
            <a:lvl1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1pPr>
            <a:lvl2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2pPr>
            <a:lvl3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3pPr>
            <a:lvl4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4pPr>
            <a:lvl5pPr marL="0" indent="0" algn="ctr" defTabSz="457200">
              <a:spcBef>
                <a:spcPts val="0"/>
              </a:spcBef>
              <a:buClrTx/>
              <a:buSzTx/>
              <a:buNone/>
              <a:defRPr sz="42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119" name="رقم الشريحة"/>
          <p:cNvSpPr txBox="1"/>
          <p:nvPr>
            <p:ph type="sldNum" sz="quarter" idx="2"/>
          </p:nvPr>
        </p:nvSpPr>
        <p:spPr>
          <a:xfrm>
            <a:off x="834237" y="9164669"/>
            <a:ext cx="434534" cy="466662"/>
          </a:xfrm>
          <a:prstGeom prst="rect">
            <a:avLst/>
          </a:prstGeom>
        </p:spPr>
        <p:txBody>
          <a:bodyPr anchor="ctr"/>
          <a:lstStyle>
            <a:lvl1pPr algn="l" defTabSz="457200">
              <a:buClrTx/>
              <a:defRPr sz="2400">
                <a:solidFill>
                  <a:srgbClr val="363929"/>
                </a:solidFill>
                <a:latin typeface="Optima"/>
                <a:ea typeface="Optima"/>
                <a:cs typeface="Optima"/>
                <a:sym typeface="Optima"/>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عنوان الفرعي">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26" name="خط"/>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r" defTabSz="457200" rtl="0">
              <a:buClrTx/>
              <a:defRPr sz="1200">
                <a:solidFill>
                  <a:srgbClr val="000000"/>
                </a:solidFill>
              </a:defRPr>
            </a:pPr>
          </a:p>
        </p:txBody>
      </p:sp>
      <p:sp>
        <p:nvSpPr>
          <p:cNvPr id="127" name="خط"/>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r" defTabSz="457200" rtl="0">
              <a:buClrTx/>
              <a:defRPr sz="1200">
                <a:solidFill>
                  <a:srgbClr val="000000"/>
                </a:solidFill>
              </a:defRPr>
            </a:pPr>
          </a:p>
        </p:txBody>
      </p:sp>
      <p:sp>
        <p:nvSpPr>
          <p:cNvPr id="128" name="خط"/>
          <p:cNvSpPr/>
          <p:nvPr/>
        </p:nvSpPr>
        <p:spPr>
          <a:xfrm>
            <a:off x="508000" y="5181600"/>
            <a:ext cx="11988800" cy="0"/>
          </a:xfrm>
          <a:prstGeom prst="line">
            <a:avLst/>
          </a:prstGeom>
          <a:ln w="12700">
            <a:solidFill>
              <a:srgbClr val="444444">
                <a:alpha val="30000"/>
              </a:srgbClr>
            </a:solidFill>
            <a:miter lim="400000"/>
          </a:ln>
        </p:spPr>
        <p:txBody>
          <a:bodyPr lIns="50800" tIns="50800" rIns="50800" bIns="50800" anchor="ctr"/>
          <a:lstStyle/>
          <a:p>
            <a:pPr algn="r" defTabSz="457200" rtl="0">
              <a:buClrTx/>
              <a:defRPr sz="1200">
                <a:solidFill>
                  <a:srgbClr val="000000"/>
                </a:solidFill>
              </a:defRPr>
            </a:pPr>
          </a:p>
        </p:txBody>
      </p:sp>
      <p:sp>
        <p:nvSpPr>
          <p:cNvPr id="129" name="نص العنوان"/>
          <p:cNvSpPr txBox="1"/>
          <p:nvPr>
            <p:ph type="title"/>
          </p:nvPr>
        </p:nvSpPr>
        <p:spPr>
          <a:xfrm>
            <a:off x="508000" y="3009900"/>
            <a:ext cx="11988800" cy="2032000"/>
          </a:xfrm>
          <a:prstGeom prst="rect">
            <a:avLst/>
          </a:prstGeom>
        </p:spPr>
        <p:txBody>
          <a:bodyPr anchor="b"/>
          <a:lstStyle>
            <a:lvl1pPr algn="r">
              <a:lnSpc>
                <a:spcPct val="90000"/>
              </a:lnSpc>
              <a:buClrTx/>
              <a:defRPr cap="all" sz="6400">
                <a:solidFill>
                  <a:srgbClr val="606060"/>
                </a:solidFill>
                <a:latin typeface="Gill Sans Light"/>
                <a:ea typeface="Gill Sans Light"/>
                <a:cs typeface="Gill Sans Light"/>
                <a:sym typeface="Gill Sans Light"/>
              </a:defRPr>
            </a:lvl1pPr>
          </a:lstStyle>
          <a:p>
            <a:pPr rtl="0">
              <a:defRPr/>
            </a:pPr>
            <a:r>
              <a:t>نص العنوان</a:t>
            </a:r>
          </a:p>
        </p:txBody>
      </p:sp>
      <p:sp>
        <p:nvSpPr>
          <p:cNvPr id="130" name="مستوى النص الأول…"/>
          <p:cNvSpPr txBox="1"/>
          <p:nvPr>
            <p:ph type="body" sz="quarter" idx="1"/>
          </p:nvPr>
        </p:nvSpPr>
        <p:spPr>
          <a:xfrm>
            <a:off x="508000" y="5562600"/>
            <a:ext cx="11988800" cy="825500"/>
          </a:xfrm>
          <a:prstGeom prst="rect">
            <a:avLst/>
          </a:prstGeom>
        </p:spPr>
        <p:txBody>
          <a:bodyPr anchor="t"/>
          <a:lstStyle>
            <a:lvl1pPr marL="0" indent="0">
              <a:lnSpc>
                <a:spcPct val="120000"/>
              </a:lnSpc>
              <a:spcBef>
                <a:spcPts val="0"/>
              </a:spcBef>
              <a:buClrTx/>
              <a:buSzTx/>
              <a:buNone/>
              <a:defRPr sz="2400">
                <a:solidFill>
                  <a:srgbClr val="606060"/>
                </a:solidFill>
                <a:latin typeface="Gill Sans"/>
                <a:ea typeface="Gill Sans"/>
                <a:cs typeface="Gill Sans"/>
                <a:sym typeface="Gill Sans"/>
              </a:defRPr>
            </a:lvl1pPr>
            <a:lvl2pPr marL="0" indent="0">
              <a:lnSpc>
                <a:spcPct val="120000"/>
              </a:lnSpc>
              <a:spcBef>
                <a:spcPts val="0"/>
              </a:spcBef>
              <a:buClrTx/>
              <a:buSzTx/>
              <a:buNone/>
              <a:defRPr sz="2400">
                <a:solidFill>
                  <a:srgbClr val="606060"/>
                </a:solidFill>
                <a:latin typeface="Gill Sans"/>
                <a:ea typeface="Gill Sans"/>
                <a:cs typeface="Gill Sans"/>
                <a:sym typeface="Gill Sans"/>
              </a:defRPr>
            </a:lvl2pPr>
            <a:lvl3pPr marL="0" indent="0">
              <a:lnSpc>
                <a:spcPct val="120000"/>
              </a:lnSpc>
              <a:spcBef>
                <a:spcPts val="0"/>
              </a:spcBef>
              <a:buClrTx/>
              <a:buSzTx/>
              <a:buNone/>
              <a:defRPr sz="2400">
                <a:solidFill>
                  <a:srgbClr val="606060"/>
                </a:solidFill>
                <a:latin typeface="Gill Sans"/>
                <a:ea typeface="Gill Sans"/>
                <a:cs typeface="Gill Sans"/>
                <a:sym typeface="Gill Sans"/>
              </a:defRPr>
            </a:lvl3pPr>
            <a:lvl4pPr marL="0" indent="0">
              <a:lnSpc>
                <a:spcPct val="120000"/>
              </a:lnSpc>
              <a:spcBef>
                <a:spcPts val="0"/>
              </a:spcBef>
              <a:buClrTx/>
              <a:buSzTx/>
              <a:buNone/>
              <a:defRPr sz="2400">
                <a:solidFill>
                  <a:srgbClr val="606060"/>
                </a:solidFill>
                <a:latin typeface="Gill Sans"/>
                <a:ea typeface="Gill Sans"/>
                <a:cs typeface="Gill Sans"/>
                <a:sym typeface="Gill Sans"/>
              </a:defRPr>
            </a:lvl4pPr>
            <a:lvl5pPr marL="0" indent="0">
              <a:lnSpc>
                <a:spcPct val="120000"/>
              </a:lnSpc>
              <a:spcBef>
                <a:spcPts val="0"/>
              </a:spcBef>
              <a:buClrTx/>
              <a:buSzTx/>
              <a:buNone/>
              <a:defRPr sz="2400">
                <a:solidFill>
                  <a:srgbClr val="606060"/>
                </a:solidFill>
                <a:latin typeface="Gill Sans"/>
                <a:ea typeface="Gill Sans"/>
                <a:cs typeface="Gill Sans"/>
                <a:sym typeface="Gill Sans"/>
              </a:defRPr>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131" name="رقم الشريحة"/>
          <p:cNvSpPr txBox="1"/>
          <p:nvPr>
            <p:ph type="sldNum" sz="quarter" idx="2"/>
          </p:nvPr>
        </p:nvSpPr>
        <p:spPr>
          <a:xfrm>
            <a:off x="12148214" y="8763000"/>
            <a:ext cx="354475" cy="375397"/>
          </a:xfrm>
          <a:prstGeom prst="rect">
            <a:avLst/>
          </a:prstGeom>
        </p:spPr>
        <p:txBody>
          <a:bodyPr anchor="t"/>
          <a:lstStyle>
            <a:lvl1pPr>
              <a:buClrTx/>
              <a:defRPr>
                <a:solidFill>
                  <a:srgbClr val="606060"/>
                </a:solidFill>
                <a:latin typeface="Gill Sans"/>
                <a:ea typeface="Gill Sans"/>
                <a:cs typeface="Gill Sans"/>
                <a:sym typeface="Gill Sans"/>
              </a:defRPr>
            </a:lvl1p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أفقية">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صورة"/>
          <p:cNvSpPr/>
          <p:nvPr>
            <p:ph type="pic" idx="13"/>
          </p:nvPr>
        </p:nvSpPr>
        <p:spPr>
          <a:xfrm>
            <a:off x="2118171" y="468081"/>
            <a:ext cx="8787508" cy="5858339"/>
          </a:xfrm>
          <a:prstGeom prst="rect">
            <a:avLst/>
          </a:prstGeom>
          <a:ln w="9525">
            <a:round/>
          </a:ln>
        </p:spPr>
        <p:txBody>
          <a:bodyPr lIns="91439" tIns="45719" rIns="91439" bIns="45719" anchor="t">
            <a:noAutofit/>
          </a:bodyPr>
          <a:lstStyle/>
          <a:p>
            <a:pPr/>
          </a:p>
        </p:txBody>
      </p:sp>
      <p:sp>
        <p:nvSpPr>
          <p:cNvPr id="21" name="نص العنوان"/>
          <p:cNvSpPr txBox="1"/>
          <p:nvPr>
            <p:ph type="title"/>
          </p:nvPr>
        </p:nvSpPr>
        <p:spPr>
          <a:xfrm>
            <a:off x="1104900" y="6248400"/>
            <a:ext cx="10795000" cy="1397000"/>
          </a:xfrm>
          <a:prstGeom prst="rect">
            <a:avLst/>
          </a:prstGeom>
        </p:spPr>
        <p:txBody>
          <a:bodyPr/>
          <a:lstStyle/>
          <a:p>
            <a:pPr/>
            <a:r>
              <a:t>نص العنوان</a:t>
            </a:r>
          </a:p>
        </p:txBody>
      </p:sp>
      <p:sp>
        <p:nvSpPr>
          <p:cNvPr id="22" name="مستوى النص الأول…"/>
          <p:cNvSpPr txBox="1"/>
          <p:nvPr>
            <p:ph type="body" sz="quarter" idx="1"/>
          </p:nvPr>
        </p:nvSpPr>
        <p:spPr>
          <a:xfrm>
            <a:off x="1104900" y="7632700"/>
            <a:ext cx="10795000" cy="13970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3"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 الوسط">
    <p:spTree>
      <p:nvGrpSpPr>
        <p:cNvPr id="1" name=""/>
        <p:cNvGrpSpPr/>
        <p:nvPr/>
      </p:nvGrpSpPr>
      <p:grpSpPr>
        <a:xfrm>
          <a:off x="0" y="0"/>
          <a:ext cx="0" cy="0"/>
          <a:chOff x="0" y="0"/>
          <a:chExt cx="0" cy="0"/>
        </a:xfrm>
      </p:grpSpPr>
      <p:sp>
        <p:nvSpPr>
          <p:cNvPr id="30" name="نص العنوان"/>
          <p:cNvSpPr txBox="1"/>
          <p:nvPr>
            <p:ph type="title"/>
          </p:nvPr>
        </p:nvSpPr>
        <p:spPr>
          <a:xfrm>
            <a:off x="1104900" y="3098800"/>
            <a:ext cx="10795000" cy="3556000"/>
          </a:xfrm>
          <a:prstGeom prst="rect">
            <a:avLst/>
          </a:prstGeom>
        </p:spPr>
        <p:txBody>
          <a:bodyPr/>
          <a:lstStyle>
            <a:lvl1pPr>
              <a:defRPr sz="6000"/>
            </a:lvl1pPr>
          </a:lstStyle>
          <a:p>
            <a:pPr/>
            <a:r>
              <a:t>نص العنوان</a:t>
            </a:r>
          </a:p>
        </p:txBody>
      </p:sp>
      <p:sp>
        <p:nvSpPr>
          <p:cNvPr id="31"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رأسية">
    <p:spTree>
      <p:nvGrpSpPr>
        <p:cNvPr id="1" name=""/>
        <p:cNvGrpSpPr/>
        <p:nvPr/>
      </p:nvGrpSpPr>
      <p:grpSpPr>
        <a:xfrm>
          <a:off x="0" y="0"/>
          <a:ext cx="0" cy="0"/>
          <a:chOff x="0" y="0"/>
          <a:chExt cx="0" cy="0"/>
        </a:xfrm>
      </p:grpSpPr>
      <p:sp>
        <p:nvSpPr>
          <p:cNvPr id="38" name="صورة"/>
          <p:cNvSpPr/>
          <p:nvPr>
            <p:ph type="pic" idx="13"/>
          </p:nvPr>
        </p:nvSpPr>
        <p:spPr>
          <a:xfrm>
            <a:off x="4088740" y="1357394"/>
            <a:ext cx="10701971" cy="7134642"/>
          </a:xfrm>
          <a:prstGeom prst="rect">
            <a:avLst/>
          </a:prstGeom>
          <a:ln w="9525">
            <a:round/>
          </a:ln>
        </p:spPr>
        <p:txBody>
          <a:bodyPr lIns="91439" tIns="45719" rIns="91439" bIns="45719" anchor="t">
            <a:noAutofit/>
          </a:bodyPr>
          <a:lstStyle/>
          <a:p>
            <a:pPr/>
          </a:p>
        </p:txBody>
      </p:sp>
      <p:sp>
        <p:nvSpPr>
          <p:cNvPr id="39" name="نص العنوان"/>
          <p:cNvSpPr txBox="1"/>
          <p:nvPr>
            <p:ph type="title"/>
          </p:nvPr>
        </p:nvSpPr>
        <p:spPr>
          <a:xfrm>
            <a:off x="635000" y="1473200"/>
            <a:ext cx="5715000" cy="3314700"/>
          </a:xfrm>
          <a:prstGeom prst="rect">
            <a:avLst/>
          </a:prstGeom>
        </p:spPr>
        <p:txBody>
          <a:bodyPr anchor="b"/>
          <a:lstStyle>
            <a:lvl1pPr>
              <a:defRPr sz="6000"/>
            </a:lvl1pPr>
          </a:lstStyle>
          <a:p>
            <a:pPr/>
            <a:r>
              <a:t>نص العنوان</a:t>
            </a:r>
          </a:p>
        </p:txBody>
      </p:sp>
      <p:sp>
        <p:nvSpPr>
          <p:cNvPr id="40" name="مستوى النص الأول…"/>
          <p:cNvSpPr txBox="1"/>
          <p:nvPr>
            <p:ph type="body" sz="quarter" idx="1"/>
          </p:nvPr>
        </p:nvSpPr>
        <p:spPr>
          <a:xfrm>
            <a:off x="635000" y="4940300"/>
            <a:ext cx="5715000" cy="36068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0" algn="ctr">
              <a:spcBef>
                <a:spcPts val="0"/>
              </a:spcBef>
              <a:buClrTx/>
              <a:buSzTx/>
              <a:buNone/>
              <a:defRPr sz="2600">
                <a:latin typeface="Zapfino"/>
                <a:ea typeface="Zapfino"/>
                <a:cs typeface="Zapfino"/>
                <a:sym typeface="Zapfino"/>
              </a:defRPr>
            </a:lvl2pPr>
            <a:lvl3pPr marL="0" indent="0" algn="ctr">
              <a:spcBef>
                <a:spcPts val="0"/>
              </a:spcBef>
              <a:buClrTx/>
              <a:buSzTx/>
              <a:buNone/>
              <a:defRPr sz="2600">
                <a:latin typeface="Zapfino"/>
                <a:ea typeface="Zapfino"/>
                <a:cs typeface="Zapfino"/>
                <a:sym typeface="Zapfino"/>
              </a:defRPr>
            </a:lvl3pPr>
            <a:lvl4pPr marL="0" indent="0" algn="ctr">
              <a:spcBef>
                <a:spcPts val="0"/>
              </a:spcBef>
              <a:buClrTx/>
              <a:buSzTx/>
              <a:buNone/>
              <a:defRPr sz="2600">
                <a:latin typeface="Zapfino"/>
                <a:ea typeface="Zapfino"/>
                <a:cs typeface="Zapfino"/>
                <a:sym typeface="Zapfino"/>
              </a:defRPr>
            </a:lvl4pPr>
            <a:lvl5pPr marL="0" indent="0" algn="ctr">
              <a:spcBef>
                <a:spcPts val="0"/>
              </a:spcBef>
              <a:buClrTx/>
              <a:buSzTx/>
              <a:buNone/>
              <a:defRPr sz="2600">
                <a:latin typeface="Zapfino"/>
                <a:ea typeface="Zapfino"/>
                <a:cs typeface="Zapfino"/>
                <a:sym typeface="Zapfino"/>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1"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 أعلى">
    <p:spTree>
      <p:nvGrpSpPr>
        <p:cNvPr id="1" name=""/>
        <p:cNvGrpSpPr/>
        <p:nvPr/>
      </p:nvGrpSpPr>
      <p:grpSpPr>
        <a:xfrm>
          <a:off x="0" y="0"/>
          <a:ext cx="0" cy="0"/>
          <a:chOff x="0" y="0"/>
          <a:chExt cx="0" cy="0"/>
        </a:xfrm>
      </p:grpSpPr>
      <p:sp>
        <p:nvSpPr>
          <p:cNvPr id="48" name="نص العنوان"/>
          <p:cNvSpPr txBox="1"/>
          <p:nvPr>
            <p:ph type="title"/>
          </p:nvPr>
        </p:nvSpPr>
        <p:spPr>
          <a:prstGeom prst="rect">
            <a:avLst/>
          </a:prstGeom>
        </p:spPr>
        <p:txBody>
          <a:bodyPr/>
          <a:lstStyle/>
          <a:p>
            <a:pPr/>
            <a:r>
              <a:t>نص العنوان</a:t>
            </a:r>
          </a:p>
        </p:txBody>
      </p:sp>
      <p:sp>
        <p:nvSpPr>
          <p:cNvPr id="49"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عداد النقطي">
    <p:spTree>
      <p:nvGrpSpPr>
        <p:cNvPr id="1" name=""/>
        <p:cNvGrpSpPr/>
        <p:nvPr/>
      </p:nvGrpSpPr>
      <p:grpSpPr>
        <a:xfrm>
          <a:off x="0" y="0"/>
          <a:ext cx="0" cy="0"/>
          <a:chOff x="0" y="0"/>
          <a:chExt cx="0" cy="0"/>
        </a:xfrm>
      </p:grpSpPr>
      <p:sp>
        <p:nvSpPr>
          <p:cNvPr id="56" name="نص العنوان"/>
          <p:cNvSpPr txBox="1"/>
          <p:nvPr>
            <p:ph type="title"/>
          </p:nvPr>
        </p:nvSpPr>
        <p:spPr>
          <a:prstGeom prst="rect">
            <a:avLst/>
          </a:prstGeom>
        </p:spPr>
        <p:txBody>
          <a:bodyPr/>
          <a:lstStyle/>
          <a:p>
            <a:pPr/>
            <a:r>
              <a:t>نص العنوان</a:t>
            </a:r>
          </a:p>
        </p:txBody>
      </p:sp>
      <p:sp>
        <p:nvSpPr>
          <p:cNvPr id="57" name="مستوى النص الأول…"/>
          <p:cNvSpPr txBox="1"/>
          <p:nvPr>
            <p:ph type="body" idx="1"/>
          </p:nvPr>
        </p:nvSpPr>
        <p:spPr>
          <a:xfrm>
            <a:off x="1104900" y="3022600"/>
            <a:ext cx="10795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58"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التعداد النقطي والصورة">
    <p:spTree>
      <p:nvGrpSpPr>
        <p:cNvPr id="1" name=""/>
        <p:cNvGrpSpPr/>
        <p:nvPr/>
      </p:nvGrpSpPr>
      <p:grpSpPr>
        <a:xfrm>
          <a:off x="0" y="0"/>
          <a:ext cx="0" cy="0"/>
          <a:chOff x="0" y="0"/>
          <a:chExt cx="0" cy="0"/>
        </a:xfrm>
      </p:grpSpPr>
      <p:sp>
        <p:nvSpPr>
          <p:cNvPr id="65" name="صورة"/>
          <p:cNvSpPr/>
          <p:nvPr>
            <p:ph type="pic" sz="half" idx="13"/>
          </p:nvPr>
        </p:nvSpPr>
        <p:spPr>
          <a:xfrm>
            <a:off x="7581900" y="2628900"/>
            <a:ext cx="4317378" cy="6489700"/>
          </a:xfrm>
          <a:prstGeom prst="rect">
            <a:avLst/>
          </a:prstGeom>
          <a:ln w="9525">
            <a:round/>
          </a:ln>
        </p:spPr>
        <p:txBody>
          <a:bodyPr lIns="91439" tIns="45719" rIns="91439" bIns="45719" anchor="t">
            <a:noAutofit/>
          </a:bodyPr>
          <a:lstStyle/>
          <a:p>
            <a:pPr/>
          </a:p>
        </p:txBody>
      </p:sp>
      <p:sp>
        <p:nvSpPr>
          <p:cNvPr id="66" name="نص العنوان"/>
          <p:cNvSpPr txBox="1"/>
          <p:nvPr>
            <p:ph type="title"/>
          </p:nvPr>
        </p:nvSpPr>
        <p:spPr>
          <a:prstGeom prst="rect">
            <a:avLst/>
          </a:prstGeom>
        </p:spPr>
        <p:txBody>
          <a:bodyPr/>
          <a:lstStyle/>
          <a:p>
            <a:pPr/>
            <a:r>
              <a:t>نص العنوان</a:t>
            </a:r>
          </a:p>
        </p:txBody>
      </p:sp>
      <p:sp>
        <p:nvSpPr>
          <p:cNvPr id="67" name="مستوى النص الأول…"/>
          <p:cNvSpPr txBox="1"/>
          <p:nvPr>
            <p:ph type="body" sz="half"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rtl="0">
              <a:defRPr/>
            </a:pPr>
            <a:r>
              <a:t>مستوى النص الأول</a:t>
            </a:r>
          </a:p>
          <a:p>
            <a:pPr lvl="1" rtl="0">
              <a:defRPr/>
            </a:pPr>
            <a:r>
              <a:t>مستوى النص الثاني</a:t>
            </a:r>
          </a:p>
          <a:p>
            <a:pPr lvl="2" rtl="0">
              <a:defRPr/>
            </a:pPr>
            <a:r>
              <a:t>مستوى النص الثالث</a:t>
            </a:r>
          </a:p>
          <a:p>
            <a:pPr lvl="3" rtl="0">
              <a:defRPr/>
            </a:pPr>
            <a:r>
              <a:t>مستوى النص الرابع</a:t>
            </a:r>
          </a:p>
          <a:p>
            <a:pPr lvl="4" rtl="0">
              <a:defRPr/>
            </a:pPr>
            <a:r>
              <a:t>مستوى النص الخامس</a:t>
            </a:r>
          </a:p>
        </p:txBody>
      </p:sp>
      <p:sp>
        <p:nvSpPr>
          <p:cNvPr id="68"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تعداد نقطي">
    <p:spTree>
      <p:nvGrpSpPr>
        <p:cNvPr id="1" name=""/>
        <p:cNvGrpSpPr/>
        <p:nvPr/>
      </p:nvGrpSpPr>
      <p:grpSpPr>
        <a:xfrm>
          <a:off x="0" y="0"/>
          <a:ext cx="0" cy="0"/>
          <a:chOff x="0" y="0"/>
          <a:chExt cx="0" cy="0"/>
        </a:xfrm>
      </p:grpSpPr>
      <p:sp>
        <p:nvSpPr>
          <p:cNvPr id="75" name="مستوى النص الأول…"/>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76"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٣ أعلى">
    <p:spTree>
      <p:nvGrpSpPr>
        <p:cNvPr id="1" name=""/>
        <p:cNvGrpSpPr/>
        <p:nvPr/>
      </p:nvGrpSpPr>
      <p:grpSpPr>
        <a:xfrm>
          <a:off x="0" y="0"/>
          <a:ext cx="0" cy="0"/>
          <a:chOff x="0" y="0"/>
          <a:chExt cx="0" cy="0"/>
        </a:xfrm>
      </p:grpSpPr>
      <p:sp>
        <p:nvSpPr>
          <p:cNvPr id="83" name="صورة"/>
          <p:cNvSpPr/>
          <p:nvPr>
            <p:ph type="pic" sz="half" idx="13"/>
          </p:nvPr>
        </p:nvSpPr>
        <p:spPr>
          <a:xfrm>
            <a:off x="7759700" y="4151206"/>
            <a:ext cx="5118100" cy="5573044"/>
          </a:xfrm>
          <a:prstGeom prst="rect">
            <a:avLst/>
          </a:prstGeom>
          <a:ln w="9525">
            <a:round/>
          </a:ln>
        </p:spPr>
        <p:txBody>
          <a:bodyPr lIns="91439" tIns="45719" rIns="91439" bIns="45719" anchor="t">
            <a:noAutofit/>
          </a:bodyPr>
          <a:lstStyle/>
          <a:p>
            <a:pPr/>
          </a:p>
        </p:txBody>
      </p:sp>
      <p:sp>
        <p:nvSpPr>
          <p:cNvPr id="84" name="صورة"/>
          <p:cNvSpPr/>
          <p:nvPr>
            <p:ph type="pic" sz="half" idx="14"/>
          </p:nvPr>
        </p:nvSpPr>
        <p:spPr>
          <a:xfrm>
            <a:off x="6972300" y="622300"/>
            <a:ext cx="6229350" cy="4152900"/>
          </a:xfrm>
          <a:prstGeom prst="rect">
            <a:avLst/>
          </a:prstGeom>
          <a:ln w="9525">
            <a:round/>
          </a:ln>
        </p:spPr>
        <p:txBody>
          <a:bodyPr lIns="91439" tIns="45719" rIns="91439" bIns="45719" anchor="t">
            <a:noAutofit/>
          </a:bodyPr>
          <a:lstStyle/>
          <a:p>
            <a:pPr/>
          </a:p>
        </p:txBody>
      </p:sp>
      <p:sp>
        <p:nvSpPr>
          <p:cNvPr id="85" name="صورة"/>
          <p:cNvSpPr/>
          <p:nvPr>
            <p:ph type="pic" idx="15"/>
          </p:nvPr>
        </p:nvSpPr>
        <p:spPr>
          <a:xfrm>
            <a:off x="609600" y="-406400"/>
            <a:ext cx="7037917" cy="10579100"/>
          </a:xfrm>
          <a:prstGeom prst="rect">
            <a:avLst/>
          </a:prstGeom>
          <a:ln w="9525">
            <a:round/>
          </a:ln>
        </p:spPr>
        <p:txBody>
          <a:bodyPr lIns="91439" tIns="45719" rIns="91439" bIns="45719" anchor="t">
            <a:noAutofit/>
          </a:bodyPr>
          <a:lstStyle/>
          <a:p>
            <a:pPr/>
          </a:p>
        </p:txBody>
      </p:sp>
      <p:sp>
        <p:nvSpPr>
          <p:cNvPr id="86"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مستوى النص الأول…"/>
          <p:cNvSpPr txBox="1"/>
          <p:nvPr>
            <p:ph type="body" idx="1"/>
          </p:nvPr>
        </p:nvSpPr>
        <p:spPr>
          <a:xfrm>
            <a:off x="1104900" y="939800"/>
            <a:ext cx="10795000" cy="787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3" name="نص العنوان"/>
          <p:cNvSpPr txBox="1"/>
          <p:nvPr>
            <p:ph type="title"/>
          </p:nvPr>
        </p:nvSpPr>
        <p:spPr>
          <a:xfrm>
            <a:off x="1104900" y="571500"/>
            <a:ext cx="10795000" cy="236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نص العنوان</a:t>
            </a:r>
          </a:p>
        </p:txBody>
      </p:sp>
      <p:sp>
        <p:nvSpPr>
          <p:cNvPr id="4" name="رقم الشريحة"/>
          <p:cNvSpPr txBox="1"/>
          <p:nvPr>
            <p:ph type="sldNum" sz="quarter" idx="2"/>
          </p:nvPr>
        </p:nvSpPr>
        <p:spPr>
          <a:xfrm>
            <a:off x="6314885" y="9378203"/>
            <a:ext cx="362330" cy="375398"/>
          </a:xfrm>
          <a:prstGeom prst="rect">
            <a:avLst/>
          </a:prstGeom>
          <a:ln w="12700">
            <a:miter lim="400000"/>
          </a:ln>
        </p:spPr>
        <p:txBody>
          <a:bodyPr wrap="none" lIns="50800" tIns="50800" rIns="50800" bIns="50800" anchor="b">
            <a:spAutoFit/>
          </a:bodyPr>
          <a:lstStyle>
            <a:lvl1pPr>
              <a:defRPr sz="1800">
                <a:solidFill>
                  <a:srgbClr val="51573F"/>
                </a:solidFill>
                <a:latin typeface="Geeza Pro Bold"/>
                <a:ea typeface="Geeza Pro Bold"/>
                <a:cs typeface="Geeza Pro Bold"/>
                <a:sym typeface="Geeza Pro Bold"/>
              </a:defRPr>
            </a:lvl1pPr>
          </a:lstStyle>
          <a:p>
            <a:pPr rtl="0">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1pPr>
      <a:lvl2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2pPr>
      <a:lvl3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3pPr>
      <a:lvl4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4pPr>
      <a:lvl5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5pPr>
      <a:lvl6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6pPr>
      <a:lvl7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7pPr>
      <a:lvl8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8pPr>
      <a:lvl9pPr marL="0" marR="0" indent="0" algn="ctr" defTabSz="584200" rtl="1" latinLnBrk="0">
        <a:lnSpc>
          <a:spcPct val="100000"/>
        </a:lnSpc>
        <a:spcBef>
          <a:spcPts val="0"/>
        </a:spcBef>
        <a:spcAft>
          <a:spcPts val="0"/>
        </a:spcAft>
        <a:buClr>
          <a:srgbClr val="9A7865"/>
        </a:buClr>
        <a:buSzTx/>
        <a:buFontTx/>
        <a:buNone/>
        <a:tabLst/>
        <a:defRPr b="0" baseline="0" cap="none" i="0" spc="0" strike="noStrike" sz="7600" u="none">
          <a:solidFill>
            <a:srgbClr val="85604A"/>
          </a:solidFill>
          <a:uFillTx/>
          <a:latin typeface="+mn-lt"/>
          <a:ea typeface="+mn-ea"/>
          <a:cs typeface="+mn-cs"/>
          <a:sym typeface="Geeza Pro Regular"/>
        </a:defRPr>
      </a:lvl9pPr>
    </p:titleStyle>
    <p:bodyStyle>
      <a:lvl1pPr marL="381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1pPr>
      <a:lvl2pPr marL="762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2pPr>
      <a:lvl3pPr marL="1143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3pPr>
      <a:lvl4pPr marL="1524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4pPr>
      <a:lvl5pPr marL="1905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5pPr>
      <a:lvl6pPr marL="2286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6pPr>
      <a:lvl7pPr marL="2667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7pPr>
      <a:lvl8pPr marL="3048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8pPr>
      <a:lvl9pPr marL="3429000" marR="0" indent="-381000" algn="r" defTabSz="584200" rtl="1" latinLnBrk="0">
        <a:lnSpc>
          <a:spcPct val="100000"/>
        </a:lnSpc>
        <a:spcBef>
          <a:spcPts val="3200"/>
        </a:spcBef>
        <a:spcAft>
          <a:spcPts val="0"/>
        </a:spcAft>
        <a:buClr>
          <a:srgbClr val="9A7865"/>
        </a:buClr>
        <a:buSzPct val="40000"/>
        <a:buFontTx/>
        <a:buBlip>
          <a:blip r:embed="rId3"/>
        </a:buBlip>
        <a:tabLst/>
        <a:defRPr b="0" baseline="0" cap="none" i="0" spc="0" strike="noStrike" sz="3600" u="none">
          <a:solidFill>
            <a:srgbClr val="625B48"/>
          </a:solidFill>
          <a:uFillTx/>
          <a:latin typeface="+mn-lt"/>
          <a:ea typeface="+mn-ea"/>
          <a:cs typeface="+mn-cs"/>
          <a:sym typeface="Geeza Pro Regular"/>
        </a:defRPr>
      </a:lvl9pPr>
    </p:bodyStyle>
    <p:otherStyle>
      <a:lvl1pPr marL="0" marR="0" indent="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1pPr>
      <a:lvl2pPr marL="0" marR="0" indent="2286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2pPr>
      <a:lvl3pPr marL="0" marR="0" indent="4572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3pPr>
      <a:lvl4pPr marL="0" marR="0" indent="6858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4pPr>
      <a:lvl5pPr marL="0" marR="0" indent="9144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5pPr>
      <a:lvl6pPr marL="0" marR="0" indent="11430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6pPr>
      <a:lvl7pPr marL="0" marR="0" indent="13716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7pPr>
      <a:lvl8pPr marL="0" marR="0" indent="16002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8pPr>
      <a:lvl9pPr marL="0" marR="0" indent="1828800" algn="ctr" defTabSz="584200" latinLnBrk="0">
        <a:lnSpc>
          <a:spcPct val="100000"/>
        </a:lnSpc>
        <a:spcBef>
          <a:spcPts val="0"/>
        </a:spcBef>
        <a:spcAft>
          <a:spcPts val="0"/>
        </a:spcAft>
        <a:buClr>
          <a:srgbClr val="9A7865"/>
        </a:buClr>
        <a:buSzTx/>
        <a:buFontTx/>
        <a:buNone/>
        <a:tabLst/>
        <a:defRPr b="0" baseline="0" cap="none" i="0" spc="0" strike="noStrike" sz="1800" u="none">
          <a:solidFill>
            <a:schemeClr val="tx1"/>
          </a:solidFill>
          <a:uFillTx/>
          <a:latin typeface="+mn-lt"/>
          <a:ea typeface="+mn-ea"/>
          <a:cs typeface="+mn-cs"/>
          <a:sym typeface="Geeza Pro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 Id="rId3" Type="http://schemas.openxmlformats.org/officeDocument/2006/relationships/image" Target="../media/image1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 Id="rId3" Type="http://schemas.openxmlformats.org/officeDocument/2006/relationships/image" Target="../media/image1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 Id="rId3"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0" name="صورة" descr="صورة"/>
          <p:cNvPicPr>
            <a:picLocks noChangeAspect="1"/>
          </p:cNvPicPr>
          <p:nvPr/>
        </p:nvPicPr>
        <p:blipFill>
          <a:blip r:embed="rId2">
            <a:extLst/>
          </a:blip>
          <a:stretch>
            <a:fillRect/>
          </a:stretch>
        </p:blipFill>
        <p:spPr>
          <a:xfrm>
            <a:off x="406400" y="1529556"/>
            <a:ext cx="11901311" cy="6694488"/>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القاعده :الثالثه"/>
          <p:cNvSpPr txBox="1"/>
          <p:nvPr/>
        </p:nvSpPr>
        <p:spPr>
          <a:xfrm>
            <a:off x="4279709" y="462762"/>
            <a:ext cx="4710786" cy="1143719"/>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6000">
                <a:solidFill>
                  <a:srgbClr val="000000"/>
                </a:solidFill>
                <a:latin typeface="Geeza Pro Bold"/>
                <a:ea typeface="Geeza Pro Bold"/>
                <a:cs typeface="Geeza Pro Bold"/>
                <a:sym typeface="Geeza Pro Bold"/>
              </a:defRPr>
            </a:lvl1pPr>
          </a:lstStyle>
          <a:p>
            <a:pPr rtl="0">
              <a:defRPr/>
            </a:pPr>
            <a:r>
              <a:t>القاعده :الثالثه</a:t>
            </a:r>
          </a:p>
        </p:txBody>
      </p:sp>
      <p:sp>
        <p:nvSpPr>
          <p:cNvPr id="172" name="كل من استكبر عن عبادة الله تعالى فلا بد أن يعبد غيره ."/>
          <p:cNvSpPr txBox="1"/>
          <p:nvPr/>
        </p:nvSpPr>
        <p:spPr>
          <a:xfrm>
            <a:off x="931987" y="1981463"/>
            <a:ext cx="11140825" cy="1866235"/>
          </a:xfrm>
          <a:prstGeom prst="rect">
            <a:avLst/>
          </a:prstGeom>
          <a:solidFill>
            <a:schemeClr val="accent3">
              <a:satOff val="9111"/>
              <a:lumOff val="9803"/>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5200">
                <a:solidFill>
                  <a:srgbClr val="000000"/>
                </a:solidFill>
                <a:latin typeface="Geeza Pro Bold"/>
                <a:ea typeface="Geeza Pro Bold"/>
                <a:cs typeface="Geeza Pro Bold"/>
                <a:sym typeface="Geeza Pro Bold"/>
              </a:defRPr>
            </a:lvl1pPr>
          </a:lstStyle>
          <a:p>
            <a:pPr rtl="0">
              <a:defRPr/>
            </a:pPr>
            <a:r>
              <a:t>كل من استكبر عن عبادة الله تعالى فلا بد أن يعبد غيره . </a:t>
            </a:r>
          </a:p>
        </p:txBody>
      </p:sp>
      <p:sp>
        <p:nvSpPr>
          <p:cNvPr id="173" name="{وَقَالَ مُوسَى إِنِّي عُذْتُ بِرَبِّي وَرَبِّكُمْ مِنْ كُلِّ مُتَكَبِّرٍ…"/>
          <p:cNvSpPr txBox="1"/>
          <p:nvPr/>
        </p:nvSpPr>
        <p:spPr>
          <a:xfrm>
            <a:off x="2090142" y="4120119"/>
            <a:ext cx="9706322" cy="1513369"/>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defTabSz="457200">
              <a:defRPr b="1" sz="3900">
                <a:solidFill>
                  <a:srgbClr val="000000"/>
                </a:solidFill>
                <a:latin typeface="Helvetica"/>
                <a:ea typeface="Helvetica"/>
                <a:cs typeface="Helvetica"/>
                <a:sym typeface="Helvetica"/>
              </a:defRPr>
            </a:pPr>
            <a:r>
              <a:t>{وَقَالَ مُوسَى إِنِّي عُذْتُ بِرَبِّي وَرَبِّكُمْ مِنْ كُلِّ مُتَكَبِّرٍ</a:t>
            </a:r>
          </a:p>
          <a:p>
            <a:pPr defTabSz="457200">
              <a:defRPr b="1" sz="3900">
                <a:solidFill>
                  <a:srgbClr val="000000"/>
                </a:solidFill>
                <a:latin typeface="Helvetica"/>
                <a:ea typeface="Helvetica"/>
                <a:cs typeface="Helvetica"/>
                <a:sym typeface="Helvetica"/>
              </a:defRPr>
            </a:pPr>
            <a:r>
              <a:t> لا يُؤْمِنُ بِيَوْمِ الْحِسَابِ} </a:t>
            </a:r>
          </a:p>
        </p:txBody>
      </p:sp>
      <p:sp>
        <p:nvSpPr>
          <p:cNvPr id="174" name="فالإرادة القلبية الموجودة في نفس الإنسان تقتضي وجود مراد، ولا يمكن أن تكون إرادة بدون متعلق يريده الإنسان، فإن كان متعلقه الله عز وجل كانت هذه العبودية لله عز وجل، وإن كانت غير الله فإنه يكون عابداً لهذا الغير."/>
          <p:cNvSpPr txBox="1"/>
          <p:nvPr/>
        </p:nvSpPr>
        <p:spPr>
          <a:xfrm>
            <a:off x="1268789" y="6378764"/>
            <a:ext cx="10467222" cy="2228959"/>
          </a:xfrm>
          <a:prstGeom prst="rect">
            <a:avLst/>
          </a:prstGeom>
          <a:solidFill>
            <a:schemeClr val="accent2">
              <a:satOff val="16450"/>
              <a:lumOff val="12941"/>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457200">
              <a:defRPr b="1" sz="2900">
                <a:solidFill>
                  <a:srgbClr val="000000"/>
                </a:solidFill>
                <a:latin typeface="Helvetica"/>
                <a:ea typeface="Helvetica"/>
                <a:cs typeface="Helvetica"/>
                <a:sym typeface="Helvetica"/>
              </a:defRPr>
            </a:lvl1pPr>
          </a:lstStyle>
          <a:p>
            <a:pPr/>
            <a:r>
              <a:t>فالإرادة القلبية الموجودة في نفس الإنسان تقتضي وجود مراد، ولا يمكن أن تكون إرادة بدون متعلق يريده الإنسان، فإن كان متعلقه الله عز وجل كانت هذه العبودية لله عز وجل، وإن كانت غير الله فإنه يكون عابداً لهذا الغير.</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71"/>
                                        </p:tgtEl>
                                        <p:attrNameLst>
                                          <p:attrName>style.visibility</p:attrName>
                                        </p:attrNameLst>
                                      </p:cBhvr>
                                      <p:to>
                                        <p:strVal val="visible"/>
                                      </p:to>
                                    </p:set>
                                    <p:anim calcmode="lin" valueType="num">
                                      <p:cBhvr>
                                        <p:cTn id="7" dur="1000" fill="hold"/>
                                        <p:tgtEl>
                                          <p:spTgt spid="171"/>
                                        </p:tgtEl>
                                        <p:attrNameLst>
                                          <p:attrName>ppt_x</p:attrName>
                                        </p:attrNameLst>
                                      </p:cBhvr>
                                      <p:tavLst>
                                        <p:tav tm="0">
                                          <p:val>
                                            <p:strVal val="1+#ppt_w/2"/>
                                          </p:val>
                                        </p:tav>
                                        <p:tav tm="100000">
                                          <p:val>
                                            <p:strVal val="#ppt_x"/>
                                          </p:val>
                                        </p:tav>
                                      </p:tavLst>
                                    </p:anim>
                                    <p:anim calcmode="lin" valueType="num">
                                      <p:cBhvr>
                                        <p:cTn id="8" dur="10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72"/>
                                        </p:tgtEl>
                                        <p:attrNameLst>
                                          <p:attrName>style.visibility</p:attrName>
                                        </p:attrNameLst>
                                      </p:cBhvr>
                                      <p:to>
                                        <p:strVal val="visible"/>
                                      </p:to>
                                    </p:set>
                                    <p:anim calcmode="lin" valueType="num">
                                      <p:cBhvr>
                                        <p:cTn id="13" dur="1000" fill="hold"/>
                                        <p:tgtEl>
                                          <p:spTgt spid="172"/>
                                        </p:tgtEl>
                                        <p:attrNameLst>
                                          <p:attrName>ppt_x</p:attrName>
                                        </p:attrNameLst>
                                      </p:cBhvr>
                                      <p:tavLst>
                                        <p:tav tm="0">
                                          <p:val>
                                            <p:strVal val="1+#ppt_w/2"/>
                                          </p:val>
                                        </p:tav>
                                        <p:tav tm="100000">
                                          <p:val>
                                            <p:strVal val="#ppt_x"/>
                                          </p:val>
                                        </p:tav>
                                      </p:tavLst>
                                    </p:anim>
                                    <p:anim calcmode="lin" valueType="num">
                                      <p:cBhvr>
                                        <p:cTn id="14" dur="100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2" grpId="2"/>
      <p:bldP build="whole" bldLvl="1" animBg="1" rev="0" advAuto="0" spid="171"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images.jpeg" descr="images.jpeg"/>
          <p:cNvPicPr>
            <a:picLocks noChangeAspect="0"/>
          </p:cNvPicPr>
          <p:nvPr/>
        </p:nvPicPr>
        <p:blipFill>
          <a:blip r:embed="rId2">
            <a:extLst/>
          </a:blip>
          <a:stretch>
            <a:fillRect/>
          </a:stretch>
        </p:blipFill>
        <p:spPr>
          <a:xfrm>
            <a:off x="2187942" y="1206551"/>
            <a:ext cx="8971241" cy="6687996"/>
          </a:xfrm>
          <a:prstGeom prst="rect">
            <a:avLst/>
          </a:prstGeom>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من خلال استراتيجية العصف الذهني عددي بعض أنواع العبادات القلبيه"/>
          <p:cNvSpPr/>
          <p:nvPr/>
        </p:nvSpPr>
        <p:spPr>
          <a:xfrm>
            <a:off x="9030534" y="1798273"/>
            <a:ext cx="3232540" cy="7059704"/>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500">
                <a:solidFill>
                  <a:srgbClr val="000000"/>
                </a:solidFill>
                <a:latin typeface="Geeza Pro Bold"/>
                <a:ea typeface="Geeza Pro Bold"/>
                <a:cs typeface="Geeza Pro Bold"/>
                <a:sym typeface="Geeza Pro Bold"/>
              </a:defRPr>
            </a:lvl1pPr>
          </a:lstStyle>
          <a:p>
            <a:pPr rtl="0">
              <a:defRPr/>
            </a:pPr>
            <a:r>
              <a:t>من خلال استراتيجية العصف الذهني عددي بعض أنواع العبادات القلبيه </a:t>
            </a:r>
          </a:p>
        </p:txBody>
      </p:sp>
      <p:sp>
        <p:nvSpPr>
          <p:cNvPr id="179" name="أنواع العباده"/>
          <p:cNvSpPr/>
          <p:nvPr/>
        </p:nvSpPr>
        <p:spPr>
          <a:xfrm>
            <a:off x="3388452" y="4020629"/>
            <a:ext cx="2362949" cy="2060051"/>
          </a:xfrm>
          <a:prstGeom prst="ellipse">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latin typeface="Geeza Pro Bold"/>
                <a:ea typeface="Geeza Pro Bold"/>
                <a:cs typeface="Geeza Pro Bold"/>
                <a:sym typeface="Geeza Pro Bold"/>
              </a:defRPr>
            </a:lvl1pPr>
          </a:lstStyle>
          <a:p>
            <a:pPr rtl="0">
              <a:defRPr/>
            </a:pPr>
            <a:r>
              <a:t>أنواع العباده</a:t>
            </a:r>
          </a:p>
        </p:txBody>
      </p:sp>
      <p:sp>
        <p:nvSpPr>
          <p:cNvPr id="180" name="بيضاوي"/>
          <p:cNvSpPr/>
          <p:nvPr/>
        </p:nvSpPr>
        <p:spPr>
          <a:xfrm>
            <a:off x="3235303" y="1744248"/>
            <a:ext cx="2362950" cy="2060050"/>
          </a:xfrm>
          <a:prstGeom prst="ellipse">
            <a:avLst/>
          </a:prstGeom>
          <a:blipFill>
            <a:blip r:embed="rId4"/>
          </a:blipFill>
          <a:ln w="50800">
            <a:solidFill>
              <a:srgbClr val="000000"/>
            </a:solidFill>
            <a:miter lim="400000"/>
          </a:ln>
        </p:spPr>
        <p:txBody>
          <a:bodyPr lIns="50800" tIns="50800" rIns="50800" bIns="50800" anchor="ctr"/>
          <a:lstStyle/>
          <a:p>
            <a:pPr rtl="0">
              <a:defRPr sz="3600">
                <a:solidFill>
                  <a:srgbClr val="000000"/>
                </a:solidFill>
                <a:latin typeface="Geeza Pro Bold"/>
                <a:ea typeface="Geeza Pro Bold"/>
                <a:cs typeface="Geeza Pro Bold"/>
                <a:sym typeface="Geeza Pro Bold"/>
              </a:defRPr>
            </a:pPr>
          </a:p>
        </p:txBody>
      </p:sp>
      <p:sp>
        <p:nvSpPr>
          <p:cNvPr id="181" name="بيضاوي"/>
          <p:cNvSpPr/>
          <p:nvPr/>
        </p:nvSpPr>
        <p:spPr>
          <a:xfrm>
            <a:off x="5529769" y="2520013"/>
            <a:ext cx="2362950" cy="2060051"/>
          </a:xfrm>
          <a:prstGeom prst="ellipse">
            <a:avLst/>
          </a:prstGeom>
          <a:blipFill>
            <a:blip r:embed="rId5"/>
          </a:blipFill>
          <a:ln w="50800">
            <a:solidFill>
              <a:srgbClr val="000000"/>
            </a:solidFill>
            <a:miter lim="400000"/>
          </a:ln>
        </p:spPr>
        <p:txBody>
          <a:bodyPr lIns="50800" tIns="50800" rIns="50800" bIns="50800" anchor="ctr"/>
          <a:lstStyle/>
          <a:p>
            <a:pPr rtl="0">
              <a:defRPr sz="3600">
                <a:solidFill>
                  <a:srgbClr val="000000"/>
                </a:solidFill>
                <a:latin typeface="Geeza Pro Bold"/>
                <a:ea typeface="Geeza Pro Bold"/>
                <a:cs typeface="Geeza Pro Bold"/>
                <a:sym typeface="Geeza Pro Bold"/>
              </a:defRPr>
            </a:pPr>
          </a:p>
        </p:txBody>
      </p:sp>
      <p:sp>
        <p:nvSpPr>
          <p:cNvPr id="182" name="بيضاوي"/>
          <p:cNvSpPr/>
          <p:nvPr/>
        </p:nvSpPr>
        <p:spPr>
          <a:xfrm>
            <a:off x="1144900" y="2897673"/>
            <a:ext cx="2362950" cy="2060050"/>
          </a:xfrm>
          <a:prstGeom prst="ellipse">
            <a:avLst/>
          </a:prstGeom>
          <a:blipFill>
            <a:blip r:embed="rId6"/>
          </a:blipFill>
          <a:ln w="50800">
            <a:solidFill>
              <a:srgbClr val="000000"/>
            </a:solidFill>
            <a:miter lim="400000"/>
          </a:ln>
        </p:spPr>
        <p:txBody>
          <a:bodyPr lIns="50800" tIns="50800" rIns="50800" bIns="50800" anchor="ctr"/>
          <a:lstStyle/>
          <a:p>
            <a:pPr rtl="0">
              <a:defRPr sz="3600">
                <a:solidFill>
                  <a:srgbClr val="000000"/>
                </a:solidFill>
                <a:latin typeface="Geeza Pro Bold"/>
                <a:ea typeface="Geeza Pro Bold"/>
                <a:cs typeface="Geeza Pro Bold"/>
                <a:sym typeface="Geeza Pro Bold"/>
              </a:defRPr>
            </a:pPr>
          </a:p>
        </p:txBody>
      </p:sp>
      <p:sp>
        <p:nvSpPr>
          <p:cNvPr id="183" name="بيضاوي"/>
          <p:cNvSpPr/>
          <p:nvPr/>
        </p:nvSpPr>
        <p:spPr>
          <a:xfrm>
            <a:off x="3760409" y="6297011"/>
            <a:ext cx="2362950" cy="2060050"/>
          </a:xfrm>
          <a:prstGeom prst="ellipse">
            <a:avLst/>
          </a:prstGeom>
          <a:blipFill>
            <a:blip r:embed="rId7"/>
          </a:blipFill>
          <a:ln w="50800">
            <a:solidFill>
              <a:srgbClr val="000000"/>
            </a:solidFill>
            <a:miter lim="400000"/>
          </a:ln>
        </p:spPr>
        <p:txBody>
          <a:bodyPr lIns="50800" tIns="50800" rIns="50800" bIns="50800" anchor="ctr"/>
          <a:lstStyle/>
          <a:p>
            <a:pPr rtl="0">
              <a:defRPr sz="3600">
                <a:solidFill>
                  <a:srgbClr val="000000"/>
                </a:solidFill>
                <a:latin typeface="Geeza Pro Bold"/>
                <a:ea typeface="Geeza Pro Bold"/>
                <a:cs typeface="Geeza Pro Bold"/>
                <a:sym typeface="Geeza Pro Bold"/>
              </a:defRPr>
            </a:pPr>
          </a:p>
        </p:txBody>
      </p:sp>
      <p:sp>
        <p:nvSpPr>
          <p:cNvPr id="184" name="بيضاوي"/>
          <p:cNvSpPr/>
          <p:nvPr/>
        </p:nvSpPr>
        <p:spPr>
          <a:xfrm>
            <a:off x="1144900" y="5227331"/>
            <a:ext cx="2362950" cy="2060050"/>
          </a:xfrm>
          <a:prstGeom prst="ellipse">
            <a:avLst/>
          </a:prstGeom>
          <a:blipFill>
            <a:blip r:embed="rId8"/>
          </a:blipFill>
          <a:ln w="50800">
            <a:solidFill>
              <a:srgbClr val="000000"/>
            </a:solidFill>
            <a:miter lim="400000"/>
          </a:ln>
        </p:spPr>
        <p:txBody>
          <a:bodyPr lIns="50800" tIns="50800" rIns="50800" bIns="50800" anchor="ctr"/>
          <a:lstStyle/>
          <a:p>
            <a:pPr rtl="0">
              <a:defRPr sz="3600">
                <a:solidFill>
                  <a:srgbClr val="000000"/>
                </a:solidFill>
                <a:latin typeface="Geeza Pro Bold"/>
                <a:ea typeface="Geeza Pro Bold"/>
                <a:cs typeface="Geeza Pro Bold"/>
                <a:sym typeface="Geeza Pro Bold"/>
              </a:defRPr>
            </a:pPr>
          </a:p>
        </p:txBody>
      </p:sp>
      <p:sp>
        <p:nvSpPr>
          <p:cNvPr id="185" name="بيضاوي"/>
          <p:cNvSpPr/>
          <p:nvPr/>
        </p:nvSpPr>
        <p:spPr>
          <a:xfrm>
            <a:off x="5750940" y="4820182"/>
            <a:ext cx="2362949" cy="2060050"/>
          </a:xfrm>
          <a:prstGeom prst="ellipse">
            <a:avLst/>
          </a:prstGeom>
          <a:blipFill>
            <a:blip r:embed="rId9"/>
          </a:blipFill>
          <a:ln w="50800">
            <a:solidFill>
              <a:srgbClr val="000000"/>
            </a:solidFill>
            <a:miter lim="400000"/>
          </a:ln>
        </p:spPr>
        <p:txBody>
          <a:bodyPr lIns="50800" tIns="50800" rIns="50800" bIns="50800" anchor="ctr"/>
          <a:lstStyle/>
          <a:p>
            <a:pPr rtl="0">
              <a:defRPr sz="3600">
                <a:solidFill>
                  <a:srgbClr val="000000"/>
                </a:solidFill>
                <a:latin typeface="Geeza Pro Bold"/>
                <a:ea typeface="Geeza Pro Bold"/>
                <a:cs typeface="Geeza Pro Bold"/>
                <a:sym typeface="Geeza Pro Bold"/>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القاعده :الرابعه"/>
          <p:cNvSpPr txBox="1"/>
          <p:nvPr/>
        </p:nvSpPr>
        <p:spPr>
          <a:xfrm>
            <a:off x="4263726" y="545096"/>
            <a:ext cx="4801731" cy="1143719"/>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6000">
                <a:solidFill>
                  <a:srgbClr val="000000"/>
                </a:solidFill>
                <a:latin typeface="Geeza Pro Bold"/>
                <a:ea typeface="Geeza Pro Bold"/>
                <a:cs typeface="Geeza Pro Bold"/>
                <a:sym typeface="Geeza Pro Bold"/>
              </a:defRPr>
            </a:lvl1pPr>
          </a:lstStyle>
          <a:p>
            <a:pPr rtl="0">
              <a:defRPr/>
            </a:pPr>
            <a:r>
              <a:t>القاعده :الرابعه</a:t>
            </a:r>
          </a:p>
        </p:txBody>
      </p:sp>
      <p:sp>
        <p:nvSpPr>
          <p:cNvPr id="188" name="العبادات القلبيه مثل محبة الله تعالى والخوف منه ورجائه والتوكل عليه أعظم من عبادات الجوارح"/>
          <p:cNvSpPr txBox="1"/>
          <p:nvPr/>
        </p:nvSpPr>
        <p:spPr>
          <a:xfrm>
            <a:off x="931987" y="2320591"/>
            <a:ext cx="11140825" cy="2767935"/>
          </a:xfrm>
          <a:prstGeom prst="rect">
            <a:avLst/>
          </a:prstGeom>
          <a:solidFill>
            <a:schemeClr val="accent3">
              <a:satOff val="9111"/>
              <a:lumOff val="9803"/>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5200">
                <a:solidFill>
                  <a:srgbClr val="000000"/>
                </a:solidFill>
                <a:latin typeface="Geeza Pro Bold"/>
                <a:ea typeface="Geeza Pro Bold"/>
                <a:cs typeface="Geeza Pro Bold"/>
                <a:sym typeface="Geeza Pro Bold"/>
              </a:defRPr>
            </a:lvl1pPr>
          </a:lstStyle>
          <a:p>
            <a:pPr rtl="0">
              <a:defRPr/>
            </a:pPr>
            <a:r>
              <a:t>العبادات القلبيه مثل محبة الله تعالى والخوف منه ورجائه والتوكل عليه أعظم من عبادات الجوارح</a:t>
            </a:r>
          </a:p>
        </p:txBody>
      </p:sp>
      <p:sp>
        <p:nvSpPr>
          <p:cNvPr id="189" name="العبادات القلبيه مثل………..و………."/>
          <p:cNvSpPr/>
          <p:nvPr/>
        </p:nvSpPr>
        <p:spPr>
          <a:xfrm>
            <a:off x="1072098" y="5471927"/>
            <a:ext cx="10860604" cy="1270001"/>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500">
                <a:solidFill>
                  <a:srgbClr val="000000"/>
                </a:solidFill>
                <a:latin typeface="Geeza Pro Bold"/>
                <a:ea typeface="Geeza Pro Bold"/>
                <a:cs typeface="Geeza Pro Bold"/>
                <a:sym typeface="Geeza Pro Bold"/>
              </a:defRPr>
            </a:lvl1pPr>
          </a:lstStyle>
          <a:p>
            <a:pPr rtl="0">
              <a:defRPr/>
            </a:pPr>
            <a:r>
              <a:t>العبادات القلبيه مثل………..و……….</a:t>
            </a:r>
          </a:p>
        </p:txBody>
      </p:sp>
      <p:sp>
        <p:nvSpPr>
          <p:cNvPr id="190" name="العبادات القوليه والعمليه مثل ……………."/>
          <p:cNvSpPr/>
          <p:nvPr/>
        </p:nvSpPr>
        <p:spPr>
          <a:xfrm>
            <a:off x="1177787" y="6940692"/>
            <a:ext cx="10754915" cy="1270001"/>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100">
                <a:solidFill>
                  <a:srgbClr val="000000"/>
                </a:solidFill>
                <a:latin typeface="Geeza Pro Bold"/>
                <a:ea typeface="Geeza Pro Bold"/>
                <a:cs typeface="Geeza Pro Bold"/>
                <a:sym typeface="Geeza Pro Bold"/>
              </a:defRPr>
            </a:lvl1pPr>
          </a:lstStyle>
          <a:p>
            <a:pPr rtl="0">
              <a:defRPr/>
            </a:pPr>
            <a:r>
              <a:t>العبادات القوليه والعمليه مثل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87"/>
                                        </p:tgtEl>
                                        <p:attrNameLst>
                                          <p:attrName>style.visibility</p:attrName>
                                        </p:attrNameLst>
                                      </p:cBhvr>
                                      <p:to>
                                        <p:strVal val="visible"/>
                                      </p:to>
                                    </p:set>
                                    <p:anim calcmode="lin" valueType="num">
                                      <p:cBhvr>
                                        <p:cTn id="7" dur="1000" fill="hold"/>
                                        <p:tgtEl>
                                          <p:spTgt spid="187"/>
                                        </p:tgtEl>
                                        <p:attrNameLst>
                                          <p:attrName>ppt_x</p:attrName>
                                        </p:attrNameLst>
                                      </p:cBhvr>
                                      <p:tavLst>
                                        <p:tav tm="0">
                                          <p:val>
                                            <p:strVal val="1+#ppt_w/2"/>
                                          </p:val>
                                        </p:tav>
                                        <p:tav tm="100000">
                                          <p:val>
                                            <p:strVal val="#ppt_x"/>
                                          </p:val>
                                        </p:tav>
                                      </p:tavLst>
                                    </p:anim>
                                    <p:anim calcmode="lin" valueType="num">
                                      <p:cBhvr>
                                        <p:cTn id="8" dur="1000" fill="hold"/>
                                        <p:tgtEl>
                                          <p:spTgt spid="1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89"/>
                                        </p:tgtEl>
                                        <p:attrNameLst>
                                          <p:attrName>style.visibility</p:attrName>
                                        </p:attrNameLst>
                                      </p:cBhvr>
                                      <p:to>
                                        <p:strVal val="visible"/>
                                      </p:to>
                                    </p:set>
                                    <p:anim calcmode="lin" valueType="num">
                                      <p:cBhvr>
                                        <p:cTn id="13" dur="1000" fill="hold"/>
                                        <p:tgtEl>
                                          <p:spTgt spid="189"/>
                                        </p:tgtEl>
                                        <p:attrNameLst>
                                          <p:attrName>ppt_x</p:attrName>
                                        </p:attrNameLst>
                                      </p:cBhvr>
                                      <p:tavLst>
                                        <p:tav tm="0">
                                          <p:val>
                                            <p:strVal val="1+#ppt_w/2"/>
                                          </p:val>
                                        </p:tav>
                                        <p:tav tm="100000">
                                          <p:val>
                                            <p:strVal val="#ppt_x"/>
                                          </p:val>
                                        </p:tav>
                                      </p:tavLst>
                                    </p:anim>
                                    <p:anim calcmode="lin" valueType="num">
                                      <p:cBhvr>
                                        <p:cTn id="14" dur="1000" fill="hold"/>
                                        <p:tgtEl>
                                          <p:spTgt spid="18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190"/>
                                        </p:tgtEl>
                                        <p:attrNameLst>
                                          <p:attrName>style.visibility</p:attrName>
                                        </p:attrNameLst>
                                      </p:cBhvr>
                                      <p:to>
                                        <p:strVal val="visible"/>
                                      </p:to>
                                    </p:set>
                                    <p:anim calcmode="lin" valueType="num">
                                      <p:cBhvr>
                                        <p:cTn id="19" dur="1000" fill="hold"/>
                                        <p:tgtEl>
                                          <p:spTgt spid="190"/>
                                        </p:tgtEl>
                                        <p:attrNameLst>
                                          <p:attrName>ppt_x</p:attrName>
                                        </p:attrNameLst>
                                      </p:cBhvr>
                                      <p:tavLst>
                                        <p:tav tm="0">
                                          <p:val>
                                            <p:strVal val="1+#ppt_w/2"/>
                                          </p:val>
                                        </p:tav>
                                        <p:tav tm="100000">
                                          <p:val>
                                            <p:strVal val="#ppt_x"/>
                                          </p:val>
                                        </p:tav>
                                      </p:tavLst>
                                    </p:anim>
                                    <p:anim calcmode="lin" valueType="num">
                                      <p:cBhvr>
                                        <p:cTn id="20" dur="1000" fill="hold"/>
                                        <p:tgtEl>
                                          <p:spTgt spid="19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188"/>
                                        </p:tgtEl>
                                        <p:attrNameLst>
                                          <p:attrName>style.visibility</p:attrName>
                                        </p:attrNameLst>
                                      </p:cBhvr>
                                      <p:to>
                                        <p:strVal val="visible"/>
                                      </p:to>
                                    </p:set>
                                    <p:anim calcmode="lin" valueType="num">
                                      <p:cBhvr>
                                        <p:cTn id="25" dur="1000" fill="hold"/>
                                        <p:tgtEl>
                                          <p:spTgt spid="188"/>
                                        </p:tgtEl>
                                        <p:attrNameLst>
                                          <p:attrName>ppt_x</p:attrName>
                                        </p:attrNameLst>
                                      </p:cBhvr>
                                      <p:tavLst>
                                        <p:tav tm="0">
                                          <p:val>
                                            <p:strVal val="#ppt_x"/>
                                          </p:val>
                                        </p:tav>
                                        <p:tav tm="100000">
                                          <p:val>
                                            <p:strVal val="#ppt_x"/>
                                          </p:val>
                                        </p:tav>
                                      </p:tavLst>
                                    </p:anim>
                                    <p:anim calcmode="lin" valueType="num">
                                      <p:cBhvr>
                                        <p:cTn id="26" dur="1000" fill="hold"/>
                                        <p:tgtEl>
                                          <p:spTgt spid="1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3"/>
      <p:bldP build="whole" bldLvl="1" animBg="1" rev="0" advAuto="0" spid="187" grpId="1"/>
      <p:bldP build="whole" bldLvl="1" animBg="1" rev="0" advAuto="0" spid="189" grpId="2"/>
      <p:bldP build="whole" bldLvl="1" animBg="1" rev="0" advAuto="0" spid="188" grpId="4"/>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Unknown.jpeg" descr="Unknown.jpeg"/>
          <p:cNvPicPr>
            <a:picLocks noChangeAspect="1"/>
          </p:cNvPicPr>
          <p:nvPr/>
        </p:nvPicPr>
        <p:blipFill>
          <a:blip r:embed="rId2">
            <a:extLst/>
          </a:blip>
          <a:stretch>
            <a:fillRect/>
          </a:stretch>
        </p:blipFill>
        <p:spPr>
          <a:xfrm>
            <a:off x="2350927" y="841771"/>
            <a:ext cx="8575600" cy="6423423"/>
          </a:xfrm>
          <a:prstGeom prst="rect">
            <a:avLst/>
          </a:prstGeom>
          <a:ln w="50800">
            <a:solidFill>
              <a:srgbClr val="000000"/>
            </a:solidFill>
            <a:miter lim="400000"/>
          </a:ln>
        </p:spPr>
      </p:pic>
      <p:sp>
        <p:nvSpPr>
          <p:cNvPr id="193" name="أصل العبوديه القلب"/>
          <p:cNvSpPr/>
          <p:nvPr/>
        </p:nvSpPr>
        <p:spPr>
          <a:xfrm>
            <a:off x="3208405" y="7470882"/>
            <a:ext cx="7110619" cy="1270001"/>
          </a:xfrm>
          <a:prstGeom prst="rect">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000000"/>
                </a:solidFill>
                <a:latin typeface="Geeza Pro Bold"/>
                <a:ea typeface="Geeza Pro Bold"/>
                <a:cs typeface="Geeza Pro Bold"/>
                <a:sym typeface="Geeza Pro Bold"/>
              </a:defRPr>
            </a:lvl1pPr>
          </a:lstStyle>
          <a:p>
            <a:pPr rtl="0">
              <a:defRPr/>
            </a:pPr>
            <a:r>
              <a:t>أصل العبوديه القلب</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93"/>
                                        </p:tgtEl>
                                        <p:attrNameLst>
                                          <p:attrName>style.visibility</p:attrName>
                                        </p:attrNameLst>
                                      </p:cBhvr>
                                      <p:to>
                                        <p:strVal val="visible"/>
                                      </p:to>
                                    </p:set>
                                    <p:anim calcmode="lin" valueType="num">
                                      <p:cBhvr>
                                        <p:cTn id="7" dur="1000" fill="hold"/>
                                        <p:tgtEl>
                                          <p:spTgt spid="193"/>
                                        </p:tgtEl>
                                        <p:attrNameLst>
                                          <p:attrName>ppt_x</p:attrName>
                                        </p:attrNameLst>
                                      </p:cBhvr>
                                      <p:tavLst>
                                        <p:tav tm="0">
                                          <p:val>
                                            <p:strVal val="#ppt_x"/>
                                          </p:val>
                                        </p:tav>
                                        <p:tav tm="100000">
                                          <p:val>
                                            <p:strVal val="#ppt_x"/>
                                          </p:val>
                                        </p:tav>
                                      </p:tavLst>
                                    </p:anim>
                                    <p:anim calcmode="lin" valueType="num">
                                      <p:cBhvr>
                                        <p:cTn id="8" dur="1000" fill="hold"/>
                                        <p:tgtEl>
                                          <p:spTgt spid="19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32" presetID="4" grpId="2" fill="hold">
                                  <p:stCondLst>
                                    <p:cond delay="0"/>
                                  </p:stCondLst>
                                  <p:iterate type="el" backwards="0">
                                    <p:tmAbs val="0"/>
                                  </p:iterate>
                                  <p:childTnLst>
                                    <p:set>
                                      <p:cBhvr>
                                        <p:cTn id="12" fill="hold"/>
                                        <p:tgtEl>
                                          <p:spTgt spid="192"/>
                                        </p:tgtEl>
                                        <p:attrNameLst>
                                          <p:attrName>style.visibility</p:attrName>
                                        </p:attrNameLst>
                                      </p:cBhvr>
                                      <p:to>
                                        <p:strVal val="visible"/>
                                      </p:to>
                                    </p:set>
                                    <p:animEffect filter="box(out)" transition="in">
                                      <p:cBhvr>
                                        <p:cTn id="13"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3" grpId="1"/>
      <p:bldP build="whole" bldLvl="1" animBg="1" rev="0" advAuto="0" spid="192"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Unknown.jpeg" descr="Unknown.jpeg"/>
          <p:cNvPicPr>
            <a:picLocks noChangeAspect="1"/>
          </p:cNvPicPr>
          <p:nvPr/>
        </p:nvPicPr>
        <p:blipFill>
          <a:blip r:embed="rId2">
            <a:extLst/>
          </a:blip>
          <a:srcRect l="0" t="0" r="0" b="21256"/>
          <a:stretch>
            <a:fillRect/>
          </a:stretch>
        </p:blipFill>
        <p:spPr>
          <a:xfrm>
            <a:off x="829997" y="1114106"/>
            <a:ext cx="6350398" cy="3327641"/>
          </a:xfrm>
          <a:prstGeom prst="rect">
            <a:avLst/>
          </a:prstGeom>
          <a:ln w="50800">
            <a:solidFill>
              <a:srgbClr val="000000"/>
            </a:solidFill>
            <a:miter lim="400000"/>
          </a:ln>
        </p:spPr>
      </p:pic>
      <p:pic>
        <p:nvPicPr>
          <p:cNvPr id="196" name="Unknown.jpeg" descr="Unknown.jpeg"/>
          <p:cNvPicPr>
            <a:picLocks noChangeAspect="1"/>
          </p:cNvPicPr>
          <p:nvPr/>
        </p:nvPicPr>
        <p:blipFill>
          <a:blip r:embed="rId2">
            <a:extLst/>
          </a:blip>
          <a:srcRect l="0" t="0" r="0" b="21256"/>
          <a:stretch>
            <a:fillRect/>
          </a:stretch>
        </p:blipFill>
        <p:spPr>
          <a:xfrm>
            <a:off x="829997" y="5135773"/>
            <a:ext cx="6350398" cy="3327641"/>
          </a:xfrm>
          <a:prstGeom prst="rect">
            <a:avLst/>
          </a:prstGeom>
          <a:ln w="50800">
            <a:solidFill>
              <a:srgbClr val="000000"/>
            </a:solidFill>
            <a:miter lim="400000"/>
          </a:ln>
        </p:spPr>
      </p:pic>
      <p:sp>
        <p:nvSpPr>
          <p:cNvPr id="197" name="يكون القلب عبداً لله تعالى إن كان الله هو مقصوده ومراده فيكون مقبلاً علي الله تعالى معرضاً عما سواه. بحيث لايحب إلا لله ولا يرجو إلا الله ولا يخاف إلا لله .ويكون القلب متوكلاً على الله متعلقاً به مفوض أمره لله ."/>
          <p:cNvSpPr/>
          <p:nvPr/>
        </p:nvSpPr>
        <p:spPr>
          <a:xfrm>
            <a:off x="7614443" y="908975"/>
            <a:ext cx="4627365" cy="7935650"/>
          </a:xfrm>
          <a:prstGeom prst="rect">
            <a:avLst/>
          </a:prstGeom>
          <a:solidFill>
            <a:srgbClr val="D4FB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latin typeface="Geeza Pro Bold"/>
                <a:ea typeface="Geeza Pro Bold"/>
                <a:cs typeface="Geeza Pro Bold"/>
                <a:sym typeface="Geeza Pro Bold"/>
              </a:defRPr>
            </a:lvl1pPr>
          </a:lstStyle>
          <a:p>
            <a:pPr rtl="0">
              <a:defRPr/>
            </a:pPr>
            <a:r>
              <a:t>يكون القلب عبداً لله تعالى إن كان الله هو مقصوده ومراده فيكون مقبلاً علي الله تعالى معرضاً عما سواه. بحيث لايحب إلا لله ولا يرجو إلا الله ولا يخاف إلا لله .ويكون القلب متوكلاً على الله متعلقاً به مفوض أمره لله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95"/>
                                        </p:tgtEl>
                                        <p:attrNameLst>
                                          <p:attrName>style.visibility</p:attrName>
                                        </p:attrNameLst>
                                      </p:cBhvr>
                                      <p:to>
                                        <p:strVal val="visible"/>
                                      </p:to>
                                    </p:set>
                                    <p:animEffect filter="box(out)" transition="in">
                                      <p:cBhvr>
                                        <p:cTn id="7" dur="10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196"/>
                                        </p:tgtEl>
                                        <p:attrNameLst>
                                          <p:attrName>style.visibility</p:attrName>
                                        </p:attrNameLst>
                                      </p:cBhvr>
                                      <p:to>
                                        <p:strVal val="visible"/>
                                      </p:to>
                                    </p:set>
                                    <p:animEffect filter="box(out)" transition="in">
                                      <p:cBhvr>
                                        <p:cTn id="12" dur="1000"/>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3" fill="hold">
                                  <p:stCondLst>
                                    <p:cond delay="0"/>
                                  </p:stCondLst>
                                  <p:iterate type="el" backwards="0">
                                    <p:tmAbs val="0"/>
                                  </p:iterate>
                                  <p:childTnLst>
                                    <p:set>
                                      <p:cBhvr>
                                        <p:cTn id="16" fill="hold"/>
                                        <p:tgtEl>
                                          <p:spTgt spid="197"/>
                                        </p:tgtEl>
                                        <p:attrNameLst>
                                          <p:attrName>style.visibility</p:attrName>
                                        </p:attrNameLst>
                                      </p:cBhvr>
                                      <p:to>
                                        <p:strVal val="visible"/>
                                      </p:to>
                                    </p:set>
                                    <p:anim calcmode="lin" valueType="num">
                                      <p:cBhvr>
                                        <p:cTn id="17" dur="1000" fill="hold"/>
                                        <p:tgtEl>
                                          <p:spTgt spid="197"/>
                                        </p:tgtEl>
                                        <p:attrNameLst>
                                          <p:attrName>ppt_x</p:attrName>
                                        </p:attrNameLst>
                                      </p:cBhvr>
                                      <p:tavLst>
                                        <p:tav tm="0">
                                          <p:val>
                                            <p:strVal val="#ppt_x"/>
                                          </p:val>
                                        </p:tav>
                                        <p:tav tm="100000">
                                          <p:val>
                                            <p:strVal val="#ppt_x"/>
                                          </p:val>
                                        </p:tav>
                                      </p:tavLst>
                                    </p:anim>
                                    <p:anim calcmode="lin" valueType="num">
                                      <p:cBhvr>
                                        <p:cTn id="18" dur="1000" fill="hold"/>
                                        <p:tgtEl>
                                          <p:spTgt spid="1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1"/>
      <p:bldP build="whole" bldLvl="1" animBg="1" rev="0" advAuto="0" spid="197" grpId="3"/>
      <p:bldP build="whole" bldLvl="1" animBg="1" rev="0" advAuto="0" spid="196"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القاعده :الخامسه"/>
          <p:cNvSpPr txBox="1"/>
          <p:nvPr/>
        </p:nvSpPr>
        <p:spPr>
          <a:xfrm>
            <a:off x="3831398" y="545096"/>
            <a:ext cx="5666387" cy="1143719"/>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6000">
                <a:solidFill>
                  <a:srgbClr val="000000"/>
                </a:solidFill>
                <a:latin typeface="Geeza Pro Bold"/>
                <a:ea typeface="Geeza Pro Bold"/>
                <a:cs typeface="Geeza Pro Bold"/>
                <a:sym typeface="Geeza Pro Bold"/>
              </a:defRPr>
            </a:lvl1pPr>
          </a:lstStyle>
          <a:p>
            <a:pPr rtl="0">
              <a:defRPr/>
            </a:pPr>
            <a:r>
              <a:t>القاعده :الخامسه </a:t>
            </a:r>
          </a:p>
        </p:txBody>
      </p:sp>
      <p:sp>
        <p:nvSpPr>
          <p:cNvPr id="200" name="فَمَن كَانَ يَرْجُو لِقَاءَ رَبِّهِ فَلْيَعْمَلْ عَمَلًا صَالِحًا وَلَا يُشْرِكْ بِعِبَادَةِ رَبِّهِ أَحَدًا"/>
          <p:cNvSpPr txBox="1"/>
          <p:nvPr/>
        </p:nvSpPr>
        <p:spPr>
          <a:xfrm>
            <a:off x="1134475" y="1995245"/>
            <a:ext cx="10735850" cy="3945797"/>
          </a:xfrm>
          <a:prstGeom prst="rect">
            <a:avLst/>
          </a:prstGeom>
          <a:solidFill>
            <a:srgbClr val="D4FB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7600">
                <a:solidFill>
                  <a:srgbClr val="000000"/>
                </a:solidFill>
                <a:latin typeface="Geeza Pro Bold"/>
                <a:ea typeface="Geeza Pro Bold"/>
                <a:cs typeface="Geeza Pro Bold"/>
                <a:sym typeface="Geeza Pro Bold"/>
              </a:defRPr>
            </a:lvl1pPr>
          </a:lstStyle>
          <a:p>
            <a:pPr rtl="0">
              <a:defRPr/>
            </a:pPr>
            <a:r>
              <a:t>فَمَن كَانَ يَرْجُو لِقَاءَ رَبِّهِ فَلْيَعْمَلْ عَمَلًا صَالِحًا وَلَا يُشْرِكْ بِعِبَادَةِ رَبِّهِ أَحَدًا </a:t>
            </a:r>
          </a:p>
        </p:txBody>
      </p:sp>
      <p:sp>
        <p:nvSpPr>
          <p:cNvPr id="201" name="استنتجي من الآيه شرط قبول العمل"/>
          <p:cNvSpPr/>
          <p:nvPr/>
        </p:nvSpPr>
        <p:spPr>
          <a:xfrm>
            <a:off x="6840548" y="6500038"/>
            <a:ext cx="5651703" cy="2284676"/>
          </a:xfrm>
          <a:prstGeom prst="rect">
            <a:avLst/>
          </a:prstGeom>
          <a:solidFill>
            <a:srgbClr val="FFFFFF"/>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900">
                <a:solidFill>
                  <a:srgbClr val="000000"/>
                </a:solidFill>
                <a:latin typeface="Geeza Pro Bold"/>
                <a:ea typeface="Geeza Pro Bold"/>
                <a:cs typeface="Geeza Pro Bold"/>
                <a:sym typeface="Geeza Pro Bold"/>
              </a:defRPr>
            </a:lvl1pPr>
          </a:lstStyle>
          <a:p>
            <a:pPr rtl="0">
              <a:defRPr/>
            </a:pPr>
            <a:r>
              <a:t>استنتجي من الآيه شرط قبول العمل </a:t>
            </a:r>
          </a:p>
        </p:txBody>
      </p:sp>
      <p:sp>
        <p:nvSpPr>
          <p:cNvPr id="202" name="١- الاخلاص"/>
          <p:cNvSpPr/>
          <p:nvPr/>
        </p:nvSpPr>
        <p:spPr>
          <a:xfrm>
            <a:off x="3795773" y="6621134"/>
            <a:ext cx="2869798" cy="2042484"/>
          </a:xfrm>
          <a:prstGeom prst="roundRect">
            <a:avLst>
              <a:gd name="adj" fmla="val 9327"/>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200">
                <a:solidFill>
                  <a:srgbClr val="000000"/>
                </a:solidFill>
                <a:latin typeface="Geeza Pro Bold"/>
                <a:ea typeface="Geeza Pro Bold"/>
                <a:cs typeface="Geeza Pro Bold"/>
                <a:sym typeface="Geeza Pro Bold"/>
              </a:defRPr>
            </a:lvl1pPr>
          </a:lstStyle>
          <a:p>
            <a:pPr rtl="0">
              <a:defRPr/>
            </a:pPr>
            <a:r>
              <a:t>١- الاخلاص</a:t>
            </a:r>
          </a:p>
        </p:txBody>
      </p:sp>
      <p:sp>
        <p:nvSpPr>
          <p:cNvPr id="203" name="٢- الاتباع"/>
          <p:cNvSpPr/>
          <p:nvPr/>
        </p:nvSpPr>
        <p:spPr>
          <a:xfrm>
            <a:off x="750999" y="6621134"/>
            <a:ext cx="2869797" cy="2042484"/>
          </a:xfrm>
          <a:prstGeom prst="roundRect">
            <a:avLst>
              <a:gd name="adj" fmla="val 9327"/>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000">
                <a:solidFill>
                  <a:srgbClr val="000000"/>
                </a:solidFill>
                <a:latin typeface="Geeza Pro Bold"/>
                <a:ea typeface="Geeza Pro Bold"/>
                <a:cs typeface="Geeza Pro Bold"/>
                <a:sym typeface="Geeza Pro Bold"/>
              </a:defRPr>
            </a:lvl1pPr>
          </a:lstStyle>
          <a:p>
            <a:pPr rtl="0">
              <a:defRPr/>
            </a:pPr>
            <a:r>
              <a:t>٢- الاتباع</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99"/>
                                        </p:tgtEl>
                                        <p:attrNameLst>
                                          <p:attrName>style.visibility</p:attrName>
                                        </p:attrNameLst>
                                      </p:cBhvr>
                                      <p:to>
                                        <p:strVal val="visible"/>
                                      </p:to>
                                    </p:set>
                                    <p:anim calcmode="lin" valueType="num">
                                      <p:cBhvr>
                                        <p:cTn id="7" dur="1000" fill="hold"/>
                                        <p:tgtEl>
                                          <p:spTgt spid="199"/>
                                        </p:tgtEl>
                                        <p:attrNameLst>
                                          <p:attrName>ppt_x</p:attrName>
                                        </p:attrNameLst>
                                      </p:cBhvr>
                                      <p:tavLst>
                                        <p:tav tm="0">
                                          <p:val>
                                            <p:strVal val="#ppt_x"/>
                                          </p:val>
                                        </p:tav>
                                        <p:tav tm="100000">
                                          <p:val>
                                            <p:strVal val="#ppt_x"/>
                                          </p:val>
                                        </p:tav>
                                      </p:tavLst>
                                    </p:anim>
                                    <p:anim calcmode="lin" valueType="num">
                                      <p:cBhvr>
                                        <p:cTn id="8" dur="1000" fill="hold"/>
                                        <p:tgtEl>
                                          <p:spTgt spid="19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200"/>
                                        </p:tgtEl>
                                        <p:attrNameLst>
                                          <p:attrName>style.visibility</p:attrName>
                                        </p:attrNameLst>
                                      </p:cBhvr>
                                      <p:to>
                                        <p:strVal val="visible"/>
                                      </p:to>
                                    </p:set>
                                    <p:anim calcmode="lin" valueType="num">
                                      <p:cBhvr>
                                        <p:cTn id="13" dur="1000" fill="hold"/>
                                        <p:tgtEl>
                                          <p:spTgt spid="200"/>
                                        </p:tgtEl>
                                        <p:attrNameLst>
                                          <p:attrName>ppt_x</p:attrName>
                                        </p:attrNameLst>
                                      </p:cBhvr>
                                      <p:tavLst>
                                        <p:tav tm="0">
                                          <p:val>
                                            <p:strVal val="#ppt_x"/>
                                          </p:val>
                                        </p:tav>
                                        <p:tav tm="100000">
                                          <p:val>
                                            <p:strVal val="#ppt_x"/>
                                          </p:val>
                                        </p:tav>
                                      </p:tavLst>
                                    </p:anim>
                                    <p:anim calcmode="lin" valueType="num">
                                      <p:cBhvr>
                                        <p:cTn id="14" dur="1000" fill="hold"/>
                                        <p:tgtEl>
                                          <p:spTgt spid="20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201"/>
                                        </p:tgtEl>
                                        <p:attrNameLst>
                                          <p:attrName>style.visibility</p:attrName>
                                        </p:attrNameLst>
                                      </p:cBhvr>
                                      <p:to>
                                        <p:strVal val="visible"/>
                                      </p:to>
                                    </p:set>
                                    <p:anim calcmode="lin" valueType="num">
                                      <p:cBhvr>
                                        <p:cTn id="19" dur="1000" fill="hold"/>
                                        <p:tgtEl>
                                          <p:spTgt spid="201"/>
                                        </p:tgtEl>
                                        <p:attrNameLst>
                                          <p:attrName>ppt_x</p:attrName>
                                        </p:attrNameLst>
                                      </p:cBhvr>
                                      <p:tavLst>
                                        <p:tav tm="0">
                                          <p:val>
                                            <p:strVal val="1+#ppt_w/2"/>
                                          </p:val>
                                        </p:tav>
                                        <p:tav tm="100000">
                                          <p:val>
                                            <p:strVal val="#ppt_x"/>
                                          </p:val>
                                        </p:tav>
                                      </p:tavLst>
                                    </p:anim>
                                    <p:anim calcmode="lin" valueType="num">
                                      <p:cBhvr>
                                        <p:cTn id="20" dur="1000" fill="hold"/>
                                        <p:tgtEl>
                                          <p:spTgt spid="2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202"/>
                                        </p:tgtEl>
                                        <p:attrNameLst>
                                          <p:attrName>style.visibility</p:attrName>
                                        </p:attrNameLst>
                                      </p:cBhvr>
                                      <p:to>
                                        <p:strVal val="visible"/>
                                      </p:to>
                                    </p:set>
                                    <p:anim calcmode="lin" valueType="num">
                                      <p:cBhvr>
                                        <p:cTn id="25" dur="1000" fill="hold"/>
                                        <p:tgtEl>
                                          <p:spTgt spid="202"/>
                                        </p:tgtEl>
                                        <p:attrNameLst>
                                          <p:attrName>ppt_x</p:attrName>
                                        </p:attrNameLst>
                                      </p:cBhvr>
                                      <p:tavLst>
                                        <p:tav tm="0">
                                          <p:val>
                                            <p:strVal val="#ppt_x"/>
                                          </p:val>
                                        </p:tav>
                                        <p:tav tm="100000">
                                          <p:val>
                                            <p:strVal val="#ppt_x"/>
                                          </p:val>
                                        </p:tav>
                                      </p:tavLst>
                                    </p:anim>
                                    <p:anim calcmode="lin" valueType="num">
                                      <p:cBhvr>
                                        <p:cTn id="26" dur="1000" fill="hold"/>
                                        <p:tgtEl>
                                          <p:spTgt spid="20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2" grpId="5" fill="hold">
                                  <p:stCondLst>
                                    <p:cond delay="0"/>
                                  </p:stCondLst>
                                  <p:iterate type="el" backwards="0">
                                    <p:tmAbs val="0"/>
                                  </p:iterate>
                                  <p:childTnLst>
                                    <p:set>
                                      <p:cBhvr>
                                        <p:cTn id="30" fill="hold"/>
                                        <p:tgtEl>
                                          <p:spTgt spid="203"/>
                                        </p:tgtEl>
                                        <p:attrNameLst>
                                          <p:attrName>style.visibility</p:attrName>
                                        </p:attrNameLst>
                                      </p:cBhvr>
                                      <p:to>
                                        <p:strVal val="visible"/>
                                      </p:to>
                                    </p:set>
                                    <p:anim calcmode="lin" valueType="num">
                                      <p:cBhvr>
                                        <p:cTn id="31" dur="1000" fill="hold"/>
                                        <p:tgtEl>
                                          <p:spTgt spid="203"/>
                                        </p:tgtEl>
                                        <p:attrNameLst>
                                          <p:attrName>ppt_x</p:attrName>
                                        </p:attrNameLst>
                                      </p:cBhvr>
                                      <p:tavLst>
                                        <p:tav tm="0">
                                          <p:val>
                                            <p:strVal val="#ppt_x"/>
                                          </p:val>
                                        </p:tav>
                                        <p:tav tm="100000">
                                          <p:val>
                                            <p:strVal val="#ppt_x"/>
                                          </p:val>
                                        </p:tav>
                                      </p:tavLst>
                                    </p:anim>
                                    <p:anim calcmode="lin" valueType="num">
                                      <p:cBhvr>
                                        <p:cTn id="32" dur="1000" fill="hold"/>
                                        <p:tgtEl>
                                          <p:spTgt spid="2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3"/>
      <p:bldP build="whole" bldLvl="1" animBg="1" rev="0" advAuto="0" spid="200" grpId="2"/>
      <p:bldP build="whole" bldLvl="1" animBg="1" rev="0" advAuto="0" spid="199" grpId="1"/>
      <p:bldP build="whole" bldLvl="1" animBg="1" rev="0" advAuto="0" spid="202" grpId="4"/>
      <p:bldP build="whole" bldLvl="1" animBg="1" rev="0" advAuto="0" spid="203" grpId="5"/>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مستطيل 1"/>
          <p:cNvSpPr txBox="1"/>
          <p:nvPr/>
        </p:nvSpPr>
        <p:spPr>
          <a:xfrm>
            <a:off x="6206170" y="1026053"/>
            <a:ext cx="5973590" cy="7648274"/>
          </a:xfrm>
          <a:prstGeom prst="rect">
            <a:avLst/>
          </a:prstGeom>
          <a:solidFill>
            <a:srgbClr val="FFD479"/>
          </a:solidFill>
          <a:ln w="50800">
            <a:solidFill>
              <a:srgbClr val="000000"/>
            </a:solidFill>
            <a:miter lim="400000"/>
          </a:ln>
          <a:extLst>
            <a:ext uri="{C572A759-6A51-4108-AA02-DFA0A04FC94B}">
              <ma14:wrappingTextBoxFlag xmlns:ma14="http://schemas.microsoft.com/office/mac/drawingml/2011/main" val="1"/>
            </a:ext>
          </a:extLst>
        </p:spPr>
        <p:txBody>
          <a:bodyPr lIns="45719" rIns="45719">
            <a:spAutoFit/>
          </a:bodyPr>
          <a:lstStyle/>
          <a:p>
            <a:pPr defTabSz="914400" rtl="0">
              <a:buClrTx/>
              <a:defRPr b="1" sz="6000">
                <a:solidFill>
                  <a:srgbClr val="000000"/>
                </a:solidFill>
                <a:latin typeface="Calibri"/>
                <a:ea typeface="Calibri"/>
                <a:cs typeface="Calibri"/>
                <a:sym typeface="Calibri"/>
              </a:defRPr>
            </a:pPr>
            <a:r>
              <a:t>تلميذتي</a:t>
            </a:r>
            <a:r>
              <a:t> النجيبة</a:t>
            </a:r>
          </a:p>
          <a:p>
            <a:pPr defTabSz="914400" rtl="0">
              <a:buClrTx/>
              <a:defRPr b="1" sz="6000">
                <a:solidFill>
                  <a:srgbClr val="000000"/>
                </a:solidFill>
                <a:latin typeface="Calibri"/>
                <a:ea typeface="Calibri"/>
                <a:cs typeface="Calibri"/>
                <a:sym typeface="Calibri"/>
              </a:defRPr>
            </a:pPr>
            <a:r>
              <a:t>بالتعاون مع مجموعتك </a:t>
            </a:r>
          </a:p>
          <a:p>
            <a:pPr defTabSz="914400" rtl="0">
              <a:buClrTx/>
              <a:defRPr b="1" sz="6000">
                <a:solidFill>
                  <a:srgbClr val="000000"/>
                </a:solidFill>
                <a:latin typeface="Calibri"/>
                <a:ea typeface="Calibri"/>
                <a:cs typeface="Calibri"/>
                <a:sym typeface="Calibri"/>
              </a:defRPr>
            </a:pPr>
            <a:r>
              <a:t>حددي جانب العبادة القلبيه في الصلاة وبر الوالدين</a:t>
            </a:r>
          </a:p>
        </p:txBody>
      </p:sp>
      <p:pic>
        <p:nvPicPr>
          <p:cNvPr id="206" name="Picture 2" descr="Picture 2"/>
          <p:cNvPicPr>
            <a:picLocks noChangeAspect="1"/>
          </p:cNvPicPr>
          <p:nvPr/>
        </p:nvPicPr>
        <p:blipFill>
          <a:blip r:embed="rId2">
            <a:extLst/>
          </a:blip>
          <a:stretch>
            <a:fillRect/>
          </a:stretch>
        </p:blipFill>
        <p:spPr>
          <a:xfrm>
            <a:off x="1094950" y="2783171"/>
            <a:ext cx="4710664" cy="4187258"/>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بنعمة من الله وفضل نحن في بلد تحكم بشريعة الله تعالى ولايعبد فيها غير الله سبحانه وتعالى ولا تصرف العباده إلا له تعالى"/>
          <p:cNvSpPr/>
          <p:nvPr/>
        </p:nvSpPr>
        <p:spPr>
          <a:xfrm>
            <a:off x="7828441" y="2291874"/>
            <a:ext cx="3783910" cy="4732292"/>
          </a:xfrm>
          <a:prstGeom prst="rect">
            <a:avLst/>
          </a:prstGeom>
          <a:solidFill>
            <a:schemeClr val="accent2">
              <a:satOff val="16450"/>
              <a:lumOff val="12941"/>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latin typeface="Geeza Pro Bold"/>
                <a:ea typeface="Geeza Pro Bold"/>
                <a:cs typeface="Geeza Pro Bold"/>
                <a:sym typeface="Geeza Pro Bold"/>
              </a:defRPr>
            </a:lvl1pPr>
          </a:lstStyle>
          <a:p>
            <a:pPr rtl="0">
              <a:defRPr/>
            </a:pPr>
            <a:r>
              <a:t>بنعمة من الله وفضل نحن في بلد تحكم بشريعة الله تعالى ولايعبد فيها غير الله سبحانه وتعالى ولا تصرف العباده إلا له تعالى</a:t>
            </a:r>
          </a:p>
        </p:txBody>
      </p:sp>
      <p:pic>
        <p:nvPicPr>
          <p:cNvPr id="209" name="images.jpeg" descr="images.jpeg"/>
          <p:cNvPicPr>
            <a:picLocks noChangeAspect="1"/>
          </p:cNvPicPr>
          <p:nvPr/>
        </p:nvPicPr>
        <p:blipFill>
          <a:blip r:embed="rId2">
            <a:extLst/>
          </a:blip>
          <a:stretch>
            <a:fillRect/>
          </a:stretch>
        </p:blipFill>
        <p:spPr>
          <a:xfrm>
            <a:off x="1643118" y="2635379"/>
            <a:ext cx="5400660" cy="4045282"/>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1" name="صورة" descr="صورة"/>
          <p:cNvPicPr>
            <a:picLocks noChangeAspect="1"/>
          </p:cNvPicPr>
          <p:nvPr/>
        </p:nvPicPr>
        <p:blipFill>
          <a:blip r:embed="rId2">
            <a:extLst/>
          </a:blip>
          <a:stretch>
            <a:fillRect/>
          </a:stretch>
        </p:blipFill>
        <p:spPr>
          <a:xfrm>
            <a:off x="668377" y="353836"/>
            <a:ext cx="11668046" cy="8751035"/>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images.jpeg" descr="images.jpeg"/>
          <p:cNvPicPr>
            <a:picLocks noChangeAspect="1"/>
          </p:cNvPicPr>
          <p:nvPr/>
        </p:nvPicPr>
        <p:blipFill>
          <a:blip r:embed="rId2">
            <a:extLst/>
          </a:blip>
          <a:stretch>
            <a:fillRect/>
          </a:stretch>
        </p:blipFill>
        <p:spPr>
          <a:xfrm>
            <a:off x="998269" y="1822130"/>
            <a:ext cx="11008262" cy="3310554"/>
          </a:xfrm>
          <a:prstGeom prst="rect">
            <a:avLst/>
          </a:prstGeom>
          <a:ln w="50800">
            <a:solidFill>
              <a:srgbClr val="000000"/>
            </a:solidFill>
            <a:miter lim="400000"/>
          </a:ln>
        </p:spPr>
      </p:pic>
      <p:sp>
        <p:nvSpPr>
          <p:cNvPr id="143" name="طالبتي المبدعه بالتعاون مع مجموعتك دوني جميع أفكار الدرس السابق باستخدام شريط الذكريات ."/>
          <p:cNvSpPr/>
          <p:nvPr/>
        </p:nvSpPr>
        <p:spPr>
          <a:xfrm>
            <a:off x="1971754" y="5816887"/>
            <a:ext cx="9061292" cy="2794261"/>
          </a:xfrm>
          <a:prstGeom prst="rect">
            <a:avLst/>
          </a:prstGeom>
          <a:solidFill>
            <a:srgbClr val="E5CB7D"/>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defTabSz="457200">
              <a:buClrTx/>
              <a:defRPr b="1">
                <a:solidFill>
                  <a:srgbClr val="000000"/>
                </a:solidFill>
                <a:effectLst>
                  <a:outerShdw sx="100000" sy="100000" kx="0" ky="0" algn="b" rotWithShape="0" blurRad="25400" dist="12700" dir="5400000">
                    <a:srgbClr val="000000">
                      <a:alpha val="50000"/>
                    </a:srgbClr>
                  </a:outerShdw>
                </a:effectLst>
                <a:latin typeface="Optima"/>
                <a:ea typeface="Optima"/>
                <a:cs typeface="Optima"/>
                <a:sym typeface="Optima"/>
              </a:defRPr>
            </a:lvl1pPr>
          </a:lstStyle>
          <a:p>
            <a:pPr rtl="0">
              <a:defRPr/>
            </a:pPr>
            <a:r>
              <a:t>طالبتي المبدعه بالتعاون مع مجموعتك دوني جميع أفكار الدرس السابق باستخدام شريط الذكريات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Unknown.jpeg" descr="Unknown.jpeg"/>
          <p:cNvPicPr>
            <a:picLocks noChangeAspect="1"/>
          </p:cNvPicPr>
          <p:nvPr/>
        </p:nvPicPr>
        <p:blipFill>
          <a:blip r:embed="rId2">
            <a:extLst/>
          </a:blip>
          <a:stretch>
            <a:fillRect/>
          </a:stretch>
        </p:blipFill>
        <p:spPr>
          <a:xfrm>
            <a:off x="1168997" y="3609014"/>
            <a:ext cx="5533803" cy="3699565"/>
          </a:xfrm>
          <a:prstGeom prst="rect">
            <a:avLst/>
          </a:prstGeom>
          <a:ln w="50800">
            <a:solidFill>
              <a:srgbClr val="000000"/>
            </a:solidFill>
            <a:miter lim="400000"/>
          </a:ln>
        </p:spPr>
      </p:pic>
      <p:pic>
        <p:nvPicPr>
          <p:cNvPr id="214" name="Unknown.jpeg" descr="Unknown.jpeg"/>
          <p:cNvPicPr>
            <a:picLocks noChangeAspect="1"/>
          </p:cNvPicPr>
          <p:nvPr/>
        </p:nvPicPr>
        <p:blipFill>
          <a:blip r:embed="rId3">
            <a:extLst/>
          </a:blip>
          <a:stretch>
            <a:fillRect/>
          </a:stretch>
        </p:blipFill>
        <p:spPr>
          <a:xfrm>
            <a:off x="7081445" y="2006509"/>
            <a:ext cx="5505292" cy="2042981"/>
          </a:xfrm>
          <a:prstGeom prst="rect">
            <a:avLst/>
          </a:prstGeom>
          <a:ln w="50800">
            <a:solidFill>
              <a:srgbClr val="000000"/>
            </a:solidFill>
            <a:miter lim="400000"/>
          </a:ln>
        </p:spPr>
      </p:pic>
      <p:sp>
        <p:nvSpPr>
          <p:cNvPr id="215" name="ص ١٠٧…"/>
          <p:cNvSpPr/>
          <p:nvPr/>
        </p:nvSpPr>
        <p:spPr>
          <a:xfrm>
            <a:off x="7502849" y="4635830"/>
            <a:ext cx="4662485" cy="3149889"/>
          </a:xfrm>
          <a:prstGeom prst="roundRect">
            <a:avLst>
              <a:gd name="adj" fmla="val 6048"/>
            </a:avLst>
          </a:prstGeom>
          <a:solidFill>
            <a:schemeClr val="accent5">
              <a:hueOff val="122773"/>
              <a:satOff val="6301"/>
              <a:lumOff val="-20829"/>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rtl="0">
              <a:defRPr sz="5700">
                <a:solidFill>
                  <a:srgbClr val="FFFFFF"/>
                </a:solidFill>
                <a:latin typeface="Geeza Pro Bold"/>
                <a:ea typeface="Geeza Pro Bold"/>
                <a:cs typeface="Geeza Pro Bold"/>
                <a:sym typeface="Geeza Pro Bold"/>
              </a:defRPr>
            </a:pPr>
            <a:r>
              <a:t>ص ١٠٧</a:t>
            </a:r>
          </a:p>
          <a:p>
            <a:pPr rtl="0">
              <a:defRPr sz="5700">
                <a:solidFill>
                  <a:srgbClr val="FFFFFF"/>
                </a:solidFill>
                <a:latin typeface="Geeza Pro Bold"/>
                <a:ea typeface="Geeza Pro Bold"/>
                <a:cs typeface="Geeza Pro Bold"/>
                <a:sym typeface="Geeza Pro Bold"/>
              </a:defRPr>
            </a:pPr>
            <a:r>
              <a:t>سؤال رقم ١،٢،٣</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images.png" descr="images.png"/>
          <p:cNvPicPr>
            <a:picLocks noChangeAspect="1"/>
          </p:cNvPicPr>
          <p:nvPr/>
        </p:nvPicPr>
        <p:blipFill>
          <a:blip r:embed="rId2">
            <a:extLst/>
          </a:blip>
          <a:stretch>
            <a:fillRect/>
          </a:stretch>
        </p:blipFill>
        <p:spPr>
          <a:xfrm>
            <a:off x="419436" y="563786"/>
            <a:ext cx="5167506" cy="19290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path>
            </a:pathLst>
          </a:custGeom>
          <a:ln w="50800">
            <a:solidFill>
              <a:srgbClr val="000000"/>
            </a:solidFill>
            <a:miter lim="400000"/>
          </a:ln>
        </p:spPr>
      </p:pic>
      <p:pic>
        <p:nvPicPr>
          <p:cNvPr id="146" name="images.jpeg" descr="images.jpeg"/>
          <p:cNvPicPr>
            <a:picLocks noChangeAspect="1"/>
          </p:cNvPicPr>
          <p:nvPr/>
        </p:nvPicPr>
        <p:blipFill>
          <a:blip r:embed="rId3">
            <a:extLst/>
          </a:blip>
          <a:stretch>
            <a:fillRect/>
          </a:stretch>
        </p:blipFill>
        <p:spPr>
          <a:xfrm>
            <a:off x="930210" y="2827428"/>
            <a:ext cx="3820311" cy="2188720"/>
          </a:xfrm>
          <a:prstGeom prst="rect">
            <a:avLst/>
          </a:prstGeom>
          <a:ln w="50800">
            <a:solidFill>
              <a:srgbClr val="000000"/>
            </a:solidFill>
            <a:miter lim="400000"/>
          </a:ln>
        </p:spPr>
      </p:pic>
      <p:pic>
        <p:nvPicPr>
          <p:cNvPr id="147" name="images.jpeg" descr="images.jpeg"/>
          <p:cNvPicPr>
            <a:picLocks noChangeAspect="1"/>
          </p:cNvPicPr>
          <p:nvPr/>
        </p:nvPicPr>
        <p:blipFill>
          <a:blip r:embed="rId4">
            <a:extLst/>
          </a:blip>
          <a:stretch>
            <a:fillRect/>
          </a:stretch>
        </p:blipFill>
        <p:spPr>
          <a:xfrm>
            <a:off x="5797626" y="5206953"/>
            <a:ext cx="6462992" cy="3619275"/>
          </a:xfrm>
          <a:prstGeom prst="rect">
            <a:avLst/>
          </a:prstGeom>
          <a:ln w="50800">
            <a:solidFill>
              <a:srgbClr val="000000"/>
            </a:solidFill>
            <a:miter lim="400000"/>
          </a:ln>
        </p:spPr>
      </p:pic>
      <p:pic>
        <p:nvPicPr>
          <p:cNvPr id="148" name="Unknown.png" descr="Unknown.png"/>
          <p:cNvPicPr>
            <a:picLocks noChangeAspect="1"/>
          </p:cNvPicPr>
          <p:nvPr/>
        </p:nvPicPr>
        <p:blipFill>
          <a:blip r:embed="rId5">
            <a:extLst/>
          </a:blip>
          <a:stretch>
            <a:fillRect/>
          </a:stretch>
        </p:blipFill>
        <p:spPr>
          <a:xfrm>
            <a:off x="483455" y="5350581"/>
            <a:ext cx="4448416" cy="3332019"/>
          </a:xfrm>
          <a:prstGeom prst="rect">
            <a:avLst/>
          </a:prstGeom>
          <a:ln w="50800">
            <a:solidFill>
              <a:srgbClr val="000000"/>
            </a:solidFill>
            <a:miter lim="400000"/>
          </a:ln>
        </p:spPr>
      </p:pic>
      <p:sp>
        <p:nvSpPr>
          <p:cNvPr id="149" name="هناك كثير من القواعد العربيه والكيميائيه والفيزيائيه لايمكن تغييرها وأيضاً عبادة الله تعالى لها قواعد ثابته توقيفيه لايمكن تغييرها"/>
          <p:cNvSpPr/>
          <p:nvPr/>
        </p:nvSpPr>
        <p:spPr>
          <a:xfrm>
            <a:off x="5903078" y="848394"/>
            <a:ext cx="6252088" cy="3577136"/>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600">
                <a:solidFill>
                  <a:srgbClr val="000000"/>
                </a:solidFill>
                <a:latin typeface="Geeza Pro Bold"/>
                <a:ea typeface="Geeza Pro Bold"/>
                <a:cs typeface="Geeza Pro Bold"/>
                <a:sym typeface="Geeza Pro Bold"/>
              </a:defRPr>
            </a:lvl1pPr>
          </a:lstStyle>
          <a:p>
            <a:pPr rtl="0">
              <a:defRPr/>
            </a:pPr>
            <a:r>
              <a:t>هناك كثير من القواعد العربيه والكيميائيه والفيزيائيه لايمكن تغييرها وأيضاً عبادة الله تعالى لها قواعد ثابته توقيفيه لايمكن تغييرها</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العباده توقيفيه ؟"/>
          <p:cNvSpPr txBox="1"/>
          <p:nvPr>
            <p:ph type="ctrTitle"/>
          </p:nvPr>
        </p:nvSpPr>
        <p:spPr>
          <a:xfrm>
            <a:off x="913219" y="1311123"/>
            <a:ext cx="10795001" cy="2491332"/>
          </a:xfrm>
          <a:prstGeom prst="rect">
            <a:avLst/>
          </a:prstGeom>
          <a:solidFill>
            <a:srgbClr val="D4FB79"/>
          </a:solidFill>
          <a:ln w="50800">
            <a:solidFill>
              <a:srgbClr val="000000"/>
            </a:solidFill>
          </a:ln>
        </p:spPr>
        <p:txBody>
          <a:bodyPr/>
          <a:lstStyle>
            <a:lvl1pPr>
              <a:defRPr sz="11900">
                <a:solidFill>
                  <a:srgbClr val="000000"/>
                </a:solidFill>
                <a:latin typeface="Geeza Pro Bold"/>
                <a:ea typeface="Geeza Pro Bold"/>
                <a:cs typeface="Geeza Pro Bold"/>
                <a:sym typeface="Geeza Pro Bold"/>
              </a:defRPr>
            </a:lvl1pPr>
          </a:lstStyle>
          <a:p>
            <a:pPr rtl="0">
              <a:defRPr/>
            </a:pPr>
            <a:r>
              <a:t>العباده توقيفيه ؟</a:t>
            </a:r>
          </a:p>
        </p:txBody>
      </p:sp>
      <p:sp>
        <p:nvSpPr>
          <p:cNvPr id="152" name="استراتيجية المناقشه"/>
          <p:cNvSpPr/>
          <p:nvPr/>
        </p:nvSpPr>
        <p:spPr>
          <a:xfrm>
            <a:off x="1212979" y="7470882"/>
            <a:ext cx="6656759" cy="1270001"/>
          </a:xfrm>
          <a:prstGeom prst="rect">
            <a:avLst/>
          </a:prstGeom>
          <a:solidFill>
            <a:schemeClr val="accent5">
              <a:hueOff val="-69957"/>
              <a:satOff val="-6629"/>
              <a:lumOff val="-9411"/>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300">
                <a:solidFill>
                  <a:srgbClr val="FFFFFF"/>
                </a:solidFill>
                <a:latin typeface="Geeza Pro Bold"/>
                <a:ea typeface="Geeza Pro Bold"/>
                <a:cs typeface="Geeza Pro Bold"/>
                <a:sym typeface="Geeza Pro Bold"/>
              </a:defRPr>
            </a:lvl1pPr>
          </a:lstStyle>
          <a:p>
            <a:pPr rtl="0">
              <a:defRPr/>
            </a:pPr>
            <a:r>
              <a:t>استراتيجية المناقشه</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قواعد في العباده"/>
          <p:cNvSpPr/>
          <p:nvPr/>
        </p:nvSpPr>
        <p:spPr>
          <a:xfrm>
            <a:off x="2323108" y="2047676"/>
            <a:ext cx="8119865" cy="4819386"/>
          </a:xfrm>
          <a:prstGeom prst="roundRect">
            <a:avLst>
              <a:gd name="adj" fmla="val 3953"/>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0000">
                <a:solidFill>
                  <a:srgbClr val="000000"/>
                </a:solidFill>
                <a:latin typeface="Geeza Pro Bold"/>
                <a:ea typeface="Geeza Pro Bold"/>
                <a:cs typeface="Geeza Pro Bold"/>
                <a:sym typeface="Geeza Pro Bold"/>
              </a:defRPr>
            </a:lvl1pPr>
          </a:lstStyle>
          <a:p>
            <a:pPr rtl="0">
              <a:defRPr/>
            </a:pPr>
            <a:r>
              <a:t>قواعد في العباده</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big_eyes_smartypants10.jpg" descr="big_eyes_smartypants10.jpg"/>
          <p:cNvPicPr>
            <a:picLocks noChangeAspect="1"/>
          </p:cNvPicPr>
          <p:nvPr/>
        </p:nvPicPr>
        <p:blipFill>
          <a:blip r:embed="rId2">
            <a:extLst/>
          </a:blip>
          <a:stretch>
            <a:fillRect/>
          </a:stretch>
        </p:blipFill>
        <p:spPr>
          <a:xfrm>
            <a:off x="1375061" y="374355"/>
            <a:ext cx="10254678" cy="9004890"/>
          </a:xfrm>
          <a:prstGeom prst="rect">
            <a:avLst/>
          </a:prstGeom>
          <a:ln w="50800">
            <a:solidFill>
              <a:srgbClr val="000000"/>
            </a:solidFill>
            <a:miter lim="400000"/>
          </a:ln>
        </p:spPr>
      </p:pic>
      <p:sp>
        <p:nvSpPr>
          <p:cNvPr id="157" name="١-قواعد في العباده"/>
          <p:cNvSpPr/>
          <p:nvPr/>
        </p:nvSpPr>
        <p:spPr>
          <a:xfrm>
            <a:off x="1479355" y="2714949"/>
            <a:ext cx="6029468" cy="4323702"/>
          </a:xfrm>
          <a:prstGeom prst="roundRect">
            <a:avLst>
              <a:gd name="adj" fmla="val 4406"/>
            </a:avLst>
          </a:prstGeom>
          <a:solidFill>
            <a:schemeClr val="accent1">
              <a:hueOff val="719998"/>
              <a:satOff val="1486"/>
              <a:lumOff val="13333"/>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lgn="r">
              <a:defRPr sz="5600">
                <a:solidFill>
                  <a:srgbClr val="000000"/>
                </a:solidFill>
                <a:latin typeface="Geeza Pro Bold"/>
                <a:ea typeface="Geeza Pro Bold"/>
                <a:cs typeface="Geeza Pro Bold"/>
                <a:sym typeface="Geeza Pro Bold"/>
              </a:defRPr>
            </a:lvl1pPr>
          </a:lstStyle>
          <a:p>
            <a:pPr rtl="0">
              <a:defRPr/>
            </a:pPr>
            <a:r>
              <a:t>١-قواعد في العباده</a:t>
            </a:r>
          </a:p>
        </p:txBody>
      </p:sp>
      <p:sp>
        <p:nvSpPr>
          <p:cNvPr id="158" name="ماذا سنتعلم"/>
          <p:cNvSpPr/>
          <p:nvPr/>
        </p:nvSpPr>
        <p:spPr>
          <a:xfrm>
            <a:off x="2245271" y="898691"/>
            <a:ext cx="3625423" cy="1270001"/>
          </a:xfrm>
          <a:prstGeom prst="rect">
            <a:avLst/>
          </a:prstGeom>
          <a:solidFill>
            <a:schemeClr val="accent5">
              <a:hueOff val="122773"/>
              <a:satOff val="6301"/>
              <a:lumOff val="-20829"/>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4400">
                <a:solidFill>
                  <a:srgbClr val="000000"/>
                </a:solidFill>
                <a:latin typeface="Geeza Pro Bold"/>
                <a:ea typeface="Geeza Pro Bold"/>
                <a:cs typeface="Geeza Pro Bold"/>
                <a:sym typeface="Geeza Pro Bold"/>
              </a:defRPr>
            </a:lvl1pPr>
          </a:lstStyle>
          <a:p>
            <a:pPr rtl="0">
              <a:defRPr/>
            </a:pPr>
            <a:r>
              <a:t>ماذا سنتعلم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القاعده : الأولى"/>
          <p:cNvSpPr/>
          <p:nvPr/>
        </p:nvSpPr>
        <p:spPr>
          <a:xfrm>
            <a:off x="4422422" y="1130674"/>
            <a:ext cx="4881409" cy="1270001"/>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5900">
                <a:solidFill>
                  <a:srgbClr val="000000"/>
                </a:solidFill>
                <a:latin typeface="Geeza Pro Bold"/>
                <a:ea typeface="Geeza Pro Bold"/>
                <a:cs typeface="Geeza Pro Bold"/>
                <a:sym typeface="Geeza Pro Bold"/>
              </a:defRPr>
            </a:lvl1pPr>
          </a:lstStyle>
          <a:p>
            <a:pPr rtl="0">
              <a:defRPr/>
            </a:pPr>
            <a:r>
              <a:t>القاعده : الأولى</a:t>
            </a:r>
          </a:p>
        </p:txBody>
      </p:sp>
      <p:sp>
        <p:nvSpPr>
          <p:cNvPr id="161" name="كمال المخلوق وعلو منزلته في تحقيق عبوديته لله تعالى ."/>
          <p:cNvSpPr/>
          <p:nvPr/>
        </p:nvSpPr>
        <p:spPr>
          <a:xfrm>
            <a:off x="1603368" y="3264101"/>
            <a:ext cx="10146984" cy="4117314"/>
          </a:xfrm>
          <a:prstGeom prst="rect">
            <a:avLst/>
          </a:prstGeom>
          <a:solidFill>
            <a:srgbClr val="FFD4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7500">
                <a:solidFill>
                  <a:srgbClr val="000000"/>
                </a:solidFill>
                <a:latin typeface="Geeza Pro Bold"/>
                <a:ea typeface="Geeza Pro Bold"/>
                <a:cs typeface="Geeza Pro Bold"/>
                <a:sym typeface="Geeza Pro Bold"/>
              </a:defRPr>
            </a:lvl1pPr>
          </a:lstStyle>
          <a:p>
            <a:pPr rtl="0">
              <a:defRPr/>
            </a:pPr>
            <a:r>
              <a:t>كمال المخلوق وعلو منزلته في تحقيق عبوديته لله تعالى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60"/>
                                        </p:tgtEl>
                                        <p:attrNameLst>
                                          <p:attrName>style.visibility</p:attrName>
                                        </p:attrNameLst>
                                      </p:cBhvr>
                                      <p:to>
                                        <p:strVal val="visible"/>
                                      </p:to>
                                    </p:set>
                                    <p:anim calcmode="lin" valueType="num">
                                      <p:cBhvr>
                                        <p:cTn id="7" dur="1000" fill="hold"/>
                                        <p:tgtEl>
                                          <p:spTgt spid="160"/>
                                        </p:tgtEl>
                                        <p:attrNameLst>
                                          <p:attrName>ppt_x</p:attrName>
                                        </p:attrNameLst>
                                      </p:cBhvr>
                                      <p:tavLst>
                                        <p:tav tm="0">
                                          <p:val>
                                            <p:strVal val="#ppt_x"/>
                                          </p:val>
                                        </p:tav>
                                        <p:tav tm="100000">
                                          <p:val>
                                            <p:strVal val="#ppt_x"/>
                                          </p:val>
                                        </p:tav>
                                      </p:tavLst>
                                    </p:anim>
                                    <p:anim calcmode="lin" valueType="num">
                                      <p:cBhvr>
                                        <p:cTn id="8" dur="1000" fill="hold"/>
                                        <p:tgtEl>
                                          <p:spTgt spid="16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61"/>
                                        </p:tgtEl>
                                        <p:attrNameLst>
                                          <p:attrName>style.visibility</p:attrName>
                                        </p:attrNameLst>
                                      </p:cBhvr>
                                      <p:to>
                                        <p:strVal val="visible"/>
                                      </p:to>
                                    </p:set>
                                    <p:anim calcmode="lin" valueType="num">
                                      <p:cBhvr>
                                        <p:cTn id="13" dur="1000" fill="hold"/>
                                        <p:tgtEl>
                                          <p:spTgt spid="161"/>
                                        </p:tgtEl>
                                        <p:attrNameLst>
                                          <p:attrName>ppt_x</p:attrName>
                                        </p:attrNameLst>
                                      </p:cBhvr>
                                      <p:tavLst>
                                        <p:tav tm="0">
                                          <p:val>
                                            <p:strVal val="#ppt_x"/>
                                          </p:val>
                                        </p:tav>
                                        <p:tav tm="100000">
                                          <p:val>
                                            <p:strVal val="#ppt_x"/>
                                          </p:val>
                                        </p:tav>
                                      </p:tavLst>
                                    </p:anim>
                                    <p:anim calcmode="lin" valueType="num">
                                      <p:cBhvr>
                                        <p:cTn id="14" dur="1000" fill="hold"/>
                                        <p:tgtEl>
                                          <p:spTgt spid="16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2"/>
      <p:bldP build="whole" bldLvl="1" animBg="1" rev="0" advAuto="0" spid="16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Unknown.jpeg" descr="Unknown.jpeg"/>
          <p:cNvPicPr>
            <a:picLocks noChangeAspect="1"/>
          </p:cNvPicPr>
          <p:nvPr/>
        </p:nvPicPr>
        <p:blipFill>
          <a:blip r:embed="rId2">
            <a:extLst/>
          </a:blip>
          <a:stretch>
            <a:fillRect/>
          </a:stretch>
        </p:blipFill>
        <p:spPr>
          <a:xfrm>
            <a:off x="581332" y="520080"/>
            <a:ext cx="6545525" cy="4246380"/>
          </a:xfrm>
          <a:prstGeom prst="rect">
            <a:avLst/>
          </a:prstGeom>
          <a:ln w="50800">
            <a:solidFill>
              <a:srgbClr val="000000"/>
            </a:solidFill>
            <a:miter lim="400000"/>
          </a:ln>
        </p:spPr>
      </p:pic>
      <p:sp>
        <p:nvSpPr>
          <p:cNvPr id="164" name="مها تحافظ على أداء الصلاة في وقتها وتكتفي فقط بصيام شهر رمضان .أما عائشه فتحرص على السنن الرواتب مع الصلاة المفروضه وتكثر من صيام التطوع"/>
          <p:cNvSpPr/>
          <p:nvPr/>
        </p:nvSpPr>
        <p:spPr>
          <a:xfrm>
            <a:off x="7834488" y="388516"/>
            <a:ext cx="4647798" cy="5725368"/>
          </a:xfrm>
          <a:prstGeom prst="roundRect">
            <a:avLst>
              <a:gd name="adj" fmla="val 4099"/>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800">
                <a:solidFill>
                  <a:srgbClr val="000000"/>
                </a:solidFill>
                <a:latin typeface="Geeza Pro Bold"/>
                <a:ea typeface="Geeza Pro Bold"/>
                <a:cs typeface="Geeza Pro Bold"/>
                <a:sym typeface="Geeza Pro Bold"/>
              </a:defRPr>
            </a:lvl1pPr>
          </a:lstStyle>
          <a:p>
            <a:pPr rtl="0">
              <a:defRPr/>
            </a:pPr>
            <a:r>
              <a:t>مها تحافظ على أداء الصلاة في وقتها وتكتفي فقط بصيام شهر رمضان .أما عائشه فتحرص على السنن الرواتب مع الصلاة المفروضه وتكثر من صيام التطوع</a:t>
            </a:r>
          </a:p>
        </p:txBody>
      </p:sp>
      <p:sp>
        <p:nvSpPr>
          <p:cNvPr id="165" name="هل مها وعائشه لهن نفس الأجر في العباده ؟…"/>
          <p:cNvSpPr/>
          <p:nvPr/>
        </p:nvSpPr>
        <p:spPr>
          <a:xfrm>
            <a:off x="812067" y="5222032"/>
            <a:ext cx="6596324" cy="3585490"/>
          </a:xfrm>
          <a:prstGeom prst="rect">
            <a:avLst/>
          </a:prstGeom>
          <a:blipFill>
            <a:blip r:embed="rId3"/>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rtl="0">
              <a:defRPr sz="3600">
                <a:solidFill>
                  <a:srgbClr val="000000"/>
                </a:solidFill>
                <a:latin typeface="Geeza Pro Bold"/>
                <a:ea typeface="Geeza Pro Bold"/>
                <a:cs typeface="Geeza Pro Bold"/>
                <a:sym typeface="Geeza Pro Bold"/>
              </a:defRPr>
            </a:pPr>
            <a:r>
              <a:t>هل مها وعائشه لهن نفس الأجر في العباده ؟</a:t>
            </a:r>
          </a:p>
          <a:p>
            <a:pPr rtl="0">
              <a:defRPr sz="3600">
                <a:solidFill>
                  <a:srgbClr val="000000"/>
                </a:solidFill>
                <a:latin typeface="Geeza Pro Bold"/>
                <a:ea typeface="Geeza Pro Bold"/>
                <a:cs typeface="Geeza Pro Bold"/>
                <a:sym typeface="Geeza Pro Bold"/>
              </a:defRPr>
            </a:pPr>
            <a:r>
              <a:t>أيهما أقرب إلى الله تعالى عائشه أم مها </a:t>
            </a:r>
          </a:p>
          <a:p>
            <a:pPr rtl="0">
              <a:defRPr sz="3600">
                <a:solidFill>
                  <a:srgbClr val="000000"/>
                </a:solidFill>
                <a:latin typeface="Geeza Pro Bold"/>
                <a:ea typeface="Geeza Pro Bold"/>
                <a:cs typeface="Geeza Pro Bold"/>
                <a:sym typeface="Geeza Pro Bold"/>
              </a:defRPr>
            </a:pPr>
            <a:r>
              <a:t>ولماذا؟….</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القاعده : الثانيه"/>
          <p:cNvSpPr txBox="1"/>
          <p:nvPr/>
        </p:nvSpPr>
        <p:spPr>
          <a:xfrm>
            <a:off x="3995950" y="742911"/>
            <a:ext cx="5012900" cy="1143719"/>
          </a:xfrm>
          <a:prstGeom prst="rect">
            <a:avLst/>
          </a:prstGeom>
          <a:solidFill>
            <a:srgbClr val="FFFC79"/>
          </a:solidFill>
          <a:ln w="508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6000">
                <a:solidFill>
                  <a:srgbClr val="000000"/>
                </a:solidFill>
                <a:latin typeface="Geeza Pro Bold"/>
                <a:ea typeface="Geeza Pro Bold"/>
                <a:cs typeface="Geeza Pro Bold"/>
                <a:sym typeface="Geeza Pro Bold"/>
              </a:defRPr>
            </a:lvl1pPr>
          </a:lstStyle>
          <a:p>
            <a:pPr rtl="0">
              <a:defRPr/>
            </a:pPr>
            <a:r>
              <a:t>القاعده : الثانيه</a:t>
            </a:r>
          </a:p>
        </p:txBody>
      </p:sp>
      <p:sp>
        <p:nvSpPr>
          <p:cNvPr id="168" name="العباده تجمع بين أمرين : كمال الحب وكمال الذل"/>
          <p:cNvSpPr txBox="1"/>
          <p:nvPr/>
        </p:nvSpPr>
        <p:spPr>
          <a:xfrm>
            <a:off x="931987" y="2585995"/>
            <a:ext cx="11140825" cy="1908163"/>
          </a:xfrm>
          <a:prstGeom prst="rect">
            <a:avLst/>
          </a:prstGeom>
          <a:solidFill>
            <a:schemeClr val="accent3">
              <a:satOff val="9111"/>
              <a:lumOff val="9803"/>
            </a:schemeClr>
          </a:solid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spAutoFit/>
          </a:bodyPr>
          <a:lstStyle>
            <a:lvl1pPr>
              <a:defRPr sz="5200">
                <a:solidFill>
                  <a:srgbClr val="000000"/>
                </a:solidFill>
                <a:latin typeface="Geeza Pro Bold"/>
                <a:ea typeface="Geeza Pro Bold"/>
                <a:cs typeface="Geeza Pro Bold"/>
                <a:sym typeface="Geeza Pro Bold"/>
              </a:defRPr>
            </a:lvl1pPr>
          </a:lstStyle>
          <a:p>
            <a:pPr rtl="0">
              <a:defRPr/>
            </a:pPr>
            <a:r>
              <a:t>العباده تجمع بين أمرين : كمال الحب وكمال الذل </a:t>
            </a:r>
          </a:p>
        </p:txBody>
      </p:sp>
      <p:sp>
        <p:nvSpPr>
          <p:cNvPr id="169" name="يتقرب العبد لله تعالى بعمل الأعمال الصالحه لأنه يحب الله تعالى فيتقرب إليه بما يحبه…. فيقرأ القران الكريم لأنه محبباً إلى نفسه ويتعبد به لله تعالى"/>
          <p:cNvSpPr/>
          <p:nvPr/>
        </p:nvSpPr>
        <p:spPr>
          <a:xfrm>
            <a:off x="1657911" y="5166189"/>
            <a:ext cx="9413149" cy="3096357"/>
          </a:xfrm>
          <a:prstGeom prst="rect">
            <a:avLst/>
          </a:prstGeom>
          <a:blipFill>
            <a:blip r:embed="rId2"/>
          </a:blipFill>
          <a:ln w="508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000000"/>
                </a:solidFill>
                <a:latin typeface="Geeza Pro Bold"/>
                <a:ea typeface="Geeza Pro Bold"/>
                <a:cs typeface="Geeza Pro Bold"/>
                <a:sym typeface="Geeza Pro Bold"/>
              </a:defRPr>
            </a:lvl1pPr>
          </a:lstStyle>
          <a:p>
            <a:pPr rtl="0">
              <a:defRPr/>
            </a:pPr>
            <a:r>
              <a:t>يتقرب العبد لله تعالى بعمل الأعمال الصالحه لأنه يحب الله تعالى فيتقرب إليه بما يحبه…. فيقرأ القران الكريم لأنه محبباً إلى نفسه ويتعبد به لله تعالى</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67"/>
                                        </p:tgtEl>
                                        <p:attrNameLst>
                                          <p:attrName>style.visibility</p:attrName>
                                        </p:attrNameLst>
                                      </p:cBhvr>
                                      <p:to>
                                        <p:strVal val="visible"/>
                                      </p:to>
                                    </p:set>
                                    <p:anim calcmode="lin" valueType="num">
                                      <p:cBhvr>
                                        <p:cTn id="7" dur="1000" fill="hold"/>
                                        <p:tgtEl>
                                          <p:spTgt spid="167"/>
                                        </p:tgtEl>
                                        <p:attrNameLst>
                                          <p:attrName>ppt_x</p:attrName>
                                        </p:attrNameLst>
                                      </p:cBhvr>
                                      <p:tavLst>
                                        <p:tav tm="0">
                                          <p:val>
                                            <p:strVal val="1+#ppt_w/2"/>
                                          </p:val>
                                        </p:tav>
                                        <p:tav tm="100000">
                                          <p:val>
                                            <p:strVal val="#ppt_x"/>
                                          </p:val>
                                        </p:tav>
                                      </p:tavLst>
                                    </p:anim>
                                    <p:anim calcmode="lin" valueType="num">
                                      <p:cBhvr>
                                        <p:cTn id="8" dur="1000" fill="hold"/>
                                        <p:tgtEl>
                                          <p:spTgt spid="1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68"/>
                                        </p:tgtEl>
                                        <p:attrNameLst>
                                          <p:attrName>style.visibility</p:attrName>
                                        </p:attrNameLst>
                                      </p:cBhvr>
                                      <p:to>
                                        <p:strVal val="visible"/>
                                      </p:to>
                                    </p:set>
                                    <p:anim calcmode="lin" valueType="num">
                                      <p:cBhvr>
                                        <p:cTn id="13" dur="1000" fill="hold"/>
                                        <p:tgtEl>
                                          <p:spTgt spid="168"/>
                                        </p:tgtEl>
                                        <p:attrNameLst>
                                          <p:attrName>ppt_x</p:attrName>
                                        </p:attrNameLst>
                                      </p:cBhvr>
                                      <p:tavLst>
                                        <p:tav tm="0">
                                          <p:val>
                                            <p:strVal val="1+#ppt_w/2"/>
                                          </p:val>
                                        </p:tav>
                                        <p:tav tm="100000">
                                          <p:val>
                                            <p:strVal val="#ppt_x"/>
                                          </p:val>
                                        </p:tav>
                                      </p:tavLst>
                                    </p:anim>
                                    <p:anim calcmode="lin" valueType="num">
                                      <p:cBhvr>
                                        <p:cTn id="14" dur="1000" fill="hold"/>
                                        <p:tgtEl>
                                          <p:spTgt spid="1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7" grpId="1"/>
      <p:bldP build="whole" bldLvl="1" animBg="1" rev="0" advAuto="0" spid="168" grpId="2"/>
    </p:bldLst>
  </p:timing>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Geeza Pro Regular"/>
        <a:ea typeface="Geeza Pro Regular"/>
        <a:cs typeface="Geeza Pro Regular"/>
      </a:majorFont>
      <a:minorFont>
        <a:latin typeface="Geeza Pro Regular"/>
        <a:ea typeface="Geeza Pro Regular"/>
        <a:cs typeface="Geeza Pro Regular"/>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3600" u="none" kumimoji="0" normalizeH="0">
            <a:ln>
              <a:noFill/>
            </a:ln>
            <a:solidFill>
              <a:srgbClr val="625B48"/>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naissance">
  <a:themeElements>
    <a:clrScheme name="Renaissance">
      <a:dk1>
        <a:srgbClr val="000000"/>
      </a:dk1>
      <a:lt1>
        <a:srgbClr val="FFFFFF"/>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Geeza Pro Regular"/>
        <a:ea typeface="Geeza Pro Regular"/>
        <a:cs typeface="Geeza Pro Regular"/>
      </a:majorFont>
      <a:minorFont>
        <a:latin typeface="Geeza Pro Regular"/>
        <a:ea typeface="Geeza Pro Regular"/>
        <a:cs typeface="Geeza Pro Regular"/>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3600" u="none" kumimoji="0" normalizeH="0">
            <a:ln>
              <a:noFill/>
            </a:ln>
            <a:solidFill>
              <a:srgbClr val="625B48"/>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1" fontAlgn="auto" latinLnBrk="0" hangingPunct="0">
          <a:lnSpc>
            <a:spcPct val="100000"/>
          </a:lnSpc>
          <a:spcBef>
            <a:spcPts val="0"/>
          </a:spcBef>
          <a:spcAft>
            <a:spcPts val="0"/>
          </a:spcAft>
          <a:buClr>
            <a:srgbClr val="9A7865"/>
          </a:buClr>
          <a:buSzTx/>
          <a:buFontTx/>
          <a:buNone/>
          <a:tabLst/>
          <a:defRPr b="0" baseline="0" cap="none" i="0" spc="0" strike="noStrike" sz="4000" u="none" kumimoji="0" normalizeH="0">
            <a:ln>
              <a:noFill/>
            </a:ln>
            <a:solidFill>
              <a:srgbClr val="625B48"/>
            </a:solidFill>
            <a:effectLst/>
            <a:uFillTx/>
            <a:latin typeface="+mn-lt"/>
            <a:ea typeface="+mn-ea"/>
            <a:cs typeface="+mn-cs"/>
            <a:sym typeface="Geeza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