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28.jpg" ContentType="image/png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92" r:id="rId4"/>
    <p:sldId id="287" r:id="rId5"/>
    <p:sldId id="290" r:id="rId6"/>
    <p:sldId id="261" r:id="rId7"/>
    <p:sldId id="262" r:id="rId8"/>
    <p:sldId id="286" r:id="rId9"/>
    <p:sldId id="291" r:id="rId10"/>
    <p:sldId id="293" r:id="rId11"/>
    <p:sldId id="296" r:id="rId12"/>
    <p:sldId id="295" r:id="rId13"/>
    <p:sldId id="270" r:id="rId14"/>
    <p:sldId id="288" r:id="rId15"/>
    <p:sldId id="361" r:id="rId16"/>
    <p:sldId id="294" r:id="rId17"/>
    <p:sldId id="289" r:id="rId18"/>
    <p:sldId id="265" r:id="rId19"/>
    <p:sldId id="359" r:id="rId20"/>
    <p:sldId id="360" r:id="rId2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1517"/>
    <a:srgbClr val="5B9BD5"/>
    <a:srgbClr val="70AD47"/>
    <a:srgbClr val="9CB501"/>
    <a:srgbClr val="B6A8F1"/>
    <a:srgbClr val="DCD1B4"/>
    <a:srgbClr val="FEF2F0"/>
    <a:srgbClr val="60DDE2"/>
    <a:srgbClr val="B0CAD9"/>
    <a:srgbClr val="00C9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نمط متوسط 4 - تميي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985" autoAdjust="0"/>
    <p:restoredTop sz="94660"/>
  </p:normalViewPr>
  <p:slideViewPr>
    <p:cSldViewPr snapToGrid="0">
      <p:cViewPr>
        <p:scale>
          <a:sx n="41" d="100"/>
          <a:sy n="41" d="100"/>
        </p:scale>
        <p:origin x="1530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DA6DF7-5562-4489-9A92-F5BC590F115C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rtl="1"/>
          <a:endParaRPr lang="ar-SA"/>
        </a:p>
      </dgm:t>
    </dgm:pt>
    <dgm:pt modelId="{D72B75A1-5EA0-4E9F-B15E-1CC77145D949}">
      <dgm:prSet phldrT="[نص]" custT="1"/>
      <dgm:spPr/>
      <dgm:t>
        <a:bodyPr/>
        <a:lstStyle/>
        <a:p>
          <a:pPr rtl="1"/>
          <a:r>
            <a:rPr lang="ar-SA" sz="2800" b="1" dirty="0">
              <a:solidFill>
                <a:schemeClr val="bg1"/>
              </a:solidFill>
              <a:cs typeface="Calibri"/>
              <a:sym typeface="Calibri"/>
            </a:rPr>
            <a:t>عزيزي الطالب المُبدع/ عزيزتي الطالبة المبدعة:</a:t>
          </a:r>
        </a:p>
        <a:p>
          <a:pPr rtl="1"/>
          <a:r>
            <a:rPr lang="ar-SA" sz="2800" b="1" dirty="0">
              <a:solidFill>
                <a:schemeClr val="bg1"/>
              </a:solidFill>
              <a:cs typeface="Calibri"/>
              <a:sym typeface="Calibri"/>
            </a:rPr>
            <a:t>ابدّع/ي في صياغة أسئلة من الدرس السابق (الاحتكار) ثم قدّم/ي سؤالك</a:t>
          </a:r>
          <a:endParaRPr lang="ar-SA" sz="2800" dirty="0"/>
        </a:p>
      </dgm:t>
    </dgm:pt>
    <dgm:pt modelId="{97E87AA3-9D7C-4B5E-A94E-1A4A181D04C1}" type="parTrans" cxnId="{741D1F9F-05C8-43F5-BCD7-30B05D590063}">
      <dgm:prSet/>
      <dgm:spPr/>
      <dgm:t>
        <a:bodyPr/>
        <a:lstStyle/>
        <a:p>
          <a:pPr rtl="1"/>
          <a:endParaRPr lang="ar-SA"/>
        </a:p>
      </dgm:t>
    </dgm:pt>
    <dgm:pt modelId="{90149488-7540-4058-B63F-39ED83FA733C}" type="sibTrans" cxnId="{741D1F9F-05C8-43F5-BCD7-30B05D590063}">
      <dgm:prSet/>
      <dgm:spPr/>
      <dgm:t>
        <a:bodyPr/>
        <a:lstStyle/>
        <a:p>
          <a:pPr rtl="1"/>
          <a:endParaRPr lang="ar-SA"/>
        </a:p>
      </dgm:t>
    </dgm:pt>
    <dgm:pt modelId="{3638C8AB-7B10-466B-A850-F5F7A726A0D2}">
      <dgm:prSet phldrT="[نص]"/>
      <dgm:spPr/>
      <dgm:t>
        <a:bodyPr/>
        <a:lstStyle/>
        <a:p>
          <a:pPr rtl="1"/>
          <a:r>
            <a:rPr lang="ar-SA" b="1" dirty="0">
              <a:solidFill>
                <a:schemeClr val="bg1"/>
              </a:solidFill>
              <a:cs typeface="Calibri"/>
              <a:sym typeface="Calibri"/>
            </a:rPr>
            <a:t>من معلم الى مجموعة</a:t>
          </a:r>
          <a:endParaRPr lang="ar-SA" dirty="0"/>
        </a:p>
      </dgm:t>
    </dgm:pt>
    <dgm:pt modelId="{C4BFFC83-DB0E-487B-9071-1F5D4E201B36}" type="parTrans" cxnId="{7F210C8A-3B94-4A8A-A2E6-5CCE133B84C8}">
      <dgm:prSet/>
      <dgm:spPr/>
      <dgm:t>
        <a:bodyPr/>
        <a:lstStyle/>
        <a:p>
          <a:pPr rtl="1"/>
          <a:endParaRPr lang="ar-SA"/>
        </a:p>
      </dgm:t>
    </dgm:pt>
    <dgm:pt modelId="{620D76F3-246D-49A2-A038-93CBE0CF1337}" type="sibTrans" cxnId="{7F210C8A-3B94-4A8A-A2E6-5CCE133B84C8}">
      <dgm:prSet/>
      <dgm:spPr/>
      <dgm:t>
        <a:bodyPr/>
        <a:lstStyle/>
        <a:p>
          <a:pPr rtl="1"/>
          <a:endParaRPr lang="ar-SA"/>
        </a:p>
      </dgm:t>
    </dgm:pt>
    <dgm:pt modelId="{CDAAF42C-D4EE-4A3E-AC93-7E836FD02508}">
      <dgm:prSet phldrT="[نص]"/>
      <dgm:spPr/>
      <dgm:t>
        <a:bodyPr/>
        <a:lstStyle/>
        <a:p>
          <a:pPr rtl="1"/>
          <a:r>
            <a:rPr lang="ar-SA" b="1" dirty="0">
              <a:solidFill>
                <a:schemeClr val="bg1"/>
              </a:solidFill>
              <a:cs typeface="Calibri"/>
              <a:sym typeface="Calibri"/>
            </a:rPr>
            <a:t>من طالب الى طالب</a:t>
          </a:r>
          <a:endParaRPr lang="ar-SA" dirty="0"/>
        </a:p>
      </dgm:t>
    </dgm:pt>
    <dgm:pt modelId="{8C0C12E3-7728-4498-A954-D6746B4239D7}" type="parTrans" cxnId="{BF0BCD20-C3A0-416C-A467-6350E098BCE2}">
      <dgm:prSet/>
      <dgm:spPr/>
      <dgm:t>
        <a:bodyPr/>
        <a:lstStyle/>
        <a:p>
          <a:pPr rtl="1"/>
          <a:endParaRPr lang="ar-SA"/>
        </a:p>
      </dgm:t>
    </dgm:pt>
    <dgm:pt modelId="{ED50EA09-F64A-4E78-959E-A1EE1924B293}" type="sibTrans" cxnId="{BF0BCD20-C3A0-416C-A467-6350E098BCE2}">
      <dgm:prSet/>
      <dgm:spPr/>
      <dgm:t>
        <a:bodyPr/>
        <a:lstStyle/>
        <a:p>
          <a:pPr rtl="1"/>
          <a:endParaRPr lang="ar-SA"/>
        </a:p>
      </dgm:t>
    </dgm:pt>
    <dgm:pt modelId="{FCF331C3-BB56-4CCA-8D08-3098D9A40E91}">
      <dgm:prSet/>
      <dgm:spPr/>
      <dgm:t>
        <a:bodyPr/>
        <a:lstStyle/>
        <a:p>
          <a:pPr rtl="1"/>
          <a:r>
            <a:rPr lang="ar-SA" b="1" dirty="0">
              <a:solidFill>
                <a:schemeClr val="bg1"/>
              </a:solidFill>
              <a:cs typeface="Calibri"/>
              <a:sym typeface="Calibri"/>
            </a:rPr>
            <a:t>من مجموعة الى طالب</a:t>
          </a:r>
          <a:endParaRPr lang="ar-SA" dirty="0"/>
        </a:p>
      </dgm:t>
    </dgm:pt>
    <dgm:pt modelId="{7CD21EE2-179F-4D19-85C0-886E8C7EB548}" type="parTrans" cxnId="{DB2B5137-5CE1-4D66-A509-5454E95C9B0C}">
      <dgm:prSet/>
      <dgm:spPr/>
      <dgm:t>
        <a:bodyPr/>
        <a:lstStyle/>
        <a:p>
          <a:pPr rtl="1"/>
          <a:endParaRPr lang="ar-SA"/>
        </a:p>
      </dgm:t>
    </dgm:pt>
    <dgm:pt modelId="{2115F40C-CCC6-4DBC-BDC5-8C10EC2DEF39}" type="sibTrans" cxnId="{DB2B5137-5CE1-4D66-A509-5454E95C9B0C}">
      <dgm:prSet/>
      <dgm:spPr/>
      <dgm:t>
        <a:bodyPr/>
        <a:lstStyle/>
        <a:p>
          <a:pPr rtl="1"/>
          <a:endParaRPr lang="ar-SA"/>
        </a:p>
      </dgm:t>
    </dgm:pt>
    <dgm:pt modelId="{B1AD4CBE-4BA0-4C43-AB15-01D0307A15F6}">
      <dgm:prSet/>
      <dgm:spPr/>
      <dgm:t>
        <a:bodyPr/>
        <a:lstStyle/>
        <a:p>
          <a:pPr rtl="1"/>
          <a:endParaRPr lang="ar-SA"/>
        </a:p>
      </dgm:t>
    </dgm:pt>
    <dgm:pt modelId="{3B3D9541-8004-47FE-B878-DCFB6CDC10D6}" type="parTrans" cxnId="{4E250541-9AEC-46C9-956A-B8F0835163FF}">
      <dgm:prSet/>
      <dgm:spPr/>
      <dgm:t>
        <a:bodyPr/>
        <a:lstStyle/>
        <a:p>
          <a:pPr rtl="1"/>
          <a:endParaRPr lang="ar-SA"/>
        </a:p>
      </dgm:t>
    </dgm:pt>
    <dgm:pt modelId="{036D030B-355C-4272-9EB3-35BC2B70D448}" type="sibTrans" cxnId="{4E250541-9AEC-46C9-956A-B8F0835163FF}">
      <dgm:prSet/>
      <dgm:spPr/>
      <dgm:t>
        <a:bodyPr/>
        <a:lstStyle/>
        <a:p>
          <a:pPr rtl="1"/>
          <a:endParaRPr lang="ar-SA"/>
        </a:p>
      </dgm:t>
    </dgm:pt>
    <dgm:pt modelId="{1515AF3E-F0E3-4241-8084-7C875C804357}">
      <dgm:prSet/>
      <dgm:spPr/>
      <dgm:t>
        <a:bodyPr/>
        <a:lstStyle/>
        <a:p>
          <a:pPr rtl="1"/>
          <a:r>
            <a:rPr lang="ar-SA" b="1" dirty="0">
              <a:solidFill>
                <a:schemeClr val="bg1"/>
              </a:solidFill>
              <a:cs typeface="Calibri"/>
              <a:sym typeface="Calibri"/>
            </a:rPr>
            <a:t>من معلم الى طالب</a:t>
          </a:r>
        </a:p>
      </dgm:t>
    </dgm:pt>
    <dgm:pt modelId="{219C3CC8-2D9E-4D04-9104-105988EBE795}" type="parTrans" cxnId="{7E11ACEE-B2BC-4B27-BDA6-94EB5611E281}">
      <dgm:prSet/>
      <dgm:spPr/>
      <dgm:t>
        <a:bodyPr/>
        <a:lstStyle/>
        <a:p>
          <a:pPr rtl="1"/>
          <a:endParaRPr lang="ar-SA"/>
        </a:p>
      </dgm:t>
    </dgm:pt>
    <dgm:pt modelId="{959E2B51-A6B3-40CC-B93F-18EB15A0A992}" type="sibTrans" cxnId="{7E11ACEE-B2BC-4B27-BDA6-94EB5611E281}">
      <dgm:prSet/>
      <dgm:spPr/>
      <dgm:t>
        <a:bodyPr/>
        <a:lstStyle/>
        <a:p>
          <a:pPr rtl="1"/>
          <a:endParaRPr lang="ar-SA"/>
        </a:p>
      </dgm:t>
    </dgm:pt>
    <dgm:pt modelId="{833FA21B-46F7-40FF-98BD-33C9ACACF5AA}">
      <dgm:prSet/>
      <dgm:spPr/>
      <dgm:t>
        <a:bodyPr/>
        <a:lstStyle/>
        <a:p>
          <a:pPr rtl="1"/>
          <a:r>
            <a:rPr lang="ar-SA" b="1" dirty="0">
              <a:solidFill>
                <a:schemeClr val="bg1"/>
              </a:solidFill>
              <a:cs typeface="Calibri"/>
              <a:sym typeface="Calibri"/>
            </a:rPr>
            <a:t>من طالب الى معلم</a:t>
          </a:r>
        </a:p>
      </dgm:t>
    </dgm:pt>
    <dgm:pt modelId="{94D7E110-8DCB-4C5F-9DAA-FEE77186640F}" type="parTrans" cxnId="{4B232441-049C-408F-ADCF-E8A1CB3F4785}">
      <dgm:prSet/>
      <dgm:spPr/>
      <dgm:t>
        <a:bodyPr/>
        <a:lstStyle/>
        <a:p>
          <a:pPr rtl="1"/>
          <a:endParaRPr lang="ar-SA"/>
        </a:p>
      </dgm:t>
    </dgm:pt>
    <dgm:pt modelId="{2A9F714D-9407-4B5C-933B-92D051E79DAB}" type="sibTrans" cxnId="{4B232441-049C-408F-ADCF-E8A1CB3F4785}">
      <dgm:prSet/>
      <dgm:spPr/>
      <dgm:t>
        <a:bodyPr/>
        <a:lstStyle/>
        <a:p>
          <a:pPr rtl="1"/>
          <a:endParaRPr lang="ar-SA"/>
        </a:p>
      </dgm:t>
    </dgm:pt>
    <dgm:pt modelId="{6869857E-15D5-4F2B-B26E-1879993AA885}">
      <dgm:prSet/>
      <dgm:spPr/>
      <dgm:t>
        <a:bodyPr/>
        <a:lstStyle/>
        <a:p>
          <a:pPr rtl="1"/>
          <a:endParaRPr lang="ar-SA"/>
        </a:p>
      </dgm:t>
    </dgm:pt>
    <dgm:pt modelId="{FDFF009A-32AA-4BD8-AE96-015AA1F3B118}" type="parTrans" cxnId="{858B910A-BA7B-446A-8725-D31BA0992B05}">
      <dgm:prSet/>
      <dgm:spPr/>
      <dgm:t>
        <a:bodyPr/>
        <a:lstStyle/>
        <a:p>
          <a:pPr rtl="1"/>
          <a:endParaRPr lang="ar-SA"/>
        </a:p>
      </dgm:t>
    </dgm:pt>
    <dgm:pt modelId="{A1E8A920-49DA-4133-937A-2E41EACC2570}" type="sibTrans" cxnId="{858B910A-BA7B-446A-8725-D31BA0992B05}">
      <dgm:prSet/>
      <dgm:spPr/>
      <dgm:t>
        <a:bodyPr/>
        <a:lstStyle/>
        <a:p>
          <a:pPr rtl="1"/>
          <a:endParaRPr lang="ar-SA"/>
        </a:p>
      </dgm:t>
    </dgm:pt>
    <dgm:pt modelId="{4C064847-80A3-4918-B4BF-F12EE886267E}">
      <dgm:prSet/>
      <dgm:spPr/>
      <dgm:t>
        <a:bodyPr/>
        <a:lstStyle/>
        <a:p>
          <a:pPr rtl="1"/>
          <a:endParaRPr lang="ar-SA"/>
        </a:p>
      </dgm:t>
    </dgm:pt>
    <dgm:pt modelId="{6B73E624-FE62-4CA7-93CD-2D041F07320D}" type="parTrans" cxnId="{36008342-6084-464D-8835-0424D5A4D316}">
      <dgm:prSet/>
      <dgm:spPr/>
      <dgm:t>
        <a:bodyPr/>
        <a:lstStyle/>
        <a:p>
          <a:pPr rtl="1"/>
          <a:endParaRPr lang="ar-SA"/>
        </a:p>
      </dgm:t>
    </dgm:pt>
    <dgm:pt modelId="{8D8E7CC2-4986-48D0-9FA7-D7750AF4BA8A}" type="sibTrans" cxnId="{36008342-6084-464D-8835-0424D5A4D316}">
      <dgm:prSet/>
      <dgm:spPr/>
      <dgm:t>
        <a:bodyPr/>
        <a:lstStyle/>
        <a:p>
          <a:pPr rtl="1"/>
          <a:endParaRPr lang="ar-SA"/>
        </a:p>
      </dgm:t>
    </dgm:pt>
    <dgm:pt modelId="{53F16493-083E-4150-A741-746C42382176}" type="pres">
      <dgm:prSet presAssocID="{3DDA6DF7-5562-4489-9A92-F5BC590F115C}" presName="Name0" presStyleCnt="0">
        <dgm:presLayoutVars>
          <dgm:chMax val="1"/>
          <dgm:chPref val="1"/>
        </dgm:presLayoutVars>
      </dgm:prSet>
      <dgm:spPr/>
    </dgm:pt>
    <dgm:pt modelId="{74AE747B-70E0-4488-A063-603DD65F56EA}" type="pres">
      <dgm:prSet presAssocID="{D72B75A1-5EA0-4E9F-B15E-1CC77145D949}" presName="Parent" presStyleLbl="node0" presStyleIdx="0" presStyleCnt="1">
        <dgm:presLayoutVars>
          <dgm:chMax val="5"/>
          <dgm:chPref val="5"/>
        </dgm:presLayoutVars>
      </dgm:prSet>
      <dgm:spPr/>
    </dgm:pt>
    <dgm:pt modelId="{FD8EAE32-95F4-4E4F-9BA7-8B1CAB089F86}" type="pres">
      <dgm:prSet presAssocID="{D72B75A1-5EA0-4E9F-B15E-1CC77145D949}" presName="Accent2" presStyleLbl="node1" presStyleIdx="0" presStyleCnt="19"/>
      <dgm:spPr/>
    </dgm:pt>
    <dgm:pt modelId="{80B1EFF1-7DB2-4B2C-8B71-FA54A905C938}" type="pres">
      <dgm:prSet presAssocID="{D72B75A1-5EA0-4E9F-B15E-1CC77145D949}" presName="Accent3" presStyleLbl="node1" presStyleIdx="1" presStyleCnt="19"/>
      <dgm:spPr/>
    </dgm:pt>
    <dgm:pt modelId="{3BB81C94-009A-4D7D-BF5C-B793970DBDD7}" type="pres">
      <dgm:prSet presAssocID="{D72B75A1-5EA0-4E9F-B15E-1CC77145D949}" presName="Accent4" presStyleLbl="node1" presStyleIdx="2" presStyleCnt="19"/>
      <dgm:spPr/>
    </dgm:pt>
    <dgm:pt modelId="{9C9593C5-F1DC-48DD-9AEF-052E94DADC7B}" type="pres">
      <dgm:prSet presAssocID="{D72B75A1-5EA0-4E9F-B15E-1CC77145D949}" presName="Accent5" presStyleLbl="node1" presStyleIdx="3" presStyleCnt="19" custLinFactX="-60582" custLinFactY="-50237" custLinFactNeighborX="-100000" custLinFactNeighborY="-100000"/>
      <dgm:spPr/>
    </dgm:pt>
    <dgm:pt modelId="{3FC70404-6B2F-45CF-9284-C4E34AAFEF67}" type="pres">
      <dgm:prSet presAssocID="{D72B75A1-5EA0-4E9F-B15E-1CC77145D949}" presName="Accent6" presStyleLbl="node1" presStyleIdx="4" presStyleCnt="19"/>
      <dgm:spPr/>
    </dgm:pt>
    <dgm:pt modelId="{E7F49DDF-C3BD-4AC7-86DE-B5EABEFD01FF}" type="pres">
      <dgm:prSet presAssocID="{3638C8AB-7B10-466B-A850-F5F7A726A0D2}" presName="Child1" presStyleLbl="node1" presStyleIdx="5" presStyleCnt="19">
        <dgm:presLayoutVars>
          <dgm:chMax val="0"/>
          <dgm:chPref val="0"/>
        </dgm:presLayoutVars>
      </dgm:prSet>
      <dgm:spPr/>
    </dgm:pt>
    <dgm:pt modelId="{1B432E5F-6A4D-4838-B09B-52186E5C5984}" type="pres">
      <dgm:prSet presAssocID="{3638C8AB-7B10-466B-A850-F5F7A726A0D2}" presName="Accent7" presStyleCnt="0"/>
      <dgm:spPr/>
    </dgm:pt>
    <dgm:pt modelId="{D72AA674-FCD8-4AAC-9DCF-83A2482FF6BB}" type="pres">
      <dgm:prSet presAssocID="{3638C8AB-7B10-466B-A850-F5F7A726A0D2}" presName="AccentHold1" presStyleLbl="node1" presStyleIdx="6" presStyleCnt="19" custLinFactX="-16437" custLinFactY="-8759" custLinFactNeighborX="-100000" custLinFactNeighborY="-100000"/>
      <dgm:spPr/>
    </dgm:pt>
    <dgm:pt modelId="{A56D3D02-E732-4B66-B0A0-4A7756589ECE}" type="pres">
      <dgm:prSet presAssocID="{3638C8AB-7B10-466B-A850-F5F7A726A0D2}" presName="Accent8" presStyleCnt="0"/>
      <dgm:spPr/>
    </dgm:pt>
    <dgm:pt modelId="{5E6748E7-1EBF-41CC-BC60-65F5F6F48F09}" type="pres">
      <dgm:prSet presAssocID="{3638C8AB-7B10-466B-A850-F5F7A726A0D2}" presName="AccentHold2" presStyleLbl="node1" presStyleIdx="7" presStyleCnt="19"/>
      <dgm:spPr/>
    </dgm:pt>
    <dgm:pt modelId="{91E24867-9F63-4041-8EB9-76A7074BAD96}" type="pres">
      <dgm:prSet presAssocID="{CDAAF42C-D4EE-4A3E-AC93-7E836FD02508}" presName="Child2" presStyleLbl="node1" presStyleIdx="8" presStyleCnt="19">
        <dgm:presLayoutVars>
          <dgm:chMax val="0"/>
          <dgm:chPref val="0"/>
        </dgm:presLayoutVars>
      </dgm:prSet>
      <dgm:spPr/>
    </dgm:pt>
    <dgm:pt modelId="{917550DA-B760-4CBB-983B-F5A95FE94AEE}" type="pres">
      <dgm:prSet presAssocID="{CDAAF42C-D4EE-4A3E-AC93-7E836FD02508}" presName="Accent9" presStyleCnt="0"/>
      <dgm:spPr/>
    </dgm:pt>
    <dgm:pt modelId="{D7F9C50D-B163-47EE-ACFF-0422C54F0B03}" type="pres">
      <dgm:prSet presAssocID="{CDAAF42C-D4EE-4A3E-AC93-7E836FD02508}" presName="AccentHold1" presStyleLbl="node1" presStyleIdx="9" presStyleCnt="19"/>
      <dgm:spPr/>
    </dgm:pt>
    <dgm:pt modelId="{C831251C-8548-495B-9968-B20B23B8E1EC}" type="pres">
      <dgm:prSet presAssocID="{CDAAF42C-D4EE-4A3E-AC93-7E836FD02508}" presName="Accent10" presStyleCnt="0"/>
      <dgm:spPr/>
    </dgm:pt>
    <dgm:pt modelId="{93F650D7-C021-47B2-85CD-CE46C2D1C2F5}" type="pres">
      <dgm:prSet presAssocID="{CDAAF42C-D4EE-4A3E-AC93-7E836FD02508}" presName="AccentHold2" presStyleLbl="node1" presStyleIdx="10" presStyleCnt="19"/>
      <dgm:spPr/>
    </dgm:pt>
    <dgm:pt modelId="{D076A5DF-1F6C-45E0-B2C4-BD14F8518EB0}" type="pres">
      <dgm:prSet presAssocID="{CDAAF42C-D4EE-4A3E-AC93-7E836FD02508}" presName="Accent11" presStyleCnt="0"/>
      <dgm:spPr/>
    </dgm:pt>
    <dgm:pt modelId="{53EE0594-6010-4BD9-A894-6B85FC1E9A73}" type="pres">
      <dgm:prSet presAssocID="{CDAAF42C-D4EE-4A3E-AC93-7E836FD02508}" presName="AccentHold3" presStyleLbl="node1" presStyleIdx="11" presStyleCnt="19" custLinFactX="183325" custLinFactNeighborX="200000" custLinFactNeighborY="-56987"/>
      <dgm:spPr/>
    </dgm:pt>
    <dgm:pt modelId="{86928737-2566-4676-9A5F-D7B0955FCA89}" type="pres">
      <dgm:prSet presAssocID="{FCF331C3-BB56-4CCA-8D08-3098D9A40E91}" presName="Child3" presStyleLbl="node1" presStyleIdx="12" presStyleCnt="19">
        <dgm:presLayoutVars>
          <dgm:chMax val="0"/>
          <dgm:chPref val="0"/>
        </dgm:presLayoutVars>
      </dgm:prSet>
      <dgm:spPr/>
    </dgm:pt>
    <dgm:pt modelId="{E350C5C7-60E6-4C11-98EA-20DCDFECEC44}" type="pres">
      <dgm:prSet presAssocID="{FCF331C3-BB56-4CCA-8D08-3098D9A40E91}" presName="Accent12" presStyleCnt="0"/>
      <dgm:spPr/>
    </dgm:pt>
    <dgm:pt modelId="{B3201A95-0BEC-432F-B5C0-A300C09DA2B1}" type="pres">
      <dgm:prSet presAssocID="{FCF331C3-BB56-4CCA-8D08-3098D9A40E91}" presName="AccentHold1" presStyleLbl="node1" presStyleIdx="13" presStyleCnt="19"/>
      <dgm:spPr/>
    </dgm:pt>
    <dgm:pt modelId="{ADE5D942-14B8-45CE-99E2-7E09E33A575D}" type="pres">
      <dgm:prSet presAssocID="{1515AF3E-F0E3-4241-8084-7C875C804357}" presName="Child4" presStyleLbl="node1" presStyleIdx="14" presStyleCnt="19">
        <dgm:presLayoutVars>
          <dgm:chMax val="0"/>
          <dgm:chPref val="0"/>
        </dgm:presLayoutVars>
      </dgm:prSet>
      <dgm:spPr/>
    </dgm:pt>
    <dgm:pt modelId="{5A1B90CD-D63C-47BF-9A6E-01017713CF47}" type="pres">
      <dgm:prSet presAssocID="{1515AF3E-F0E3-4241-8084-7C875C804357}" presName="Accent13" presStyleCnt="0"/>
      <dgm:spPr/>
    </dgm:pt>
    <dgm:pt modelId="{5857BDCC-F967-4D7A-978B-C0FCB90FA7A3}" type="pres">
      <dgm:prSet presAssocID="{1515AF3E-F0E3-4241-8084-7C875C804357}" presName="AccentHold1" presStyleLbl="node1" presStyleIdx="15" presStyleCnt="19"/>
      <dgm:spPr/>
    </dgm:pt>
    <dgm:pt modelId="{8FD8B093-A3B0-4D94-A99E-56F14F4AEDC0}" type="pres">
      <dgm:prSet presAssocID="{833FA21B-46F7-40FF-98BD-33C9ACACF5AA}" presName="Child5" presStyleLbl="node1" presStyleIdx="16" presStyleCnt="19">
        <dgm:presLayoutVars>
          <dgm:chMax val="0"/>
          <dgm:chPref val="0"/>
        </dgm:presLayoutVars>
      </dgm:prSet>
      <dgm:spPr/>
    </dgm:pt>
    <dgm:pt modelId="{17FAADF5-DD49-462E-B2F6-740EC819FB1B}" type="pres">
      <dgm:prSet presAssocID="{833FA21B-46F7-40FF-98BD-33C9ACACF5AA}" presName="Accent15" presStyleCnt="0"/>
      <dgm:spPr/>
    </dgm:pt>
    <dgm:pt modelId="{8A949CAF-D827-4254-9B56-317918D89227}" type="pres">
      <dgm:prSet presAssocID="{833FA21B-46F7-40FF-98BD-33C9ACACF5AA}" presName="AccentHold2" presStyleLbl="node1" presStyleIdx="17" presStyleCnt="19"/>
      <dgm:spPr/>
    </dgm:pt>
    <dgm:pt modelId="{AF49337C-C0D5-4A0F-8801-2F6DB2426FE7}" type="pres">
      <dgm:prSet presAssocID="{833FA21B-46F7-40FF-98BD-33C9ACACF5AA}" presName="Accent16" presStyleCnt="0"/>
      <dgm:spPr/>
    </dgm:pt>
    <dgm:pt modelId="{C79768B7-0C1C-4B5B-BE02-14C2B2B07B77}" type="pres">
      <dgm:prSet presAssocID="{833FA21B-46F7-40FF-98BD-33C9ACACF5AA}" presName="AccentHold3" presStyleLbl="node1" presStyleIdx="18" presStyleCnt="19"/>
      <dgm:spPr/>
    </dgm:pt>
  </dgm:ptLst>
  <dgm:cxnLst>
    <dgm:cxn modelId="{858B910A-BA7B-446A-8725-D31BA0992B05}" srcId="{3DDA6DF7-5562-4489-9A92-F5BC590F115C}" destId="{6869857E-15D5-4F2B-B26E-1879993AA885}" srcOrd="1" destOrd="0" parTransId="{FDFF009A-32AA-4BD8-AE96-015AA1F3B118}" sibTransId="{A1E8A920-49DA-4133-937A-2E41EACC2570}"/>
    <dgm:cxn modelId="{29CEB91E-7F90-48F1-BD0D-403478F45FF0}" type="presOf" srcId="{1515AF3E-F0E3-4241-8084-7C875C804357}" destId="{ADE5D942-14B8-45CE-99E2-7E09E33A575D}" srcOrd="0" destOrd="0" presId="urn:microsoft.com/office/officeart/2009/3/layout/CircleRelationship"/>
    <dgm:cxn modelId="{BF0BCD20-C3A0-416C-A467-6350E098BCE2}" srcId="{D72B75A1-5EA0-4E9F-B15E-1CC77145D949}" destId="{CDAAF42C-D4EE-4A3E-AC93-7E836FD02508}" srcOrd="1" destOrd="0" parTransId="{8C0C12E3-7728-4498-A954-D6746B4239D7}" sibTransId="{ED50EA09-F64A-4E78-959E-A1EE1924B293}"/>
    <dgm:cxn modelId="{DB2B5137-5CE1-4D66-A509-5454E95C9B0C}" srcId="{D72B75A1-5EA0-4E9F-B15E-1CC77145D949}" destId="{FCF331C3-BB56-4CCA-8D08-3098D9A40E91}" srcOrd="2" destOrd="0" parTransId="{7CD21EE2-179F-4D19-85C0-886E8C7EB548}" sibTransId="{2115F40C-CCC6-4DBC-BDC5-8C10EC2DEF39}"/>
    <dgm:cxn modelId="{DF082640-E46C-4D81-98F4-75DB4FC5A658}" type="presOf" srcId="{3638C8AB-7B10-466B-A850-F5F7A726A0D2}" destId="{E7F49DDF-C3BD-4AC7-86DE-B5EABEFD01FF}" srcOrd="0" destOrd="0" presId="urn:microsoft.com/office/officeart/2009/3/layout/CircleRelationship"/>
    <dgm:cxn modelId="{4E250541-9AEC-46C9-956A-B8F0835163FF}" srcId="{D72B75A1-5EA0-4E9F-B15E-1CC77145D949}" destId="{B1AD4CBE-4BA0-4C43-AB15-01D0307A15F6}" srcOrd="5" destOrd="0" parTransId="{3B3D9541-8004-47FE-B878-DCFB6CDC10D6}" sibTransId="{036D030B-355C-4272-9EB3-35BC2B70D448}"/>
    <dgm:cxn modelId="{4B232441-049C-408F-ADCF-E8A1CB3F4785}" srcId="{D72B75A1-5EA0-4E9F-B15E-1CC77145D949}" destId="{833FA21B-46F7-40FF-98BD-33C9ACACF5AA}" srcOrd="4" destOrd="0" parTransId="{94D7E110-8DCB-4C5F-9DAA-FEE77186640F}" sibTransId="{2A9F714D-9407-4B5C-933B-92D051E79DAB}"/>
    <dgm:cxn modelId="{36008342-6084-464D-8835-0424D5A4D316}" srcId="{3DDA6DF7-5562-4489-9A92-F5BC590F115C}" destId="{4C064847-80A3-4918-B4BF-F12EE886267E}" srcOrd="2" destOrd="0" parTransId="{6B73E624-FE62-4CA7-93CD-2D041F07320D}" sibTransId="{8D8E7CC2-4986-48D0-9FA7-D7750AF4BA8A}"/>
    <dgm:cxn modelId="{EDF69E63-5875-4421-9C94-4E0633D9BC28}" type="presOf" srcId="{FCF331C3-BB56-4CCA-8D08-3098D9A40E91}" destId="{86928737-2566-4676-9A5F-D7B0955FCA89}" srcOrd="0" destOrd="0" presId="urn:microsoft.com/office/officeart/2009/3/layout/CircleRelationship"/>
    <dgm:cxn modelId="{F0253F74-5E04-4897-9500-B37380376CBD}" type="presOf" srcId="{CDAAF42C-D4EE-4A3E-AC93-7E836FD02508}" destId="{91E24867-9F63-4041-8EB9-76A7074BAD96}" srcOrd="0" destOrd="0" presId="urn:microsoft.com/office/officeart/2009/3/layout/CircleRelationship"/>
    <dgm:cxn modelId="{93A2EF57-B164-4CD9-9C13-23A6C71834B1}" type="presOf" srcId="{833FA21B-46F7-40FF-98BD-33C9ACACF5AA}" destId="{8FD8B093-A3B0-4D94-A99E-56F14F4AEDC0}" srcOrd="0" destOrd="0" presId="urn:microsoft.com/office/officeart/2009/3/layout/CircleRelationship"/>
    <dgm:cxn modelId="{7F210C8A-3B94-4A8A-A2E6-5CCE133B84C8}" srcId="{D72B75A1-5EA0-4E9F-B15E-1CC77145D949}" destId="{3638C8AB-7B10-466B-A850-F5F7A726A0D2}" srcOrd="0" destOrd="0" parTransId="{C4BFFC83-DB0E-487B-9071-1F5D4E201B36}" sibTransId="{620D76F3-246D-49A2-A038-93CBE0CF1337}"/>
    <dgm:cxn modelId="{741D1F9F-05C8-43F5-BCD7-30B05D590063}" srcId="{3DDA6DF7-5562-4489-9A92-F5BC590F115C}" destId="{D72B75A1-5EA0-4E9F-B15E-1CC77145D949}" srcOrd="0" destOrd="0" parTransId="{97E87AA3-9D7C-4B5E-A94E-1A4A181D04C1}" sibTransId="{90149488-7540-4058-B63F-39ED83FA733C}"/>
    <dgm:cxn modelId="{E29037A8-D52A-4112-B8C4-4958FF1B503B}" type="presOf" srcId="{D72B75A1-5EA0-4E9F-B15E-1CC77145D949}" destId="{74AE747B-70E0-4488-A063-603DD65F56EA}" srcOrd="0" destOrd="0" presId="urn:microsoft.com/office/officeart/2009/3/layout/CircleRelationship"/>
    <dgm:cxn modelId="{7E11ACEE-B2BC-4B27-BDA6-94EB5611E281}" srcId="{D72B75A1-5EA0-4E9F-B15E-1CC77145D949}" destId="{1515AF3E-F0E3-4241-8084-7C875C804357}" srcOrd="3" destOrd="0" parTransId="{219C3CC8-2D9E-4D04-9104-105988EBE795}" sibTransId="{959E2B51-A6B3-40CC-B93F-18EB15A0A992}"/>
    <dgm:cxn modelId="{8BC1BCF1-0633-42B4-94DD-E9B28344D020}" type="presOf" srcId="{3DDA6DF7-5562-4489-9A92-F5BC590F115C}" destId="{53F16493-083E-4150-A741-746C42382176}" srcOrd="0" destOrd="0" presId="urn:microsoft.com/office/officeart/2009/3/layout/CircleRelationship"/>
    <dgm:cxn modelId="{7AF0C77F-14E0-4E0F-9FCC-D28F64E0FCB1}" type="presParOf" srcId="{53F16493-083E-4150-A741-746C42382176}" destId="{74AE747B-70E0-4488-A063-603DD65F56EA}" srcOrd="0" destOrd="0" presId="urn:microsoft.com/office/officeart/2009/3/layout/CircleRelationship"/>
    <dgm:cxn modelId="{1EBA8710-5F48-428B-AFD9-EBEC2D3B3BCD}" type="presParOf" srcId="{53F16493-083E-4150-A741-746C42382176}" destId="{FD8EAE32-95F4-4E4F-9BA7-8B1CAB089F86}" srcOrd="1" destOrd="0" presId="urn:microsoft.com/office/officeart/2009/3/layout/CircleRelationship"/>
    <dgm:cxn modelId="{8B5BBB26-A2A5-49FB-B311-2FB8BAC31592}" type="presParOf" srcId="{53F16493-083E-4150-A741-746C42382176}" destId="{80B1EFF1-7DB2-4B2C-8B71-FA54A905C938}" srcOrd="2" destOrd="0" presId="urn:microsoft.com/office/officeart/2009/3/layout/CircleRelationship"/>
    <dgm:cxn modelId="{C4F2ADE6-04BF-435C-A512-C10C9D749DC7}" type="presParOf" srcId="{53F16493-083E-4150-A741-746C42382176}" destId="{3BB81C94-009A-4D7D-BF5C-B793970DBDD7}" srcOrd="3" destOrd="0" presId="urn:microsoft.com/office/officeart/2009/3/layout/CircleRelationship"/>
    <dgm:cxn modelId="{0E252CF0-1AB7-417E-A2FB-09E0F4B15839}" type="presParOf" srcId="{53F16493-083E-4150-A741-746C42382176}" destId="{9C9593C5-F1DC-48DD-9AEF-052E94DADC7B}" srcOrd="4" destOrd="0" presId="urn:microsoft.com/office/officeart/2009/3/layout/CircleRelationship"/>
    <dgm:cxn modelId="{2E436CF4-FCB0-4160-91B8-6B88809A6FF8}" type="presParOf" srcId="{53F16493-083E-4150-A741-746C42382176}" destId="{3FC70404-6B2F-45CF-9284-C4E34AAFEF67}" srcOrd="5" destOrd="0" presId="urn:microsoft.com/office/officeart/2009/3/layout/CircleRelationship"/>
    <dgm:cxn modelId="{E7F05A73-E596-4DEB-8C68-4DDC3993D855}" type="presParOf" srcId="{53F16493-083E-4150-A741-746C42382176}" destId="{E7F49DDF-C3BD-4AC7-86DE-B5EABEFD01FF}" srcOrd="6" destOrd="0" presId="urn:microsoft.com/office/officeart/2009/3/layout/CircleRelationship"/>
    <dgm:cxn modelId="{DAFEAB52-D5AC-4E4F-8700-3B06D3A6D616}" type="presParOf" srcId="{53F16493-083E-4150-A741-746C42382176}" destId="{1B432E5F-6A4D-4838-B09B-52186E5C5984}" srcOrd="7" destOrd="0" presId="urn:microsoft.com/office/officeart/2009/3/layout/CircleRelationship"/>
    <dgm:cxn modelId="{98803C80-F03D-4D64-B0B7-1439B74249E9}" type="presParOf" srcId="{1B432E5F-6A4D-4838-B09B-52186E5C5984}" destId="{D72AA674-FCD8-4AAC-9DCF-83A2482FF6BB}" srcOrd="0" destOrd="0" presId="urn:microsoft.com/office/officeart/2009/3/layout/CircleRelationship"/>
    <dgm:cxn modelId="{6D21D3C7-DA58-4243-AAFB-D336F9F50A3E}" type="presParOf" srcId="{53F16493-083E-4150-A741-746C42382176}" destId="{A56D3D02-E732-4B66-B0A0-4A7756589ECE}" srcOrd="8" destOrd="0" presId="urn:microsoft.com/office/officeart/2009/3/layout/CircleRelationship"/>
    <dgm:cxn modelId="{CB608E49-D66A-47E0-90DE-B00F795438F0}" type="presParOf" srcId="{A56D3D02-E732-4B66-B0A0-4A7756589ECE}" destId="{5E6748E7-1EBF-41CC-BC60-65F5F6F48F09}" srcOrd="0" destOrd="0" presId="urn:microsoft.com/office/officeart/2009/3/layout/CircleRelationship"/>
    <dgm:cxn modelId="{63E18035-AE33-4B9E-A78B-949108491C14}" type="presParOf" srcId="{53F16493-083E-4150-A741-746C42382176}" destId="{91E24867-9F63-4041-8EB9-76A7074BAD96}" srcOrd="9" destOrd="0" presId="urn:microsoft.com/office/officeart/2009/3/layout/CircleRelationship"/>
    <dgm:cxn modelId="{C8E7B410-4D14-4904-B140-342D3C9C0B16}" type="presParOf" srcId="{53F16493-083E-4150-A741-746C42382176}" destId="{917550DA-B760-4CBB-983B-F5A95FE94AEE}" srcOrd="10" destOrd="0" presId="urn:microsoft.com/office/officeart/2009/3/layout/CircleRelationship"/>
    <dgm:cxn modelId="{58F541EE-010D-4211-B0BE-25CB410DC5EA}" type="presParOf" srcId="{917550DA-B760-4CBB-983B-F5A95FE94AEE}" destId="{D7F9C50D-B163-47EE-ACFF-0422C54F0B03}" srcOrd="0" destOrd="0" presId="urn:microsoft.com/office/officeart/2009/3/layout/CircleRelationship"/>
    <dgm:cxn modelId="{B9BA0EAF-9217-4AA6-A3FC-5CDFD444F085}" type="presParOf" srcId="{53F16493-083E-4150-A741-746C42382176}" destId="{C831251C-8548-495B-9968-B20B23B8E1EC}" srcOrd="11" destOrd="0" presId="urn:microsoft.com/office/officeart/2009/3/layout/CircleRelationship"/>
    <dgm:cxn modelId="{D0E5EEF7-919E-47C3-A296-ECDCE0359B9E}" type="presParOf" srcId="{C831251C-8548-495B-9968-B20B23B8E1EC}" destId="{93F650D7-C021-47B2-85CD-CE46C2D1C2F5}" srcOrd="0" destOrd="0" presId="urn:microsoft.com/office/officeart/2009/3/layout/CircleRelationship"/>
    <dgm:cxn modelId="{A4D0CADB-94F7-4E30-AC2B-884EB426B912}" type="presParOf" srcId="{53F16493-083E-4150-A741-746C42382176}" destId="{D076A5DF-1F6C-45E0-B2C4-BD14F8518EB0}" srcOrd="12" destOrd="0" presId="urn:microsoft.com/office/officeart/2009/3/layout/CircleRelationship"/>
    <dgm:cxn modelId="{DB4F6D28-7F89-4DE7-B749-DE44625D2659}" type="presParOf" srcId="{D076A5DF-1F6C-45E0-B2C4-BD14F8518EB0}" destId="{53EE0594-6010-4BD9-A894-6B85FC1E9A73}" srcOrd="0" destOrd="0" presId="urn:microsoft.com/office/officeart/2009/3/layout/CircleRelationship"/>
    <dgm:cxn modelId="{D7FD0184-751F-4B5F-9F74-B3EA51960439}" type="presParOf" srcId="{53F16493-083E-4150-A741-746C42382176}" destId="{86928737-2566-4676-9A5F-D7B0955FCA89}" srcOrd="13" destOrd="0" presId="urn:microsoft.com/office/officeart/2009/3/layout/CircleRelationship"/>
    <dgm:cxn modelId="{DBC7012A-1AEC-48FA-A804-251E96A7E416}" type="presParOf" srcId="{53F16493-083E-4150-A741-746C42382176}" destId="{E350C5C7-60E6-4C11-98EA-20DCDFECEC44}" srcOrd="14" destOrd="0" presId="urn:microsoft.com/office/officeart/2009/3/layout/CircleRelationship"/>
    <dgm:cxn modelId="{36F2736B-F087-4DD4-96AF-0375B689DC44}" type="presParOf" srcId="{E350C5C7-60E6-4C11-98EA-20DCDFECEC44}" destId="{B3201A95-0BEC-432F-B5C0-A300C09DA2B1}" srcOrd="0" destOrd="0" presId="urn:microsoft.com/office/officeart/2009/3/layout/CircleRelationship"/>
    <dgm:cxn modelId="{D657129B-107A-4098-B8BB-25518807143A}" type="presParOf" srcId="{53F16493-083E-4150-A741-746C42382176}" destId="{ADE5D942-14B8-45CE-99E2-7E09E33A575D}" srcOrd="15" destOrd="0" presId="urn:microsoft.com/office/officeart/2009/3/layout/CircleRelationship"/>
    <dgm:cxn modelId="{D125F27C-816D-45D0-BEC8-1E99DCA35A39}" type="presParOf" srcId="{53F16493-083E-4150-A741-746C42382176}" destId="{5A1B90CD-D63C-47BF-9A6E-01017713CF47}" srcOrd="16" destOrd="0" presId="urn:microsoft.com/office/officeart/2009/3/layout/CircleRelationship"/>
    <dgm:cxn modelId="{681CDBAC-F816-49F9-92C7-0E853D4D8153}" type="presParOf" srcId="{5A1B90CD-D63C-47BF-9A6E-01017713CF47}" destId="{5857BDCC-F967-4D7A-978B-C0FCB90FA7A3}" srcOrd="0" destOrd="0" presId="urn:microsoft.com/office/officeart/2009/3/layout/CircleRelationship"/>
    <dgm:cxn modelId="{77E6A86C-311E-4234-8287-1075C95AEA00}" type="presParOf" srcId="{53F16493-083E-4150-A741-746C42382176}" destId="{8FD8B093-A3B0-4D94-A99E-56F14F4AEDC0}" srcOrd="17" destOrd="0" presId="urn:microsoft.com/office/officeart/2009/3/layout/CircleRelationship"/>
    <dgm:cxn modelId="{8D2EBDA2-E51C-4CB7-AE9B-62C3104E35D4}" type="presParOf" srcId="{53F16493-083E-4150-A741-746C42382176}" destId="{17FAADF5-DD49-462E-B2F6-740EC819FB1B}" srcOrd="18" destOrd="0" presId="urn:microsoft.com/office/officeart/2009/3/layout/CircleRelationship"/>
    <dgm:cxn modelId="{F15E09D8-4B4F-4EC6-B7FB-F1E3547AD9F5}" type="presParOf" srcId="{17FAADF5-DD49-462E-B2F6-740EC819FB1B}" destId="{8A949CAF-D827-4254-9B56-317918D89227}" srcOrd="0" destOrd="0" presId="urn:microsoft.com/office/officeart/2009/3/layout/CircleRelationship"/>
    <dgm:cxn modelId="{CC755496-5308-4C04-9D54-19D223B41BF1}" type="presParOf" srcId="{53F16493-083E-4150-A741-746C42382176}" destId="{AF49337C-C0D5-4A0F-8801-2F6DB2426FE7}" srcOrd="19" destOrd="0" presId="urn:microsoft.com/office/officeart/2009/3/layout/CircleRelationship"/>
    <dgm:cxn modelId="{4340B6A5-EAC5-4EEF-8132-9584D48BEB5F}" type="presParOf" srcId="{AF49337C-C0D5-4A0F-8801-2F6DB2426FE7}" destId="{C79768B7-0C1C-4B5B-BE02-14C2B2B07B77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B9A4E9-A888-4597-877E-453EF20C5C99}" type="doc">
      <dgm:prSet loTypeId="urn:microsoft.com/office/officeart/2005/8/layout/lProcess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C962C957-BBD8-4BA6-A26A-E2B16B0DAC29}">
      <dgm:prSet phldrT="[نص]" custT="1"/>
      <dgm:spPr/>
      <dgm:t>
        <a:bodyPr/>
        <a:lstStyle/>
        <a:p>
          <a:pPr rtl="1"/>
          <a:r>
            <a:rPr lang="ar-SA" sz="3600" b="1" dirty="0"/>
            <a:t>ادخار التجار</a:t>
          </a:r>
        </a:p>
      </dgm:t>
    </dgm:pt>
    <dgm:pt modelId="{ABF2BFCF-CCB0-4BAA-967C-CCF88B9897E4}" type="parTrans" cxnId="{A74B05F3-B12F-40D0-80A5-0B4D16319DCD}">
      <dgm:prSet/>
      <dgm:spPr/>
      <dgm:t>
        <a:bodyPr/>
        <a:lstStyle/>
        <a:p>
          <a:pPr rtl="1"/>
          <a:endParaRPr lang="ar-SA"/>
        </a:p>
      </dgm:t>
    </dgm:pt>
    <dgm:pt modelId="{44B5F9C8-B254-48FA-8B71-64626B8B42F1}" type="sibTrans" cxnId="{A74B05F3-B12F-40D0-80A5-0B4D16319DCD}">
      <dgm:prSet/>
      <dgm:spPr/>
      <dgm:t>
        <a:bodyPr/>
        <a:lstStyle/>
        <a:p>
          <a:pPr rtl="1"/>
          <a:endParaRPr lang="ar-SA"/>
        </a:p>
      </dgm:t>
    </dgm:pt>
    <dgm:pt modelId="{2C6C5A4F-B8C5-4F11-A11F-C27D908431B8}">
      <dgm:prSet custT="1"/>
      <dgm:spPr/>
      <dgm:t>
        <a:bodyPr/>
        <a:lstStyle/>
        <a:p>
          <a:pPr rtl="1"/>
          <a:r>
            <a:rPr lang="ar-SA" sz="3600" b="1" dirty="0"/>
            <a:t>الاحتكار</a:t>
          </a:r>
        </a:p>
      </dgm:t>
    </dgm:pt>
    <dgm:pt modelId="{EBD54F9C-BEB9-443D-B1A4-076EBBD961EB}" type="parTrans" cxnId="{A5C87C0F-1A55-4F3F-BF0C-D13A0C9A52BB}">
      <dgm:prSet/>
      <dgm:spPr/>
      <dgm:t>
        <a:bodyPr/>
        <a:lstStyle/>
        <a:p>
          <a:pPr rtl="1"/>
          <a:endParaRPr lang="ar-SA"/>
        </a:p>
      </dgm:t>
    </dgm:pt>
    <dgm:pt modelId="{D461F13B-B5A9-4C48-8263-06ADBC1B04A4}" type="sibTrans" cxnId="{A5C87C0F-1A55-4F3F-BF0C-D13A0C9A52BB}">
      <dgm:prSet/>
      <dgm:spPr/>
      <dgm:t>
        <a:bodyPr/>
        <a:lstStyle/>
        <a:p>
          <a:pPr rtl="1"/>
          <a:endParaRPr lang="ar-SA"/>
        </a:p>
      </dgm:t>
    </dgm:pt>
    <dgm:pt modelId="{8E745207-23F3-4DDA-B8C3-AD7F73016881}">
      <dgm:prSet/>
      <dgm:spPr/>
      <dgm:t>
        <a:bodyPr/>
        <a:lstStyle/>
        <a:p>
          <a:pPr rtl="1"/>
          <a:endParaRPr lang="ar-SA" b="1" dirty="0">
            <a:solidFill>
              <a:srgbClr val="B43500"/>
            </a:solidFill>
          </a:endParaRPr>
        </a:p>
      </dgm:t>
    </dgm:pt>
    <dgm:pt modelId="{382B2B94-6B5A-4016-9407-093D37E0FCB0}" type="parTrans" cxnId="{7D1EED36-C139-44D6-8775-E39ACBF62CF4}">
      <dgm:prSet/>
      <dgm:spPr/>
      <dgm:t>
        <a:bodyPr/>
        <a:lstStyle/>
        <a:p>
          <a:pPr rtl="1"/>
          <a:endParaRPr lang="ar-SA"/>
        </a:p>
      </dgm:t>
    </dgm:pt>
    <dgm:pt modelId="{58854B98-CB99-4D3E-9FCA-FCED9F976434}" type="sibTrans" cxnId="{7D1EED36-C139-44D6-8775-E39ACBF62CF4}">
      <dgm:prSet/>
      <dgm:spPr/>
      <dgm:t>
        <a:bodyPr/>
        <a:lstStyle/>
        <a:p>
          <a:pPr rtl="1"/>
          <a:endParaRPr lang="ar-SA"/>
        </a:p>
      </dgm:t>
    </dgm:pt>
    <dgm:pt modelId="{1DAE55B6-FCE6-471F-9242-07BCFF9A69A9}">
      <dgm:prSet/>
      <dgm:spPr/>
      <dgm:t>
        <a:bodyPr/>
        <a:lstStyle/>
        <a:p>
          <a:pPr rtl="1"/>
          <a:endParaRPr lang="ar-SA" b="1" dirty="0">
            <a:solidFill>
              <a:srgbClr val="AD6300"/>
            </a:solidFill>
          </a:endParaRPr>
        </a:p>
      </dgm:t>
    </dgm:pt>
    <dgm:pt modelId="{AA665A6A-4A4B-4715-984B-DE1D763B06FD}" type="parTrans" cxnId="{092B0DAB-8AF0-4B78-ACD7-452F7223FFC2}">
      <dgm:prSet/>
      <dgm:spPr/>
      <dgm:t>
        <a:bodyPr/>
        <a:lstStyle/>
        <a:p>
          <a:pPr rtl="1"/>
          <a:endParaRPr lang="ar-SA"/>
        </a:p>
      </dgm:t>
    </dgm:pt>
    <dgm:pt modelId="{B78E5BB5-5A10-4BB1-BC3E-9B9ED9D177A4}" type="sibTrans" cxnId="{092B0DAB-8AF0-4B78-ACD7-452F7223FFC2}">
      <dgm:prSet/>
      <dgm:spPr/>
      <dgm:t>
        <a:bodyPr/>
        <a:lstStyle/>
        <a:p>
          <a:pPr rtl="1"/>
          <a:endParaRPr lang="ar-SA"/>
        </a:p>
      </dgm:t>
    </dgm:pt>
    <dgm:pt modelId="{B84BC504-513B-479C-B93B-37D6BA1432A2}">
      <dgm:prSet/>
      <dgm:spPr/>
      <dgm:t>
        <a:bodyPr/>
        <a:lstStyle/>
        <a:p>
          <a:pPr rtl="1"/>
          <a:endParaRPr lang="ar-SA"/>
        </a:p>
      </dgm:t>
    </dgm:pt>
    <dgm:pt modelId="{6B5E14DD-EA2F-4F77-B9C2-E9443300A944}" type="parTrans" cxnId="{3B3AA92C-FD34-4DAE-92F7-E7FD07CCA7F3}">
      <dgm:prSet/>
      <dgm:spPr/>
      <dgm:t>
        <a:bodyPr/>
        <a:lstStyle/>
        <a:p>
          <a:pPr rtl="1"/>
          <a:endParaRPr lang="ar-SA"/>
        </a:p>
      </dgm:t>
    </dgm:pt>
    <dgm:pt modelId="{74FAD093-3A0F-405C-BCEC-25DA4072B642}" type="sibTrans" cxnId="{3B3AA92C-FD34-4DAE-92F7-E7FD07CCA7F3}">
      <dgm:prSet/>
      <dgm:spPr/>
      <dgm:t>
        <a:bodyPr/>
        <a:lstStyle/>
        <a:p>
          <a:pPr rtl="1"/>
          <a:endParaRPr lang="ar-SA"/>
        </a:p>
      </dgm:t>
    </dgm:pt>
    <dgm:pt modelId="{476785A0-4B8A-469A-9C26-783D34320A03}">
      <dgm:prSet/>
      <dgm:spPr/>
      <dgm:t>
        <a:bodyPr/>
        <a:lstStyle/>
        <a:p>
          <a:pPr rtl="1"/>
          <a:endParaRPr lang="ar-SA" b="1" cap="none" spc="0" dirty="0">
            <a:ln w="0"/>
            <a:solidFill>
              <a:srgbClr val="00206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09F9A54-9C32-4611-B301-43DA3759271B}" type="parTrans" cxnId="{37C55AF1-BA40-4B33-8EDE-A32C56C72CF4}">
      <dgm:prSet/>
      <dgm:spPr/>
      <dgm:t>
        <a:bodyPr/>
        <a:lstStyle/>
        <a:p>
          <a:pPr rtl="1"/>
          <a:endParaRPr lang="ar-SA"/>
        </a:p>
      </dgm:t>
    </dgm:pt>
    <dgm:pt modelId="{5511973F-BA9A-4016-84CF-8AB2FB9F84BA}" type="sibTrans" cxnId="{37C55AF1-BA40-4B33-8EDE-A32C56C72CF4}">
      <dgm:prSet/>
      <dgm:spPr/>
      <dgm:t>
        <a:bodyPr/>
        <a:lstStyle/>
        <a:p>
          <a:pPr rtl="1"/>
          <a:endParaRPr lang="ar-SA"/>
        </a:p>
      </dgm:t>
    </dgm:pt>
    <dgm:pt modelId="{EBF020F2-C04C-4AB3-82A9-BEF7824A763F}" type="pres">
      <dgm:prSet presAssocID="{2EB9A4E9-A888-4597-877E-453EF20C5C99}" presName="Name0" presStyleCnt="0">
        <dgm:presLayoutVars>
          <dgm:dir val="rev"/>
          <dgm:animLvl val="lvl"/>
          <dgm:resizeHandles val="exact"/>
        </dgm:presLayoutVars>
      </dgm:prSet>
      <dgm:spPr/>
    </dgm:pt>
    <dgm:pt modelId="{095E0AF8-AC79-46C0-BE7E-486CD078BA3F}" type="pres">
      <dgm:prSet presAssocID="{2C6C5A4F-B8C5-4F11-A11F-C27D908431B8}" presName="vertFlow" presStyleCnt="0"/>
      <dgm:spPr/>
    </dgm:pt>
    <dgm:pt modelId="{1F9E16C4-C1A9-4FB1-880F-43D56B24DD25}" type="pres">
      <dgm:prSet presAssocID="{2C6C5A4F-B8C5-4F11-A11F-C27D908431B8}" presName="header" presStyleLbl="node1" presStyleIdx="0" presStyleCnt="2" custScaleY="64151"/>
      <dgm:spPr/>
    </dgm:pt>
    <dgm:pt modelId="{247FD99F-8963-4400-8AE5-E87F2AC36BB3}" type="pres">
      <dgm:prSet presAssocID="{609F9A54-9C32-4611-B301-43DA3759271B}" presName="parTrans" presStyleLbl="sibTrans2D1" presStyleIdx="0" presStyleCnt="4"/>
      <dgm:spPr/>
    </dgm:pt>
    <dgm:pt modelId="{91794A59-0C81-4E89-AACA-8FD0CD5A6DE0}" type="pres">
      <dgm:prSet presAssocID="{476785A0-4B8A-469A-9C26-783D34320A03}" presName="child" presStyleLbl="alignAccFollowNode1" presStyleIdx="0" presStyleCnt="4" custScaleY="177642">
        <dgm:presLayoutVars>
          <dgm:chMax val="0"/>
          <dgm:bulletEnabled val="1"/>
        </dgm:presLayoutVars>
      </dgm:prSet>
      <dgm:spPr/>
    </dgm:pt>
    <dgm:pt modelId="{F7893908-3426-4F90-8D40-F6C35B1B9E31}" type="pres">
      <dgm:prSet presAssocID="{5511973F-BA9A-4016-84CF-8AB2FB9F84BA}" presName="sibTrans" presStyleLbl="sibTrans2D1" presStyleIdx="1" presStyleCnt="4"/>
      <dgm:spPr/>
    </dgm:pt>
    <dgm:pt modelId="{9C59800F-E5AA-4EB1-80D8-A59EC8164D4F}" type="pres">
      <dgm:prSet presAssocID="{1DAE55B6-FCE6-471F-9242-07BCFF9A69A9}" presName="child" presStyleLbl="alignAccFollowNode1" presStyleIdx="1" presStyleCnt="4" custScaleY="95777" custLinFactNeighborX="-43" custLinFactNeighborY="76277">
        <dgm:presLayoutVars>
          <dgm:chMax val="0"/>
          <dgm:bulletEnabled val="1"/>
        </dgm:presLayoutVars>
      </dgm:prSet>
      <dgm:spPr/>
    </dgm:pt>
    <dgm:pt modelId="{AF094E0D-1334-41D9-88C7-44F08C75E530}" type="pres">
      <dgm:prSet presAssocID="{2C6C5A4F-B8C5-4F11-A11F-C27D908431B8}" presName="hSp" presStyleCnt="0"/>
      <dgm:spPr/>
    </dgm:pt>
    <dgm:pt modelId="{85F37DF1-CB68-4868-BF37-9DEFC4C661A2}" type="pres">
      <dgm:prSet presAssocID="{C962C957-BBD8-4BA6-A26A-E2B16B0DAC29}" presName="vertFlow" presStyleCnt="0"/>
      <dgm:spPr/>
    </dgm:pt>
    <dgm:pt modelId="{FBB5B874-6521-4885-8E0E-DBF9C5F4E370}" type="pres">
      <dgm:prSet presAssocID="{C962C957-BBD8-4BA6-A26A-E2B16B0DAC29}" presName="header" presStyleLbl="node1" presStyleIdx="1" presStyleCnt="2" custScaleY="64151"/>
      <dgm:spPr/>
    </dgm:pt>
    <dgm:pt modelId="{6540D5AC-A68D-4541-9F0A-2709E9458F8A}" type="pres">
      <dgm:prSet presAssocID="{382B2B94-6B5A-4016-9407-093D37E0FCB0}" presName="parTrans" presStyleLbl="sibTrans2D1" presStyleIdx="2" presStyleCnt="4"/>
      <dgm:spPr/>
    </dgm:pt>
    <dgm:pt modelId="{3DB1323E-0025-49CA-BAD2-4B828C23BDA5}" type="pres">
      <dgm:prSet presAssocID="{8E745207-23F3-4DDA-B8C3-AD7F73016881}" presName="child" presStyleLbl="alignAccFollowNode1" presStyleIdx="2" presStyleCnt="4" custScaleY="177642">
        <dgm:presLayoutVars>
          <dgm:chMax val="0"/>
          <dgm:bulletEnabled val="1"/>
        </dgm:presLayoutVars>
      </dgm:prSet>
      <dgm:spPr/>
    </dgm:pt>
    <dgm:pt modelId="{9E5FB115-BADA-4098-9835-0A34DE49D624}" type="pres">
      <dgm:prSet presAssocID="{58854B98-CB99-4D3E-9FCA-FCED9F976434}" presName="sibTrans" presStyleLbl="sibTrans2D1" presStyleIdx="3" presStyleCnt="4"/>
      <dgm:spPr/>
    </dgm:pt>
    <dgm:pt modelId="{361DDCE2-A73F-47AB-934E-FAAA151DCDE2}" type="pres">
      <dgm:prSet presAssocID="{B84BC504-513B-479C-B93B-37D6BA1432A2}" presName="child" presStyleLbl="alignAccFollowNode1" presStyleIdx="3" presStyleCnt="4" custScaleY="95777" custLinFactNeighborX="-43" custLinFactNeighborY="76277">
        <dgm:presLayoutVars>
          <dgm:chMax val="0"/>
          <dgm:bulletEnabled val="1"/>
        </dgm:presLayoutVars>
      </dgm:prSet>
      <dgm:spPr/>
    </dgm:pt>
  </dgm:ptLst>
  <dgm:cxnLst>
    <dgm:cxn modelId="{A5C87C0F-1A55-4F3F-BF0C-D13A0C9A52BB}" srcId="{2EB9A4E9-A888-4597-877E-453EF20C5C99}" destId="{2C6C5A4F-B8C5-4F11-A11F-C27D908431B8}" srcOrd="0" destOrd="0" parTransId="{EBD54F9C-BEB9-443D-B1A4-076EBBD961EB}" sibTransId="{D461F13B-B5A9-4C48-8263-06ADBC1B04A4}"/>
    <dgm:cxn modelId="{CA29A310-7400-459D-8B62-713E389CCB31}" type="presOf" srcId="{1DAE55B6-FCE6-471F-9242-07BCFF9A69A9}" destId="{9C59800F-E5AA-4EB1-80D8-A59EC8164D4F}" srcOrd="0" destOrd="0" presId="urn:microsoft.com/office/officeart/2005/8/layout/lProcess1"/>
    <dgm:cxn modelId="{3B3AA92C-FD34-4DAE-92F7-E7FD07CCA7F3}" srcId="{C962C957-BBD8-4BA6-A26A-E2B16B0DAC29}" destId="{B84BC504-513B-479C-B93B-37D6BA1432A2}" srcOrd="1" destOrd="0" parTransId="{6B5E14DD-EA2F-4F77-B9C2-E9443300A944}" sibTransId="{74FAD093-3A0F-405C-BCEC-25DA4072B642}"/>
    <dgm:cxn modelId="{415AE42E-ECF6-470E-BB07-0FC659C8BA83}" type="presOf" srcId="{5511973F-BA9A-4016-84CF-8AB2FB9F84BA}" destId="{F7893908-3426-4F90-8D40-F6C35B1B9E31}" srcOrd="0" destOrd="0" presId="urn:microsoft.com/office/officeart/2005/8/layout/lProcess1"/>
    <dgm:cxn modelId="{7D1EED36-C139-44D6-8775-E39ACBF62CF4}" srcId="{C962C957-BBD8-4BA6-A26A-E2B16B0DAC29}" destId="{8E745207-23F3-4DDA-B8C3-AD7F73016881}" srcOrd="0" destOrd="0" parTransId="{382B2B94-6B5A-4016-9407-093D37E0FCB0}" sibTransId="{58854B98-CB99-4D3E-9FCA-FCED9F976434}"/>
    <dgm:cxn modelId="{77157344-A662-45A3-9118-6D32C6A4DAD4}" type="presOf" srcId="{58854B98-CB99-4D3E-9FCA-FCED9F976434}" destId="{9E5FB115-BADA-4098-9835-0A34DE49D624}" srcOrd="0" destOrd="0" presId="urn:microsoft.com/office/officeart/2005/8/layout/lProcess1"/>
    <dgm:cxn modelId="{00DFAC45-7B2F-4787-A17A-1196FBD7C348}" type="presOf" srcId="{476785A0-4B8A-469A-9C26-783D34320A03}" destId="{91794A59-0C81-4E89-AACA-8FD0CD5A6DE0}" srcOrd="0" destOrd="0" presId="urn:microsoft.com/office/officeart/2005/8/layout/lProcess1"/>
    <dgm:cxn modelId="{35654C66-6277-4693-B9E6-A3BCD6C73B53}" type="presOf" srcId="{8E745207-23F3-4DDA-B8C3-AD7F73016881}" destId="{3DB1323E-0025-49CA-BAD2-4B828C23BDA5}" srcOrd="0" destOrd="0" presId="urn:microsoft.com/office/officeart/2005/8/layout/lProcess1"/>
    <dgm:cxn modelId="{85E09146-FB3C-4841-A573-FD32D8B397C6}" type="presOf" srcId="{2EB9A4E9-A888-4597-877E-453EF20C5C99}" destId="{EBF020F2-C04C-4AB3-82A9-BEF7824A763F}" srcOrd="0" destOrd="0" presId="urn:microsoft.com/office/officeart/2005/8/layout/lProcess1"/>
    <dgm:cxn modelId="{F3401752-74D3-4A7A-984A-012873C4C1A4}" type="presOf" srcId="{609F9A54-9C32-4611-B301-43DA3759271B}" destId="{247FD99F-8963-4400-8AE5-E87F2AC36BB3}" srcOrd="0" destOrd="0" presId="urn:microsoft.com/office/officeart/2005/8/layout/lProcess1"/>
    <dgm:cxn modelId="{4E988AA9-8749-4557-BA59-F46EF2B30EBF}" type="presOf" srcId="{2C6C5A4F-B8C5-4F11-A11F-C27D908431B8}" destId="{1F9E16C4-C1A9-4FB1-880F-43D56B24DD25}" srcOrd="0" destOrd="0" presId="urn:microsoft.com/office/officeart/2005/8/layout/lProcess1"/>
    <dgm:cxn modelId="{092B0DAB-8AF0-4B78-ACD7-452F7223FFC2}" srcId="{2C6C5A4F-B8C5-4F11-A11F-C27D908431B8}" destId="{1DAE55B6-FCE6-471F-9242-07BCFF9A69A9}" srcOrd="1" destOrd="0" parTransId="{AA665A6A-4A4B-4715-984B-DE1D763B06FD}" sibTransId="{B78E5BB5-5A10-4BB1-BC3E-9B9ED9D177A4}"/>
    <dgm:cxn modelId="{E28426C2-FB86-48DE-A5DB-3732A50571B1}" type="presOf" srcId="{B84BC504-513B-479C-B93B-37D6BA1432A2}" destId="{361DDCE2-A73F-47AB-934E-FAAA151DCDE2}" srcOrd="0" destOrd="0" presId="urn:microsoft.com/office/officeart/2005/8/layout/lProcess1"/>
    <dgm:cxn modelId="{BDB08FDB-7041-4535-A779-F342F45B5BA7}" type="presOf" srcId="{382B2B94-6B5A-4016-9407-093D37E0FCB0}" destId="{6540D5AC-A68D-4541-9F0A-2709E9458F8A}" srcOrd="0" destOrd="0" presId="urn:microsoft.com/office/officeart/2005/8/layout/lProcess1"/>
    <dgm:cxn modelId="{37C55AF1-BA40-4B33-8EDE-A32C56C72CF4}" srcId="{2C6C5A4F-B8C5-4F11-A11F-C27D908431B8}" destId="{476785A0-4B8A-469A-9C26-783D34320A03}" srcOrd="0" destOrd="0" parTransId="{609F9A54-9C32-4611-B301-43DA3759271B}" sibTransId="{5511973F-BA9A-4016-84CF-8AB2FB9F84BA}"/>
    <dgm:cxn modelId="{A74B05F3-B12F-40D0-80A5-0B4D16319DCD}" srcId="{2EB9A4E9-A888-4597-877E-453EF20C5C99}" destId="{C962C957-BBD8-4BA6-A26A-E2B16B0DAC29}" srcOrd="1" destOrd="0" parTransId="{ABF2BFCF-CCB0-4BAA-967C-CCF88B9897E4}" sibTransId="{44B5F9C8-B254-48FA-8B71-64626B8B42F1}"/>
    <dgm:cxn modelId="{7CA538F9-83FC-4DAE-9157-57866F76384F}" type="presOf" srcId="{C962C957-BBD8-4BA6-A26A-E2B16B0DAC29}" destId="{FBB5B874-6521-4885-8E0E-DBF9C5F4E370}" srcOrd="0" destOrd="0" presId="urn:microsoft.com/office/officeart/2005/8/layout/lProcess1"/>
    <dgm:cxn modelId="{4D9DC481-89C7-44EC-A7EB-84E7A1DAEF88}" type="presParOf" srcId="{EBF020F2-C04C-4AB3-82A9-BEF7824A763F}" destId="{095E0AF8-AC79-46C0-BE7E-486CD078BA3F}" srcOrd="0" destOrd="0" presId="urn:microsoft.com/office/officeart/2005/8/layout/lProcess1"/>
    <dgm:cxn modelId="{0A01380C-BDCD-4315-9F9F-949BD1279AA2}" type="presParOf" srcId="{095E0AF8-AC79-46C0-BE7E-486CD078BA3F}" destId="{1F9E16C4-C1A9-4FB1-880F-43D56B24DD25}" srcOrd="0" destOrd="0" presId="urn:microsoft.com/office/officeart/2005/8/layout/lProcess1"/>
    <dgm:cxn modelId="{22CCD3CA-82A8-49F2-97D8-B87621F8BBE3}" type="presParOf" srcId="{095E0AF8-AC79-46C0-BE7E-486CD078BA3F}" destId="{247FD99F-8963-4400-8AE5-E87F2AC36BB3}" srcOrd="1" destOrd="0" presId="urn:microsoft.com/office/officeart/2005/8/layout/lProcess1"/>
    <dgm:cxn modelId="{F8F45F59-5D75-4989-A28D-34EA8C779777}" type="presParOf" srcId="{095E0AF8-AC79-46C0-BE7E-486CD078BA3F}" destId="{91794A59-0C81-4E89-AACA-8FD0CD5A6DE0}" srcOrd="2" destOrd="0" presId="urn:microsoft.com/office/officeart/2005/8/layout/lProcess1"/>
    <dgm:cxn modelId="{8B6A8EFC-C04E-44CA-9530-18E16E70ADDE}" type="presParOf" srcId="{095E0AF8-AC79-46C0-BE7E-486CD078BA3F}" destId="{F7893908-3426-4F90-8D40-F6C35B1B9E31}" srcOrd="3" destOrd="0" presId="urn:microsoft.com/office/officeart/2005/8/layout/lProcess1"/>
    <dgm:cxn modelId="{982CFDBC-E008-4D6D-9A8A-9F5D80859655}" type="presParOf" srcId="{095E0AF8-AC79-46C0-BE7E-486CD078BA3F}" destId="{9C59800F-E5AA-4EB1-80D8-A59EC8164D4F}" srcOrd="4" destOrd="0" presId="urn:microsoft.com/office/officeart/2005/8/layout/lProcess1"/>
    <dgm:cxn modelId="{B714B3AF-30E8-40F8-B384-23811BFEC818}" type="presParOf" srcId="{EBF020F2-C04C-4AB3-82A9-BEF7824A763F}" destId="{AF094E0D-1334-41D9-88C7-44F08C75E530}" srcOrd="1" destOrd="0" presId="urn:microsoft.com/office/officeart/2005/8/layout/lProcess1"/>
    <dgm:cxn modelId="{6A2844AC-C1EB-4123-AED7-4207C8C951A8}" type="presParOf" srcId="{EBF020F2-C04C-4AB3-82A9-BEF7824A763F}" destId="{85F37DF1-CB68-4868-BF37-9DEFC4C661A2}" srcOrd="2" destOrd="0" presId="urn:microsoft.com/office/officeart/2005/8/layout/lProcess1"/>
    <dgm:cxn modelId="{43E0EAF3-A16E-4177-A21F-217E9AB87EA9}" type="presParOf" srcId="{85F37DF1-CB68-4868-BF37-9DEFC4C661A2}" destId="{FBB5B874-6521-4885-8E0E-DBF9C5F4E370}" srcOrd="0" destOrd="0" presId="urn:microsoft.com/office/officeart/2005/8/layout/lProcess1"/>
    <dgm:cxn modelId="{274D9511-22F5-4659-837F-2E72C6B54D92}" type="presParOf" srcId="{85F37DF1-CB68-4868-BF37-9DEFC4C661A2}" destId="{6540D5AC-A68D-4541-9F0A-2709E9458F8A}" srcOrd="1" destOrd="0" presId="urn:microsoft.com/office/officeart/2005/8/layout/lProcess1"/>
    <dgm:cxn modelId="{B14DD1DA-8792-468A-A107-F39CEA078F71}" type="presParOf" srcId="{85F37DF1-CB68-4868-BF37-9DEFC4C661A2}" destId="{3DB1323E-0025-49CA-BAD2-4B828C23BDA5}" srcOrd="2" destOrd="0" presId="urn:microsoft.com/office/officeart/2005/8/layout/lProcess1"/>
    <dgm:cxn modelId="{72CBA6A0-10EE-45C4-B98A-14AA18057ED4}" type="presParOf" srcId="{85F37DF1-CB68-4868-BF37-9DEFC4C661A2}" destId="{9E5FB115-BADA-4098-9835-0A34DE49D624}" srcOrd="3" destOrd="0" presId="urn:microsoft.com/office/officeart/2005/8/layout/lProcess1"/>
    <dgm:cxn modelId="{14FA5F38-2E82-45A8-8B96-B964B9C3B646}" type="presParOf" srcId="{85F37DF1-CB68-4868-BF37-9DEFC4C661A2}" destId="{361DDCE2-A73F-47AB-934E-FAAA151DCDE2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EEAA7C-2FE3-4EF5-B9A2-5E89A24E8097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9A3E1764-C539-4F0F-8784-92FF2E7B9993}">
      <dgm:prSet phldrT="[نص]"/>
      <dgm:spPr/>
      <dgm:t>
        <a:bodyPr/>
        <a:lstStyle/>
        <a:p>
          <a:pPr rtl="1"/>
          <a:r>
            <a:rPr lang="ar-SA" dirty="0"/>
            <a:t>الادخار</a:t>
          </a:r>
        </a:p>
      </dgm:t>
    </dgm:pt>
    <dgm:pt modelId="{CC5863EE-50E1-4295-B826-663BAC52C294}" type="parTrans" cxnId="{5C45E8DF-BA04-470F-9829-5F8C3AE07465}">
      <dgm:prSet/>
      <dgm:spPr/>
      <dgm:t>
        <a:bodyPr/>
        <a:lstStyle/>
        <a:p>
          <a:pPr rtl="1"/>
          <a:endParaRPr lang="ar-SA"/>
        </a:p>
      </dgm:t>
    </dgm:pt>
    <dgm:pt modelId="{6B2190BE-5653-4733-A9ED-CCF71A5A9B67}" type="sibTrans" cxnId="{5C45E8DF-BA04-470F-9829-5F8C3AE07465}">
      <dgm:prSet/>
      <dgm:spPr/>
      <dgm:t>
        <a:bodyPr/>
        <a:lstStyle/>
        <a:p>
          <a:pPr rtl="1"/>
          <a:endParaRPr lang="ar-SA"/>
        </a:p>
      </dgm:t>
    </dgm:pt>
    <dgm:pt modelId="{EE87DDBD-39CC-45EA-8523-FBDBE36C46CA}">
      <dgm:prSet phldrT="[نص]" phldr="1"/>
      <dgm:spPr/>
      <dgm:t>
        <a:bodyPr/>
        <a:lstStyle/>
        <a:p>
          <a:pPr rtl="1"/>
          <a:endParaRPr lang="ar-SA"/>
        </a:p>
      </dgm:t>
    </dgm:pt>
    <dgm:pt modelId="{4ABC62D3-EF9D-4DF0-A585-3FB629BA25E7}" type="parTrans" cxnId="{330A3E7B-962F-49CB-B642-C9B45DBF2335}">
      <dgm:prSet/>
      <dgm:spPr/>
      <dgm:t>
        <a:bodyPr/>
        <a:lstStyle/>
        <a:p>
          <a:pPr rtl="1"/>
          <a:endParaRPr lang="ar-SA"/>
        </a:p>
      </dgm:t>
    </dgm:pt>
    <dgm:pt modelId="{18EE4AF2-5F42-4C8E-9394-EDFB46FCC05E}" type="sibTrans" cxnId="{330A3E7B-962F-49CB-B642-C9B45DBF2335}">
      <dgm:prSet/>
      <dgm:spPr/>
      <dgm:t>
        <a:bodyPr/>
        <a:lstStyle/>
        <a:p>
          <a:pPr rtl="1"/>
          <a:endParaRPr lang="ar-SA"/>
        </a:p>
      </dgm:t>
    </dgm:pt>
    <dgm:pt modelId="{AAD97565-CF6E-468C-8719-E25AA2537403}">
      <dgm:prSet phldrT="[نص]" phldr="1"/>
      <dgm:spPr/>
      <dgm:t>
        <a:bodyPr/>
        <a:lstStyle/>
        <a:p>
          <a:pPr rtl="1"/>
          <a:endParaRPr lang="ar-SA" dirty="0"/>
        </a:p>
      </dgm:t>
    </dgm:pt>
    <dgm:pt modelId="{DB653C9B-8E94-4F7E-9C8C-31621E0E8B62}" type="parTrans" cxnId="{49F8F30E-F737-48AA-8AF5-2ED36138EBC4}">
      <dgm:prSet/>
      <dgm:spPr/>
      <dgm:t>
        <a:bodyPr/>
        <a:lstStyle/>
        <a:p>
          <a:pPr rtl="1"/>
          <a:endParaRPr lang="ar-SA"/>
        </a:p>
      </dgm:t>
    </dgm:pt>
    <dgm:pt modelId="{CDB9E7C3-E992-4300-8411-E017EC370C47}" type="sibTrans" cxnId="{49F8F30E-F737-48AA-8AF5-2ED36138EBC4}">
      <dgm:prSet/>
      <dgm:spPr/>
      <dgm:t>
        <a:bodyPr/>
        <a:lstStyle/>
        <a:p>
          <a:pPr rtl="1"/>
          <a:endParaRPr lang="ar-SA"/>
        </a:p>
      </dgm:t>
    </dgm:pt>
    <dgm:pt modelId="{7842B1E0-CCF2-4C84-B76B-CFC0FC05E4F6}">
      <dgm:prSet/>
      <dgm:spPr/>
      <dgm:t>
        <a:bodyPr/>
        <a:lstStyle/>
        <a:p>
          <a:pPr rtl="1"/>
          <a:endParaRPr lang="ar-SA"/>
        </a:p>
      </dgm:t>
    </dgm:pt>
    <dgm:pt modelId="{E65923C1-54AC-48E9-8F96-C31EC579621D}" type="parTrans" cxnId="{E08ECB8B-C8ED-4FA7-A769-04BC8915919F}">
      <dgm:prSet/>
      <dgm:spPr/>
      <dgm:t>
        <a:bodyPr/>
        <a:lstStyle/>
        <a:p>
          <a:pPr rtl="1"/>
          <a:endParaRPr lang="ar-SA"/>
        </a:p>
      </dgm:t>
    </dgm:pt>
    <dgm:pt modelId="{53952BDB-7BD8-4A12-81E5-DBEFA156B483}" type="sibTrans" cxnId="{E08ECB8B-C8ED-4FA7-A769-04BC8915919F}">
      <dgm:prSet/>
      <dgm:spPr/>
      <dgm:t>
        <a:bodyPr/>
        <a:lstStyle/>
        <a:p>
          <a:pPr rtl="1"/>
          <a:endParaRPr lang="ar-SA"/>
        </a:p>
      </dgm:t>
    </dgm:pt>
    <dgm:pt modelId="{48F449DA-3DDE-4439-8949-582C0EC745C1}">
      <dgm:prSet/>
      <dgm:spPr/>
      <dgm:t>
        <a:bodyPr/>
        <a:lstStyle/>
        <a:p>
          <a:pPr rtl="1"/>
          <a:endParaRPr lang="ar-SA" dirty="0"/>
        </a:p>
      </dgm:t>
    </dgm:pt>
    <dgm:pt modelId="{C680DDD2-F30A-4316-8415-7E666B83BF0D}" type="parTrans" cxnId="{1FD61D28-601B-4258-9D91-26775F51D3AE}">
      <dgm:prSet/>
      <dgm:spPr/>
      <dgm:t>
        <a:bodyPr/>
        <a:lstStyle/>
        <a:p>
          <a:pPr rtl="1"/>
          <a:endParaRPr lang="ar-SA"/>
        </a:p>
      </dgm:t>
    </dgm:pt>
    <dgm:pt modelId="{7EF127B3-2563-4B58-8811-DAFC7A4A99CD}" type="sibTrans" cxnId="{1FD61D28-601B-4258-9D91-26775F51D3AE}">
      <dgm:prSet/>
      <dgm:spPr/>
      <dgm:t>
        <a:bodyPr/>
        <a:lstStyle/>
        <a:p>
          <a:pPr rtl="1"/>
          <a:endParaRPr lang="ar-SA"/>
        </a:p>
      </dgm:t>
    </dgm:pt>
    <dgm:pt modelId="{DB1BA9D7-2787-4A24-861D-F9A636459FC7}" type="pres">
      <dgm:prSet presAssocID="{C3EEAA7C-2FE3-4EF5-B9A2-5E89A24E809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8347DBF-3AE7-4E42-A700-20338FE296D7}" type="pres">
      <dgm:prSet presAssocID="{9A3E1764-C539-4F0F-8784-92FF2E7B9993}" presName="hierRoot1" presStyleCnt="0">
        <dgm:presLayoutVars>
          <dgm:hierBranch val="init"/>
        </dgm:presLayoutVars>
      </dgm:prSet>
      <dgm:spPr/>
    </dgm:pt>
    <dgm:pt modelId="{A0C07D90-007E-4E0E-9B44-ED4726CFEE5A}" type="pres">
      <dgm:prSet presAssocID="{9A3E1764-C539-4F0F-8784-92FF2E7B9993}" presName="rootComposite1" presStyleCnt="0"/>
      <dgm:spPr/>
    </dgm:pt>
    <dgm:pt modelId="{54954CE7-6C32-48DF-A9E1-02473BB7CEA7}" type="pres">
      <dgm:prSet presAssocID="{9A3E1764-C539-4F0F-8784-92FF2E7B9993}" presName="rootText1" presStyleLbl="node0" presStyleIdx="0" presStyleCnt="1" custScaleX="119785" custScaleY="87526">
        <dgm:presLayoutVars>
          <dgm:chPref val="3"/>
        </dgm:presLayoutVars>
      </dgm:prSet>
      <dgm:spPr>
        <a:prstGeom prst="flowChartTerminator">
          <a:avLst/>
        </a:prstGeom>
      </dgm:spPr>
    </dgm:pt>
    <dgm:pt modelId="{BF41C03A-50D4-4225-B980-4147ECFB4B48}" type="pres">
      <dgm:prSet presAssocID="{9A3E1764-C539-4F0F-8784-92FF2E7B9993}" presName="rootConnector1" presStyleLbl="node1" presStyleIdx="0" presStyleCnt="0"/>
      <dgm:spPr/>
    </dgm:pt>
    <dgm:pt modelId="{8EAE1364-CD06-49DB-8BC7-89C7EDE64BB8}" type="pres">
      <dgm:prSet presAssocID="{9A3E1764-C539-4F0F-8784-92FF2E7B9993}" presName="hierChild2" presStyleCnt="0"/>
      <dgm:spPr/>
    </dgm:pt>
    <dgm:pt modelId="{AB207C91-EC7A-4340-8540-A0D0223B165A}" type="pres">
      <dgm:prSet presAssocID="{4ABC62D3-EF9D-4DF0-A585-3FB629BA25E7}" presName="Name37" presStyleLbl="parChTrans1D2" presStyleIdx="0" presStyleCnt="2"/>
      <dgm:spPr/>
    </dgm:pt>
    <dgm:pt modelId="{2295DD92-73A6-4D94-A2A1-746E21155503}" type="pres">
      <dgm:prSet presAssocID="{EE87DDBD-39CC-45EA-8523-FBDBE36C46CA}" presName="hierRoot2" presStyleCnt="0">
        <dgm:presLayoutVars>
          <dgm:hierBranch val="init"/>
        </dgm:presLayoutVars>
      </dgm:prSet>
      <dgm:spPr/>
    </dgm:pt>
    <dgm:pt modelId="{CBBD7BE0-11D3-4836-94C0-EFC271AA9E06}" type="pres">
      <dgm:prSet presAssocID="{EE87DDBD-39CC-45EA-8523-FBDBE36C46CA}" presName="rootComposite" presStyleCnt="0"/>
      <dgm:spPr/>
    </dgm:pt>
    <dgm:pt modelId="{539120BC-2A1D-44CA-BAAE-2A4B78A6246E}" type="pres">
      <dgm:prSet presAssocID="{EE87DDBD-39CC-45EA-8523-FBDBE36C46CA}" presName="rootText" presStyleLbl="node2" presStyleIdx="0" presStyleCnt="2" custScaleX="110509" custScaleY="54767">
        <dgm:presLayoutVars>
          <dgm:chPref val="3"/>
        </dgm:presLayoutVars>
      </dgm:prSet>
      <dgm:spPr>
        <a:prstGeom prst="flowChartTerminator">
          <a:avLst/>
        </a:prstGeom>
      </dgm:spPr>
    </dgm:pt>
    <dgm:pt modelId="{BDCEB806-507D-4D45-A934-4BD26CA0CE1A}" type="pres">
      <dgm:prSet presAssocID="{EE87DDBD-39CC-45EA-8523-FBDBE36C46CA}" presName="rootConnector" presStyleLbl="node2" presStyleIdx="0" presStyleCnt="2"/>
      <dgm:spPr/>
    </dgm:pt>
    <dgm:pt modelId="{B0A6F713-AC93-4CFD-8BB9-BD20961AF4BA}" type="pres">
      <dgm:prSet presAssocID="{EE87DDBD-39CC-45EA-8523-FBDBE36C46CA}" presName="hierChild4" presStyleCnt="0"/>
      <dgm:spPr/>
    </dgm:pt>
    <dgm:pt modelId="{33E6D1AC-FFC8-4AA9-A81D-5A8AB4CDD566}" type="pres">
      <dgm:prSet presAssocID="{E65923C1-54AC-48E9-8F96-C31EC579621D}" presName="Name37" presStyleLbl="parChTrans1D3" presStyleIdx="0" presStyleCnt="2"/>
      <dgm:spPr/>
    </dgm:pt>
    <dgm:pt modelId="{1901FAD6-326F-4170-8831-B4EE6684D7D0}" type="pres">
      <dgm:prSet presAssocID="{7842B1E0-CCF2-4C84-B76B-CFC0FC05E4F6}" presName="hierRoot2" presStyleCnt="0">
        <dgm:presLayoutVars>
          <dgm:hierBranch val="init"/>
        </dgm:presLayoutVars>
      </dgm:prSet>
      <dgm:spPr/>
    </dgm:pt>
    <dgm:pt modelId="{60CE0B06-81B3-445C-9820-976C65567D4B}" type="pres">
      <dgm:prSet presAssocID="{7842B1E0-CCF2-4C84-B76B-CFC0FC05E4F6}" presName="rootComposite" presStyleCnt="0"/>
      <dgm:spPr/>
    </dgm:pt>
    <dgm:pt modelId="{F50B0ED1-1A5C-4A45-B1CA-104AA3C9E71A}" type="pres">
      <dgm:prSet presAssocID="{7842B1E0-CCF2-4C84-B76B-CFC0FC05E4F6}" presName="rootText" presStyleLbl="node3" presStyleIdx="0" presStyleCnt="2">
        <dgm:presLayoutVars>
          <dgm:chPref val="3"/>
        </dgm:presLayoutVars>
      </dgm:prSet>
      <dgm:spPr>
        <a:prstGeom prst="flowChartTerminator">
          <a:avLst/>
        </a:prstGeom>
      </dgm:spPr>
    </dgm:pt>
    <dgm:pt modelId="{B2061209-D73B-4174-8D90-DA7C93ADA58E}" type="pres">
      <dgm:prSet presAssocID="{7842B1E0-CCF2-4C84-B76B-CFC0FC05E4F6}" presName="rootConnector" presStyleLbl="node3" presStyleIdx="0" presStyleCnt="2"/>
      <dgm:spPr/>
    </dgm:pt>
    <dgm:pt modelId="{9F9C12F6-BF7D-4F0B-87C3-4546CF5CB362}" type="pres">
      <dgm:prSet presAssocID="{7842B1E0-CCF2-4C84-B76B-CFC0FC05E4F6}" presName="hierChild4" presStyleCnt="0"/>
      <dgm:spPr/>
    </dgm:pt>
    <dgm:pt modelId="{8DA478D1-F1B1-4E30-A9D7-65A7A4750E79}" type="pres">
      <dgm:prSet presAssocID="{7842B1E0-CCF2-4C84-B76B-CFC0FC05E4F6}" presName="hierChild5" presStyleCnt="0"/>
      <dgm:spPr/>
    </dgm:pt>
    <dgm:pt modelId="{7299BCCC-7520-4B52-9757-6F5CE0451372}" type="pres">
      <dgm:prSet presAssocID="{EE87DDBD-39CC-45EA-8523-FBDBE36C46CA}" presName="hierChild5" presStyleCnt="0"/>
      <dgm:spPr/>
    </dgm:pt>
    <dgm:pt modelId="{35E6FD66-FE1D-4FE6-A80B-35F85D69CC56}" type="pres">
      <dgm:prSet presAssocID="{DB653C9B-8E94-4F7E-9C8C-31621E0E8B62}" presName="Name37" presStyleLbl="parChTrans1D2" presStyleIdx="1" presStyleCnt="2"/>
      <dgm:spPr/>
    </dgm:pt>
    <dgm:pt modelId="{69428384-4C67-4ACB-AC43-81E24FCBF4FF}" type="pres">
      <dgm:prSet presAssocID="{AAD97565-CF6E-468C-8719-E25AA2537403}" presName="hierRoot2" presStyleCnt="0">
        <dgm:presLayoutVars>
          <dgm:hierBranch val="init"/>
        </dgm:presLayoutVars>
      </dgm:prSet>
      <dgm:spPr/>
    </dgm:pt>
    <dgm:pt modelId="{A13D44F6-6B03-4DB4-8BB1-A4AF77DCD778}" type="pres">
      <dgm:prSet presAssocID="{AAD97565-CF6E-468C-8719-E25AA2537403}" presName="rootComposite" presStyleCnt="0"/>
      <dgm:spPr/>
    </dgm:pt>
    <dgm:pt modelId="{12F50B05-FD80-4274-BD51-768CF6E5F7E8}" type="pres">
      <dgm:prSet presAssocID="{AAD97565-CF6E-468C-8719-E25AA2537403}" presName="rootText" presStyleLbl="node2" presStyleIdx="1" presStyleCnt="2" custScaleX="110509" custScaleY="54767">
        <dgm:presLayoutVars>
          <dgm:chPref val="3"/>
        </dgm:presLayoutVars>
      </dgm:prSet>
      <dgm:spPr>
        <a:prstGeom prst="flowChartTerminator">
          <a:avLst/>
        </a:prstGeom>
      </dgm:spPr>
    </dgm:pt>
    <dgm:pt modelId="{A8C6D93E-DF38-4D57-B311-5E5D7565EC27}" type="pres">
      <dgm:prSet presAssocID="{AAD97565-CF6E-468C-8719-E25AA2537403}" presName="rootConnector" presStyleLbl="node2" presStyleIdx="1" presStyleCnt="2"/>
      <dgm:spPr/>
    </dgm:pt>
    <dgm:pt modelId="{7C6D385A-708B-41CC-B550-D2E1DE330334}" type="pres">
      <dgm:prSet presAssocID="{AAD97565-CF6E-468C-8719-E25AA2537403}" presName="hierChild4" presStyleCnt="0"/>
      <dgm:spPr/>
    </dgm:pt>
    <dgm:pt modelId="{89197A84-A7C8-498F-8AC9-65C4F2BFF612}" type="pres">
      <dgm:prSet presAssocID="{C680DDD2-F30A-4316-8415-7E666B83BF0D}" presName="Name37" presStyleLbl="parChTrans1D3" presStyleIdx="1" presStyleCnt="2"/>
      <dgm:spPr/>
    </dgm:pt>
    <dgm:pt modelId="{EBB17555-06C8-4F19-AB16-F9B8CC269E15}" type="pres">
      <dgm:prSet presAssocID="{48F449DA-3DDE-4439-8949-582C0EC745C1}" presName="hierRoot2" presStyleCnt="0">
        <dgm:presLayoutVars>
          <dgm:hierBranch val="init"/>
        </dgm:presLayoutVars>
      </dgm:prSet>
      <dgm:spPr/>
    </dgm:pt>
    <dgm:pt modelId="{FE2D9024-E8CD-4265-9CCA-A53805B0604F}" type="pres">
      <dgm:prSet presAssocID="{48F449DA-3DDE-4439-8949-582C0EC745C1}" presName="rootComposite" presStyleCnt="0"/>
      <dgm:spPr/>
    </dgm:pt>
    <dgm:pt modelId="{2E06EA05-9349-42C1-B7C5-2230088B1BEE}" type="pres">
      <dgm:prSet presAssocID="{48F449DA-3DDE-4439-8949-582C0EC745C1}" presName="rootText" presStyleLbl="node3" presStyleIdx="1" presStyleCnt="2">
        <dgm:presLayoutVars>
          <dgm:chPref val="3"/>
        </dgm:presLayoutVars>
      </dgm:prSet>
      <dgm:spPr>
        <a:prstGeom prst="flowChartTerminator">
          <a:avLst/>
        </a:prstGeom>
      </dgm:spPr>
    </dgm:pt>
    <dgm:pt modelId="{A0AA78A0-8843-4E45-8993-152A29CCF89B}" type="pres">
      <dgm:prSet presAssocID="{48F449DA-3DDE-4439-8949-582C0EC745C1}" presName="rootConnector" presStyleLbl="node3" presStyleIdx="1" presStyleCnt="2"/>
      <dgm:spPr/>
    </dgm:pt>
    <dgm:pt modelId="{97D0E380-0C57-4DD1-A034-82131BE2B83A}" type="pres">
      <dgm:prSet presAssocID="{48F449DA-3DDE-4439-8949-582C0EC745C1}" presName="hierChild4" presStyleCnt="0"/>
      <dgm:spPr/>
    </dgm:pt>
    <dgm:pt modelId="{8CEB1C2F-7CD1-4F8A-8635-4462D3A53E3E}" type="pres">
      <dgm:prSet presAssocID="{48F449DA-3DDE-4439-8949-582C0EC745C1}" presName="hierChild5" presStyleCnt="0"/>
      <dgm:spPr/>
    </dgm:pt>
    <dgm:pt modelId="{4A967F72-055F-472B-AEA6-336477444806}" type="pres">
      <dgm:prSet presAssocID="{AAD97565-CF6E-468C-8719-E25AA2537403}" presName="hierChild5" presStyleCnt="0"/>
      <dgm:spPr/>
    </dgm:pt>
    <dgm:pt modelId="{3CB2EF1D-0AAE-46AE-AC50-434A2C0E034C}" type="pres">
      <dgm:prSet presAssocID="{9A3E1764-C539-4F0F-8784-92FF2E7B9993}" presName="hierChild3" presStyleCnt="0"/>
      <dgm:spPr/>
    </dgm:pt>
  </dgm:ptLst>
  <dgm:cxnLst>
    <dgm:cxn modelId="{49F8F30E-F737-48AA-8AF5-2ED36138EBC4}" srcId="{9A3E1764-C539-4F0F-8784-92FF2E7B9993}" destId="{AAD97565-CF6E-468C-8719-E25AA2537403}" srcOrd="1" destOrd="0" parTransId="{DB653C9B-8E94-4F7E-9C8C-31621E0E8B62}" sibTransId="{CDB9E7C3-E992-4300-8411-E017EC370C47}"/>
    <dgm:cxn modelId="{F98E8210-1D90-4788-B23F-2BA146CC11F9}" type="presOf" srcId="{7842B1E0-CCF2-4C84-B76B-CFC0FC05E4F6}" destId="{F50B0ED1-1A5C-4A45-B1CA-104AA3C9E71A}" srcOrd="0" destOrd="0" presId="urn:microsoft.com/office/officeart/2005/8/layout/orgChart1"/>
    <dgm:cxn modelId="{B76A991D-E659-47DA-8A22-92110A6E313D}" type="presOf" srcId="{EE87DDBD-39CC-45EA-8523-FBDBE36C46CA}" destId="{539120BC-2A1D-44CA-BAAE-2A4B78A6246E}" srcOrd="0" destOrd="0" presId="urn:microsoft.com/office/officeart/2005/8/layout/orgChart1"/>
    <dgm:cxn modelId="{1FD61D28-601B-4258-9D91-26775F51D3AE}" srcId="{AAD97565-CF6E-468C-8719-E25AA2537403}" destId="{48F449DA-3DDE-4439-8949-582C0EC745C1}" srcOrd="0" destOrd="0" parTransId="{C680DDD2-F30A-4316-8415-7E666B83BF0D}" sibTransId="{7EF127B3-2563-4B58-8811-DAFC7A4A99CD}"/>
    <dgm:cxn modelId="{BE19293B-841C-4AB1-9607-9EB91D4B6D31}" type="presOf" srcId="{E65923C1-54AC-48E9-8F96-C31EC579621D}" destId="{33E6D1AC-FFC8-4AA9-A81D-5A8AB4CDD566}" srcOrd="0" destOrd="0" presId="urn:microsoft.com/office/officeart/2005/8/layout/orgChart1"/>
    <dgm:cxn modelId="{85544264-F806-4185-A311-6A9CDD205565}" type="presOf" srcId="{4ABC62D3-EF9D-4DF0-A585-3FB629BA25E7}" destId="{AB207C91-EC7A-4340-8540-A0D0223B165A}" srcOrd="0" destOrd="0" presId="urn:microsoft.com/office/officeart/2005/8/layout/orgChart1"/>
    <dgm:cxn modelId="{CD75F36B-8D88-49B1-9815-A3C27D55A558}" type="presOf" srcId="{AAD97565-CF6E-468C-8719-E25AA2537403}" destId="{A8C6D93E-DF38-4D57-B311-5E5D7565EC27}" srcOrd="1" destOrd="0" presId="urn:microsoft.com/office/officeart/2005/8/layout/orgChart1"/>
    <dgm:cxn modelId="{67DF9471-2C0C-4205-86AF-53146135778E}" type="presOf" srcId="{EE87DDBD-39CC-45EA-8523-FBDBE36C46CA}" destId="{BDCEB806-507D-4D45-A934-4BD26CA0CE1A}" srcOrd="1" destOrd="0" presId="urn:microsoft.com/office/officeart/2005/8/layout/orgChart1"/>
    <dgm:cxn modelId="{E8E2EB72-E0D3-4D59-83A7-FCFEABE12608}" type="presOf" srcId="{DB653C9B-8E94-4F7E-9C8C-31621E0E8B62}" destId="{35E6FD66-FE1D-4FE6-A80B-35F85D69CC56}" srcOrd="0" destOrd="0" presId="urn:microsoft.com/office/officeart/2005/8/layout/orgChart1"/>
    <dgm:cxn modelId="{330A3E7B-962F-49CB-B642-C9B45DBF2335}" srcId="{9A3E1764-C539-4F0F-8784-92FF2E7B9993}" destId="{EE87DDBD-39CC-45EA-8523-FBDBE36C46CA}" srcOrd="0" destOrd="0" parTransId="{4ABC62D3-EF9D-4DF0-A585-3FB629BA25E7}" sibTransId="{18EE4AF2-5F42-4C8E-9394-EDFB46FCC05E}"/>
    <dgm:cxn modelId="{E08ECB8B-C8ED-4FA7-A769-04BC8915919F}" srcId="{EE87DDBD-39CC-45EA-8523-FBDBE36C46CA}" destId="{7842B1E0-CCF2-4C84-B76B-CFC0FC05E4F6}" srcOrd="0" destOrd="0" parTransId="{E65923C1-54AC-48E9-8F96-C31EC579621D}" sibTransId="{53952BDB-7BD8-4A12-81E5-DBEFA156B483}"/>
    <dgm:cxn modelId="{92DAAE96-2137-4B59-8A02-359D8F6F53E2}" type="presOf" srcId="{48F449DA-3DDE-4439-8949-582C0EC745C1}" destId="{A0AA78A0-8843-4E45-8993-152A29CCF89B}" srcOrd="1" destOrd="0" presId="urn:microsoft.com/office/officeart/2005/8/layout/orgChart1"/>
    <dgm:cxn modelId="{4EB3A09D-2D29-41EA-B655-17BDB1889AF5}" type="presOf" srcId="{9A3E1764-C539-4F0F-8784-92FF2E7B9993}" destId="{BF41C03A-50D4-4225-B980-4147ECFB4B48}" srcOrd="1" destOrd="0" presId="urn:microsoft.com/office/officeart/2005/8/layout/orgChart1"/>
    <dgm:cxn modelId="{6EE918BB-A3B0-4F69-A4D9-08BA50F55613}" type="presOf" srcId="{C3EEAA7C-2FE3-4EF5-B9A2-5E89A24E8097}" destId="{DB1BA9D7-2787-4A24-861D-F9A636459FC7}" srcOrd="0" destOrd="0" presId="urn:microsoft.com/office/officeart/2005/8/layout/orgChart1"/>
    <dgm:cxn modelId="{FAF14CDC-3845-42B6-8A6C-7B0E32CA84D2}" type="presOf" srcId="{C680DDD2-F30A-4316-8415-7E666B83BF0D}" destId="{89197A84-A7C8-498F-8AC9-65C4F2BFF612}" srcOrd="0" destOrd="0" presId="urn:microsoft.com/office/officeart/2005/8/layout/orgChart1"/>
    <dgm:cxn modelId="{5C45E8DF-BA04-470F-9829-5F8C3AE07465}" srcId="{C3EEAA7C-2FE3-4EF5-B9A2-5E89A24E8097}" destId="{9A3E1764-C539-4F0F-8784-92FF2E7B9993}" srcOrd="0" destOrd="0" parTransId="{CC5863EE-50E1-4295-B826-663BAC52C294}" sibTransId="{6B2190BE-5653-4733-A9ED-CCF71A5A9B67}"/>
    <dgm:cxn modelId="{46A96AE3-18D2-4E3A-A7A5-C18196131C4F}" type="presOf" srcId="{7842B1E0-CCF2-4C84-B76B-CFC0FC05E4F6}" destId="{B2061209-D73B-4174-8D90-DA7C93ADA58E}" srcOrd="1" destOrd="0" presId="urn:microsoft.com/office/officeart/2005/8/layout/orgChart1"/>
    <dgm:cxn modelId="{9E9B51FD-1F1E-4F67-9B77-D6716063DE9B}" type="presOf" srcId="{9A3E1764-C539-4F0F-8784-92FF2E7B9993}" destId="{54954CE7-6C32-48DF-A9E1-02473BB7CEA7}" srcOrd="0" destOrd="0" presId="urn:microsoft.com/office/officeart/2005/8/layout/orgChart1"/>
    <dgm:cxn modelId="{549410FF-B94E-4EC4-95A4-0F06B5A025FF}" type="presOf" srcId="{AAD97565-CF6E-468C-8719-E25AA2537403}" destId="{12F50B05-FD80-4274-BD51-768CF6E5F7E8}" srcOrd="0" destOrd="0" presId="urn:microsoft.com/office/officeart/2005/8/layout/orgChart1"/>
    <dgm:cxn modelId="{1C6E79FF-A0F3-4F5C-987F-E91E20A21C4D}" type="presOf" srcId="{48F449DA-3DDE-4439-8949-582C0EC745C1}" destId="{2E06EA05-9349-42C1-B7C5-2230088B1BEE}" srcOrd="0" destOrd="0" presId="urn:microsoft.com/office/officeart/2005/8/layout/orgChart1"/>
    <dgm:cxn modelId="{8EF784B7-A1A1-4EAA-8EED-6268D3B846FE}" type="presParOf" srcId="{DB1BA9D7-2787-4A24-861D-F9A636459FC7}" destId="{08347DBF-3AE7-4E42-A700-20338FE296D7}" srcOrd="0" destOrd="0" presId="urn:microsoft.com/office/officeart/2005/8/layout/orgChart1"/>
    <dgm:cxn modelId="{81496EF6-5960-444E-B6DD-35E4E5AC3BDA}" type="presParOf" srcId="{08347DBF-3AE7-4E42-A700-20338FE296D7}" destId="{A0C07D90-007E-4E0E-9B44-ED4726CFEE5A}" srcOrd="0" destOrd="0" presId="urn:microsoft.com/office/officeart/2005/8/layout/orgChart1"/>
    <dgm:cxn modelId="{BFB35561-A8BE-4ED3-846E-DBB643DFE16C}" type="presParOf" srcId="{A0C07D90-007E-4E0E-9B44-ED4726CFEE5A}" destId="{54954CE7-6C32-48DF-A9E1-02473BB7CEA7}" srcOrd="0" destOrd="0" presId="urn:microsoft.com/office/officeart/2005/8/layout/orgChart1"/>
    <dgm:cxn modelId="{D894152B-EA69-4312-8285-5E108E658848}" type="presParOf" srcId="{A0C07D90-007E-4E0E-9B44-ED4726CFEE5A}" destId="{BF41C03A-50D4-4225-B980-4147ECFB4B48}" srcOrd="1" destOrd="0" presId="urn:microsoft.com/office/officeart/2005/8/layout/orgChart1"/>
    <dgm:cxn modelId="{857C1329-A7C1-43DC-8802-3C9961372FD9}" type="presParOf" srcId="{08347DBF-3AE7-4E42-A700-20338FE296D7}" destId="{8EAE1364-CD06-49DB-8BC7-89C7EDE64BB8}" srcOrd="1" destOrd="0" presId="urn:microsoft.com/office/officeart/2005/8/layout/orgChart1"/>
    <dgm:cxn modelId="{70C63523-F38C-4030-B06B-4A71C742D7C7}" type="presParOf" srcId="{8EAE1364-CD06-49DB-8BC7-89C7EDE64BB8}" destId="{AB207C91-EC7A-4340-8540-A0D0223B165A}" srcOrd="0" destOrd="0" presId="urn:microsoft.com/office/officeart/2005/8/layout/orgChart1"/>
    <dgm:cxn modelId="{C6EC80C5-6CAF-4DA9-B835-9958A5947281}" type="presParOf" srcId="{8EAE1364-CD06-49DB-8BC7-89C7EDE64BB8}" destId="{2295DD92-73A6-4D94-A2A1-746E21155503}" srcOrd="1" destOrd="0" presId="urn:microsoft.com/office/officeart/2005/8/layout/orgChart1"/>
    <dgm:cxn modelId="{3B36D342-5D22-4206-93F7-F1466DD10F80}" type="presParOf" srcId="{2295DD92-73A6-4D94-A2A1-746E21155503}" destId="{CBBD7BE0-11D3-4836-94C0-EFC271AA9E06}" srcOrd="0" destOrd="0" presId="urn:microsoft.com/office/officeart/2005/8/layout/orgChart1"/>
    <dgm:cxn modelId="{5D55825C-5566-4A48-BCC3-475940F3B940}" type="presParOf" srcId="{CBBD7BE0-11D3-4836-94C0-EFC271AA9E06}" destId="{539120BC-2A1D-44CA-BAAE-2A4B78A6246E}" srcOrd="0" destOrd="0" presId="urn:microsoft.com/office/officeart/2005/8/layout/orgChart1"/>
    <dgm:cxn modelId="{17815E13-AF77-465D-A296-C308C8EC81C4}" type="presParOf" srcId="{CBBD7BE0-11D3-4836-94C0-EFC271AA9E06}" destId="{BDCEB806-507D-4D45-A934-4BD26CA0CE1A}" srcOrd="1" destOrd="0" presId="urn:microsoft.com/office/officeart/2005/8/layout/orgChart1"/>
    <dgm:cxn modelId="{686B253C-BFE5-4827-AEA4-3514D2E9E4D4}" type="presParOf" srcId="{2295DD92-73A6-4D94-A2A1-746E21155503}" destId="{B0A6F713-AC93-4CFD-8BB9-BD20961AF4BA}" srcOrd="1" destOrd="0" presId="urn:microsoft.com/office/officeart/2005/8/layout/orgChart1"/>
    <dgm:cxn modelId="{ABAC1E71-654A-4A8F-8DB0-40F111D0669F}" type="presParOf" srcId="{B0A6F713-AC93-4CFD-8BB9-BD20961AF4BA}" destId="{33E6D1AC-FFC8-4AA9-A81D-5A8AB4CDD566}" srcOrd="0" destOrd="0" presId="urn:microsoft.com/office/officeart/2005/8/layout/orgChart1"/>
    <dgm:cxn modelId="{1CE26D87-24A1-4D97-A3DF-529564FCE936}" type="presParOf" srcId="{B0A6F713-AC93-4CFD-8BB9-BD20961AF4BA}" destId="{1901FAD6-326F-4170-8831-B4EE6684D7D0}" srcOrd="1" destOrd="0" presId="urn:microsoft.com/office/officeart/2005/8/layout/orgChart1"/>
    <dgm:cxn modelId="{B6B16543-B9D9-48AF-9847-8E3EB07743A7}" type="presParOf" srcId="{1901FAD6-326F-4170-8831-B4EE6684D7D0}" destId="{60CE0B06-81B3-445C-9820-976C65567D4B}" srcOrd="0" destOrd="0" presId="urn:microsoft.com/office/officeart/2005/8/layout/orgChart1"/>
    <dgm:cxn modelId="{E4697CB4-9096-477C-B822-74669E1A8155}" type="presParOf" srcId="{60CE0B06-81B3-445C-9820-976C65567D4B}" destId="{F50B0ED1-1A5C-4A45-B1CA-104AA3C9E71A}" srcOrd="0" destOrd="0" presId="urn:microsoft.com/office/officeart/2005/8/layout/orgChart1"/>
    <dgm:cxn modelId="{05F3ED8C-2322-4453-B0F0-248763A6F4FD}" type="presParOf" srcId="{60CE0B06-81B3-445C-9820-976C65567D4B}" destId="{B2061209-D73B-4174-8D90-DA7C93ADA58E}" srcOrd="1" destOrd="0" presId="urn:microsoft.com/office/officeart/2005/8/layout/orgChart1"/>
    <dgm:cxn modelId="{B5BC632C-3366-4E92-B93D-096C23A4D9B6}" type="presParOf" srcId="{1901FAD6-326F-4170-8831-B4EE6684D7D0}" destId="{9F9C12F6-BF7D-4F0B-87C3-4546CF5CB362}" srcOrd="1" destOrd="0" presId="urn:microsoft.com/office/officeart/2005/8/layout/orgChart1"/>
    <dgm:cxn modelId="{287439F8-FCA7-4561-9BDA-0EB1B5306E09}" type="presParOf" srcId="{1901FAD6-326F-4170-8831-B4EE6684D7D0}" destId="{8DA478D1-F1B1-4E30-A9D7-65A7A4750E79}" srcOrd="2" destOrd="0" presId="urn:microsoft.com/office/officeart/2005/8/layout/orgChart1"/>
    <dgm:cxn modelId="{CD8857CB-B3AE-465F-8D72-1665550FBA33}" type="presParOf" srcId="{2295DD92-73A6-4D94-A2A1-746E21155503}" destId="{7299BCCC-7520-4B52-9757-6F5CE0451372}" srcOrd="2" destOrd="0" presId="urn:microsoft.com/office/officeart/2005/8/layout/orgChart1"/>
    <dgm:cxn modelId="{098F9F35-91A0-400A-B368-6D73AD24108D}" type="presParOf" srcId="{8EAE1364-CD06-49DB-8BC7-89C7EDE64BB8}" destId="{35E6FD66-FE1D-4FE6-A80B-35F85D69CC56}" srcOrd="2" destOrd="0" presId="urn:microsoft.com/office/officeart/2005/8/layout/orgChart1"/>
    <dgm:cxn modelId="{F53F2698-4763-4502-88E8-608F012CB10A}" type="presParOf" srcId="{8EAE1364-CD06-49DB-8BC7-89C7EDE64BB8}" destId="{69428384-4C67-4ACB-AC43-81E24FCBF4FF}" srcOrd="3" destOrd="0" presId="urn:microsoft.com/office/officeart/2005/8/layout/orgChart1"/>
    <dgm:cxn modelId="{08FBF4E5-72F7-4867-B618-BB25FB619148}" type="presParOf" srcId="{69428384-4C67-4ACB-AC43-81E24FCBF4FF}" destId="{A13D44F6-6B03-4DB4-8BB1-A4AF77DCD778}" srcOrd="0" destOrd="0" presId="urn:microsoft.com/office/officeart/2005/8/layout/orgChart1"/>
    <dgm:cxn modelId="{4B08B85E-0CBB-4591-A769-6690DE7B2D07}" type="presParOf" srcId="{A13D44F6-6B03-4DB4-8BB1-A4AF77DCD778}" destId="{12F50B05-FD80-4274-BD51-768CF6E5F7E8}" srcOrd="0" destOrd="0" presId="urn:microsoft.com/office/officeart/2005/8/layout/orgChart1"/>
    <dgm:cxn modelId="{54781DBC-D194-4ECF-A757-2AA0D7B1C087}" type="presParOf" srcId="{A13D44F6-6B03-4DB4-8BB1-A4AF77DCD778}" destId="{A8C6D93E-DF38-4D57-B311-5E5D7565EC27}" srcOrd="1" destOrd="0" presId="urn:microsoft.com/office/officeart/2005/8/layout/orgChart1"/>
    <dgm:cxn modelId="{D45EEA2E-2D75-4D64-94A4-0C81FD2AC172}" type="presParOf" srcId="{69428384-4C67-4ACB-AC43-81E24FCBF4FF}" destId="{7C6D385A-708B-41CC-B550-D2E1DE330334}" srcOrd="1" destOrd="0" presId="urn:microsoft.com/office/officeart/2005/8/layout/orgChart1"/>
    <dgm:cxn modelId="{1E392287-73CD-48F6-8E4B-7359788F4CFD}" type="presParOf" srcId="{7C6D385A-708B-41CC-B550-D2E1DE330334}" destId="{89197A84-A7C8-498F-8AC9-65C4F2BFF612}" srcOrd="0" destOrd="0" presId="urn:microsoft.com/office/officeart/2005/8/layout/orgChart1"/>
    <dgm:cxn modelId="{BAE42217-3424-4D65-A3DE-19BECB720748}" type="presParOf" srcId="{7C6D385A-708B-41CC-B550-D2E1DE330334}" destId="{EBB17555-06C8-4F19-AB16-F9B8CC269E15}" srcOrd="1" destOrd="0" presId="urn:microsoft.com/office/officeart/2005/8/layout/orgChart1"/>
    <dgm:cxn modelId="{D7260333-F98C-4C23-BF20-DA842742123B}" type="presParOf" srcId="{EBB17555-06C8-4F19-AB16-F9B8CC269E15}" destId="{FE2D9024-E8CD-4265-9CCA-A53805B0604F}" srcOrd="0" destOrd="0" presId="urn:microsoft.com/office/officeart/2005/8/layout/orgChart1"/>
    <dgm:cxn modelId="{B5BF361E-3A15-4241-93A0-30A12D097330}" type="presParOf" srcId="{FE2D9024-E8CD-4265-9CCA-A53805B0604F}" destId="{2E06EA05-9349-42C1-B7C5-2230088B1BEE}" srcOrd="0" destOrd="0" presId="urn:microsoft.com/office/officeart/2005/8/layout/orgChart1"/>
    <dgm:cxn modelId="{20D0C1BA-C30F-4879-977E-71750D456810}" type="presParOf" srcId="{FE2D9024-E8CD-4265-9CCA-A53805B0604F}" destId="{A0AA78A0-8843-4E45-8993-152A29CCF89B}" srcOrd="1" destOrd="0" presId="urn:microsoft.com/office/officeart/2005/8/layout/orgChart1"/>
    <dgm:cxn modelId="{91FD9A5F-8904-489A-BD93-2A4CA2B8E562}" type="presParOf" srcId="{EBB17555-06C8-4F19-AB16-F9B8CC269E15}" destId="{97D0E380-0C57-4DD1-A034-82131BE2B83A}" srcOrd="1" destOrd="0" presId="urn:microsoft.com/office/officeart/2005/8/layout/orgChart1"/>
    <dgm:cxn modelId="{00D07E97-6BED-4450-AC78-4F2B33272758}" type="presParOf" srcId="{EBB17555-06C8-4F19-AB16-F9B8CC269E15}" destId="{8CEB1C2F-7CD1-4F8A-8635-4462D3A53E3E}" srcOrd="2" destOrd="0" presId="urn:microsoft.com/office/officeart/2005/8/layout/orgChart1"/>
    <dgm:cxn modelId="{66384DD7-622B-47A6-9554-00AB1AEB51E7}" type="presParOf" srcId="{69428384-4C67-4ACB-AC43-81E24FCBF4FF}" destId="{4A967F72-055F-472B-AEA6-336477444806}" srcOrd="2" destOrd="0" presId="urn:microsoft.com/office/officeart/2005/8/layout/orgChart1"/>
    <dgm:cxn modelId="{3EE72C5E-24A4-4932-BF38-C15858F80D75}" type="presParOf" srcId="{08347DBF-3AE7-4E42-A700-20338FE296D7}" destId="{3CB2EF1D-0AAE-46AE-AC50-434A2C0E034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AE747B-70E0-4488-A063-603DD65F56EA}">
      <dsp:nvSpPr>
        <dsp:cNvPr id="0" name=""/>
        <dsp:cNvSpPr/>
      </dsp:nvSpPr>
      <dsp:spPr>
        <a:xfrm>
          <a:off x="4184214" y="1279609"/>
          <a:ext cx="3754306" cy="375495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b="1" kern="1200" dirty="0">
              <a:solidFill>
                <a:schemeClr val="bg1"/>
              </a:solidFill>
              <a:cs typeface="Calibri"/>
              <a:sym typeface="Calibri"/>
            </a:rPr>
            <a:t>عزيزي الطالب المُبدع/ عزيزتي الطالبة المبدعة:</a:t>
          </a:r>
        </a:p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b="1" kern="1200" dirty="0">
              <a:solidFill>
                <a:schemeClr val="bg1"/>
              </a:solidFill>
              <a:cs typeface="Calibri"/>
              <a:sym typeface="Calibri"/>
            </a:rPr>
            <a:t>ابدّع/ي في صياغة أسئلة من الدرس السابق (الاحتكار) ثم قدّم/ي سؤالك</a:t>
          </a:r>
          <a:endParaRPr lang="ar-SA" sz="2800" kern="1200" dirty="0"/>
        </a:p>
      </dsp:txBody>
      <dsp:txXfrm>
        <a:off x="4734019" y="1829509"/>
        <a:ext cx="2654696" cy="2655152"/>
      </dsp:txXfrm>
    </dsp:sp>
    <dsp:sp modelId="{FD8EAE32-95F4-4E4F-9BA7-8B1CAB089F86}">
      <dsp:nvSpPr>
        <dsp:cNvPr id="0" name=""/>
        <dsp:cNvSpPr/>
      </dsp:nvSpPr>
      <dsp:spPr>
        <a:xfrm>
          <a:off x="5338615" y="4755423"/>
          <a:ext cx="302654" cy="3026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1EFF1-7DB2-4B2C-8B71-FA54A905C938}">
      <dsp:nvSpPr>
        <dsp:cNvPr id="0" name=""/>
        <dsp:cNvSpPr/>
      </dsp:nvSpPr>
      <dsp:spPr>
        <a:xfrm>
          <a:off x="8180336" y="2803465"/>
          <a:ext cx="302654" cy="302623"/>
        </a:xfrm>
        <a:prstGeom prst="ellipse">
          <a:avLst/>
        </a:prstGeom>
        <a:solidFill>
          <a:schemeClr val="accent4">
            <a:hueOff val="577538"/>
            <a:satOff val="-2665"/>
            <a:lumOff val="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B81C94-009A-4D7D-BF5C-B793970DBDD7}">
      <dsp:nvSpPr>
        <dsp:cNvPr id="0" name=""/>
        <dsp:cNvSpPr/>
      </dsp:nvSpPr>
      <dsp:spPr>
        <a:xfrm>
          <a:off x="6734062" y="5077506"/>
          <a:ext cx="417401" cy="418037"/>
        </a:xfrm>
        <a:prstGeom prst="ellipse">
          <a:avLst/>
        </a:prstGeom>
        <a:solidFill>
          <a:schemeClr val="accent4">
            <a:hueOff val="1155077"/>
            <a:satOff val="-5330"/>
            <a:lumOff val="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9593C5-F1DC-48DD-9AEF-052E94DADC7B}">
      <dsp:nvSpPr>
        <dsp:cNvPr id="0" name=""/>
        <dsp:cNvSpPr/>
      </dsp:nvSpPr>
      <dsp:spPr>
        <a:xfrm>
          <a:off x="4937318" y="1247019"/>
          <a:ext cx="302654" cy="302623"/>
        </a:xfrm>
        <a:prstGeom prst="ellipse">
          <a:avLst/>
        </a:prstGeom>
        <a:solidFill>
          <a:schemeClr val="accent4">
            <a:hueOff val="1732615"/>
            <a:satOff val="-7995"/>
            <a:lumOff val="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C70404-6B2F-45CF-9284-C4E34AAFEF67}">
      <dsp:nvSpPr>
        <dsp:cNvPr id="0" name=""/>
        <dsp:cNvSpPr/>
      </dsp:nvSpPr>
      <dsp:spPr>
        <a:xfrm>
          <a:off x="4470696" y="3433540"/>
          <a:ext cx="302654" cy="302623"/>
        </a:xfrm>
        <a:prstGeom prst="ellipse">
          <a:avLst/>
        </a:prstGeom>
        <a:solidFill>
          <a:schemeClr val="accent4">
            <a:hueOff val="2310154"/>
            <a:satOff val="-10660"/>
            <a:lumOff val="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F49DDF-C3BD-4AC7-86DE-B5EABEFD01FF}">
      <dsp:nvSpPr>
        <dsp:cNvPr id="0" name=""/>
        <dsp:cNvSpPr/>
      </dsp:nvSpPr>
      <dsp:spPr>
        <a:xfrm>
          <a:off x="3010560" y="1957325"/>
          <a:ext cx="1526366" cy="1526539"/>
        </a:xfrm>
        <a:prstGeom prst="ellipse">
          <a:avLst/>
        </a:prstGeom>
        <a:solidFill>
          <a:schemeClr val="accent4">
            <a:hueOff val="2887692"/>
            <a:satOff val="-13324"/>
            <a:lumOff val="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b="1" kern="1200" dirty="0">
              <a:solidFill>
                <a:schemeClr val="bg1"/>
              </a:solidFill>
              <a:cs typeface="Calibri"/>
              <a:sym typeface="Calibri"/>
            </a:rPr>
            <a:t>من معلم الى مجموعة</a:t>
          </a:r>
          <a:endParaRPr lang="ar-SA" sz="2100" kern="1200" dirty="0"/>
        </a:p>
      </dsp:txBody>
      <dsp:txXfrm>
        <a:off x="3234091" y="2180881"/>
        <a:ext cx="1079304" cy="1079427"/>
      </dsp:txXfrm>
    </dsp:sp>
    <dsp:sp modelId="{D72AA674-FCD8-4AAC-9DCF-83A2482FF6BB}">
      <dsp:nvSpPr>
        <dsp:cNvPr id="0" name=""/>
        <dsp:cNvSpPr/>
      </dsp:nvSpPr>
      <dsp:spPr>
        <a:xfrm>
          <a:off x="5418639" y="1260439"/>
          <a:ext cx="417401" cy="418037"/>
        </a:xfrm>
        <a:prstGeom prst="ellips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6748E7-1EBF-41CC-BC60-65F5F6F48F09}">
      <dsp:nvSpPr>
        <dsp:cNvPr id="0" name=""/>
        <dsp:cNvSpPr/>
      </dsp:nvSpPr>
      <dsp:spPr>
        <a:xfrm>
          <a:off x="3154571" y="3930756"/>
          <a:ext cx="754711" cy="754882"/>
        </a:xfrm>
        <a:prstGeom prst="ellipse">
          <a:avLst/>
        </a:prstGeom>
        <a:solidFill>
          <a:schemeClr val="accent4">
            <a:hueOff val="4042769"/>
            <a:satOff val="-18654"/>
            <a:lumOff val="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E24867-9F63-4041-8EB9-76A7074BAD96}">
      <dsp:nvSpPr>
        <dsp:cNvPr id="0" name=""/>
        <dsp:cNvSpPr/>
      </dsp:nvSpPr>
      <dsp:spPr>
        <a:xfrm>
          <a:off x="8324348" y="1239349"/>
          <a:ext cx="1526366" cy="1526539"/>
        </a:xfrm>
        <a:prstGeom prst="ellipse">
          <a:avLst/>
        </a:prstGeom>
        <a:solidFill>
          <a:schemeClr val="accent4">
            <a:hueOff val="4620308"/>
            <a:satOff val="-21319"/>
            <a:lumOff val="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b="1" kern="1200" dirty="0">
              <a:solidFill>
                <a:schemeClr val="bg1"/>
              </a:solidFill>
              <a:cs typeface="Calibri"/>
              <a:sym typeface="Calibri"/>
            </a:rPr>
            <a:t>من طالب الى طالب</a:t>
          </a:r>
          <a:endParaRPr lang="ar-SA" sz="2100" kern="1200" dirty="0"/>
        </a:p>
      </dsp:txBody>
      <dsp:txXfrm>
        <a:off x="8547879" y="1462905"/>
        <a:ext cx="1079304" cy="1079427"/>
      </dsp:txXfrm>
    </dsp:sp>
    <dsp:sp modelId="{D7F9C50D-B163-47EE-ACFF-0422C54F0B03}">
      <dsp:nvSpPr>
        <dsp:cNvPr id="0" name=""/>
        <dsp:cNvSpPr/>
      </dsp:nvSpPr>
      <dsp:spPr>
        <a:xfrm>
          <a:off x="7642797" y="2292829"/>
          <a:ext cx="417401" cy="418037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F650D7-C021-47B2-85CD-CE46C2D1C2F5}">
      <dsp:nvSpPr>
        <dsp:cNvPr id="0" name=""/>
        <dsp:cNvSpPr/>
      </dsp:nvSpPr>
      <dsp:spPr>
        <a:xfrm>
          <a:off x="2867319" y="4829233"/>
          <a:ext cx="302654" cy="302623"/>
        </a:xfrm>
        <a:prstGeom prst="ellipse">
          <a:avLst/>
        </a:prstGeom>
        <a:solidFill>
          <a:schemeClr val="accent4">
            <a:hueOff val="5775385"/>
            <a:satOff val="-26649"/>
            <a:lumOff val="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EE0594-6010-4BD9-A894-6B85FC1E9A73}">
      <dsp:nvSpPr>
        <dsp:cNvPr id="0" name=""/>
        <dsp:cNvSpPr/>
      </dsp:nvSpPr>
      <dsp:spPr>
        <a:xfrm>
          <a:off x="7043238" y="4225991"/>
          <a:ext cx="302654" cy="302623"/>
        </a:xfrm>
        <a:prstGeom prst="ellipse">
          <a:avLst/>
        </a:prstGeom>
        <a:solidFill>
          <a:schemeClr val="accent4">
            <a:hueOff val="6352923"/>
            <a:satOff val="-29314"/>
            <a:lumOff val="1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928737-2566-4676-9A5F-D7B0955FCA89}">
      <dsp:nvSpPr>
        <dsp:cNvPr id="0" name=""/>
        <dsp:cNvSpPr/>
      </dsp:nvSpPr>
      <dsp:spPr>
        <a:xfrm>
          <a:off x="9042094" y="3877075"/>
          <a:ext cx="1526366" cy="1526539"/>
        </a:xfrm>
        <a:prstGeom prst="ellipse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b="1" kern="1200" dirty="0">
              <a:solidFill>
                <a:schemeClr val="bg1"/>
              </a:solidFill>
              <a:cs typeface="Calibri"/>
              <a:sym typeface="Calibri"/>
            </a:rPr>
            <a:t>من مجموعة الى طالب</a:t>
          </a:r>
          <a:endParaRPr lang="ar-SA" sz="2100" kern="1200" dirty="0"/>
        </a:p>
      </dsp:txBody>
      <dsp:txXfrm>
        <a:off x="9265625" y="4100631"/>
        <a:ext cx="1079304" cy="1079427"/>
      </dsp:txXfrm>
    </dsp:sp>
    <dsp:sp modelId="{B3201A95-0BEC-432F-B5C0-A300C09DA2B1}">
      <dsp:nvSpPr>
        <dsp:cNvPr id="0" name=""/>
        <dsp:cNvSpPr/>
      </dsp:nvSpPr>
      <dsp:spPr>
        <a:xfrm>
          <a:off x="8611600" y="3824066"/>
          <a:ext cx="302654" cy="302623"/>
        </a:xfrm>
        <a:prstGeom prst="ellipse">
          <a:avLst/>
        </a:prstGeom>
        <a:solidFill>
          <a:schemeClr val="accent4">
            <a:hueOff val="7508000"/>
            <a:satOff val="-34644"/>
            <a:lumOff val="12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E5D942-14B8-45CE-99E2-7E09E33A575D}">
      <dsp:nvSpPr>
        <dsp:cNvPr id="0" name=""/>
        <dsp:cNvSpPr/>
      </dsp:nvSpPr>
      <dsp:spPr>
        <a:xfrm>
          <a:off x="4660915" y="5183525"/>
          <a:ext cx="1526366" cy="1526539"/>
        </a:xfrm>
        <a:prstGeom prst="ellipse">
          <a:avLst/>
        </a:prstGeom>
        <a:solidFill>
          <a:schemeClr val="accent4">
            <a:hueOff val="8085538"/>
            <a:satOff val="-37308"/>
            <a:lumOff val="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b="1" kern="1200" dirty="0">
              <a:solidFill>
                <a:schemeClr val="bg1"/>
              </a:solidFill>
              <a:cs typeface="Calibri"/>
              <a:sym typeface="Calibri"/>
            </a:rPr>
            <a:t>من معلم الى طالب</a:t>
          </a:r>
        </a:p>
      </dsp:txBody>
      <dsp:txXfrm>
        <a:off x="4884446" y="5407081"/>
        <a:ext cx="1079304" cy="1079427"/>
      </dsp:txXfrm>
    </dsp:sp>
    <dsp:sp modelId="{5857BDCC-F967-4D7A-978B-C0FCB90FA7A3}">
      <dsp:nvSpPr>
        <dsp:cNvPr id="0" name=""/>
        <dsp:cNvSpPr/>
      </dsp:nvSpPr>
      <dsp:spPr>
        <a:xfrm>
          <a:off x="6024017" y="5131857"/>
          <a:ext cx="302654" cy="302623"/>
        </a:xfrm>
        <a:prstGeom prst="ellipse">
          <a:avLst/>
        </a:prstGeom>
        <a:solidFill>
          <a:schemeClr val="accent4">
            <a:hueOff val="8663077"/>
            <a:satOff val="-39973"/>
            <a:lumOff val="1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D8B093-A3B0-4D94-A99E-56F14F4AEDC0}">
      <dsp:nvSpPr>
        <dsp:cNvPr id="0" name=""/>
        <dsp:cNvSpPr/>
      </dsp:nvSpPr>
      <dsp:spPr>
        <a:xfrm>
          <a:off x="6116430" y="0"/>
          <a:ext cx="1526366" cy="1526539"/>
        </a:xfrm>
        <a:prstGeom prst="ellipse">
          <a:avLst/>
        </a:prstGeom>
        <a:solidFill>
          <a:schemeClr val="accent4">
            <a:hueOff val="9240615"/>
            <a:satOff val="-42638"/>
            <a:lumOff val="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b="1" kern="1200" dirty="0">
              <a:solidFill>
                <a:schemeClr val="bg1"/>
              </a:solidFill>
              <a:cs typeface="Calibri"/>
              <a:sym typeface="Calibri"/>
            </a:rPr>
            <a:t>من طالب الى معلم</a:t>
          </a:r>
        </a:p>
      </dsp:txBody>
      <dsp:txXfrm>
        <a:off x="6339961" y="223556"/>
        <a:ext cx="1079304" cy="1079427"/>
      </dsp:txXfrm>
    </dsp:sp>
    <dsp:sp modelId="{8A949CAF-D827-4254-9B56-317918D89227}">
      <dsp:nvSpPr>
        <dsp:cNvPr id="0" name=""/>
        <dsp:cNvSpPr/>
      </dsp:nvSpPr>
      <dsp:spPr>
        <a:xfrm>
          <a:off x="4234271" y="1654702"/>
          <a:ext cx="302654" cy="302623"/>
        </a:xfrm>
        <a:prstGeom prst="ellipse">
          <a:avLst/>
        </a:prstGeom>
        <a:solidFill>
          <a:schemeClr val="accent4">
            <a:hueOff val="9818154"/>
            <a:satOff val="-45303"/>
            <a:lumOff val="16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9768B7-0C1C-4B5B-BE02-14C2B2B07B77}">
      <dsp:nvSpPr>
        <dsp:cNvPr id="0" name=""/>
        <dsp:cNvSpPr/>
      </dsp:nvSpPr>
      <dsp:spPr>
        <a:xfrm>
          <a:off x="7758314" y="375763"/>
          <a:ext cx="302654" cy="302623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E16C4-C1A9-4FB1-880F-43D56B24DD25}">
      <dsp:nvSpPr>
        <dsp:cNvPr id="0" name=""/>
        <dsp:cNvSpPr/>
      </dsp:nvSpPr>
      <dsp:spPr>
        <a:xfrm>
          <a:off x="3906106" y="577758"/>
          <a:ext cx="3425111" cy="54931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b="1" kern="1200" dirty="0"/>
            <a:t>الاحتكار</a:t>
          </a:r>
        </a:p>
      </dsp:txBody>
      <dsp:txXfrm>
        <a:off x="3922195" y="593847"/>
        <a:ext cx="3392933" cy="517132"/>
      </dsp:txXfrm>
    </dsp:sp>
    <dsp:sp modelId="{247FD99F-8963-4400-8AE5-E87F2AC36BB3}">
      <dsp:nvSpPr>
        <dsp:cNvPr id="0" name=""/>
        <dsp:cNvSpPr/>
      </dsp:nvSpPr>
      <dsp:spPr>
        <a:xfrm rot="5400000">
          <a:off x="5543738" y="1201993"/>
          <a:ext cx="149848" cy="149848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794A59-0C81-4E89-AACA-8FD0CD5A6DE0}">
      <dsp:nvSpPr>
        <dsp:cNvPr id="0" name=""/>
        <dsp:cNvSpPr/>
      </dsp:nvSpPr>
      <dsp:spPr>
        <a:xfrm>
          <a:off x="3906106" y="1426766"/>
          <a:ext cx="3425111" cy="152110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6500" b="1" kern="1200" cap="none" spc="0" dirty="0">
            <a:ln w="0"/>
            <a:solidFill>
              <a:srgbClr val="00206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3950658" y="1471318"/>
        <a:ext cx="3336007" cy="1432005"/>
      </dsp:txXfrm>
    </dsp:sp>
    <dsp:sp modelId="{F7893908-3426-4F90-8D40-F6C35B1B9E31}">
      <dsp:nvSpPr>
        <dsp:cNvPr id="0" name=""/>
        <dsp:cNvSpPr/>
      </dsp:nvSpPr>
      <dsp:spPr>
        <a:xfrm rot="5402980">
          <a:off x="5428549" y="3137100"/>
          <a:ext cx="378448" cy="149848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59800F-E5AA-4EB1-80D8-A59EC8164D4F}">
      <dsp:nvSpPr>
        <dsp:cNvPr id="0" name=""/>
        <dsp:cNvSpPr/>
      </dsp:nvSpPr>
      <dsp:spPr>
        <a:xfrm>
          <a:off x="3904633" y="3476173"/>
          <a:ext cx="3425111" cy="82011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676380"/>
            <a:satOff val="33333"/>
            <a:lumOff val="593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676380"/>
              <a:satOff val="33333"/>
              <a:lumOff val="5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marL="0" lvl="0" indent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4900" b="1" kern="1200" dirty="0">
            <a:solidFill>
              <a:srgbClr val="AD6300"/>
            </a:solidFill>
          </a:endParaRPr>
        </a:p>
      </dsp:txBody>
      <dsp:txXfrm>
        <a:off x="3928653" y="3500193"/>
        <a:ext cx="3377071" cy="772077"/>
      </dsp:txXfrm>
    </dsp:sp>
    <dsp:sp modelId="{FBB5B874-6521-4885-8E0E-DBF9C5F4E370}">
      <dsp:nvSpPr>
        <dsp:cNvPr id="0" name=""/>
        <dsp:cNvSpPr/>
      </dsp:nvSpPr>
      <dsp:spPr>
        <a:xfrm>
          <a:off x="1479" y="577758"/>
          <a:ext cx="3425111" cy="549310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b="1" kern="1200" dirty="0"/>
            <a:t>ادخار التجار</a:t>
          </a:r>
        </a:p>
      </dsp:txBody>
      <dsp:txXfrm>
        <a:off x="17568" y="593847"/>
        <a:ext cx="3392933" cy="517132"/>
      </dsp:txXfrm>
    </dsp:sp>
    <dsp:sp modelId="{6540D5AC-A68D-4541-9F0A-2709E9458F8A}">
      <dsp:nvSpPr>
        <dsp:cNvPr id="0" name=""/>
        <dsp:cNvSpPr/>
      </dsp:nvSpPr>
      <dsp:spPr>
        <a:xfrm rot="5400000">
          <a:off x="1639111" y="1201993"/>
          <a:ext cx="149848" cy="149848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B1323E-0025-49CA-BAD2-4B828C23BDA5}">
      <dsp:nvSpPr>
        <dsp:cNvPr id="0" name=""/>
        <dsp:cNvSpPr/>
      </dsp:nvSpPr>
      <dsp:spPr>
        <a:xfrm>
          <a:off x="1479" y="1426766"/>
          <a:ext cx="3425111" cy="152110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1352761"/>
            <a:satOff val="66667"/>
            <a:lumOff val="1186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352761"/>
              <a:satOff val="66667"/>
              <a:lumOff val="11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6500" b="1" kern="1200" dirty="0">
            <a:solidFill>
              <a:srgbClr val="B43500"/>
            </a:solidFill>
          </a:endParaRPr>
        </a:p>
      </dsp:txBody>
      <dsp:txXfrm>
        <a:off x="46031" y="1471318"/>
        <a:ext cx="3336007" cy="1432005"/>
      </dsp:txXfrm>
    </dsp:sp>
    <dsp:sp modelId="{9E5FB115-BADA-4098-9835-0A34DE49D624}">
      <dsp:nvSpPr>
        <dsp:cNvPr id="0" name=""/>
        <dsp:cNvSpPr/>
      </dsp:nvSpPr>
      <dsp:spPr>
        <a:xfrm rot="5402980">
          <a:off x="1523922" y="3137100"/>
          <a:ext cx="378448" cy="149848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1DDCE2-A73F-47AB-934E-FAAA151DCDE2}">
      <dsp:nvSpPr>
        <dsp:cNvPr id="0" name=""/>
        <dsp:cNvSpPr/>
      </dsp:nvSpPr>
      <dsp:spPr>
        <a:xfrm>
          <a:off x="7" y="3476173"/>
          <a:ext cx="3425111" cy="82011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marL="0" lvl="0" indent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4900" kern="1200"/>
        </a:p>
      </dsp:txBody>
      <dsp:txXfrm>
        <a:off x="24027" y="3500193"/>
        <a:ext cx="3377071" cy="7720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197A84-A7C8-498F-8AC9-65C4F2BFF612}">
      <dsp:nvSpPr>
        <dsp:cNvPr id="0" name=""/>
        <dsp:cNvSpPr/>
      </dsp:nvSpPr>
      <dsp:spPr>
        <a:xfrm>
          <a:off x="3532911" y="2422642"/>
          <a:ext cx="410644" cy="11395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9552"/>
              </a:lnTo>
              <a:lnTo>
                <a:pt x="410644" y="113955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6FD66-FE1D-4FE6-A80B-35F85D69CC56}">
      <dsp:nvSpPr>
        <dsp:cNvPr id="0" name=""/>
        <dsp:cNvSpPr/>
      </dsp:nvSpPr>
      <dsp:spPr>
        <a:xfrm>
          <a:off x="2999033" y="1224043"/>
          <a:ext cx="1628928" cy="520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115"/>
              </a:lnTo>
              <a:lnTo>
                <a:pt x="1628928" y="260115"/>
              </a:lnTo>
              <a:lnTo>
                <a:pt x="1628928" y="52023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E6D1AC-FFC8-4AA9-A81D-5A8AB4CDD566}">
      <dsp:nvSpPr>
        <dsp:cNvPr id="0" name=""/>
        <dsp:cNvSpPr/>
      </dsp:nvSpPr>
      <dsp:spPr>
        <a:xfrm>
          <a:off x="275054" y="2422642"/>
          <a:ext cx="410644" cy="11395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9552"/>
              </a:lnTo>
              <a:lnTo>
                <a:pt x="410644" y="113955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207C91-EC7A-4340-8540-A0D0223B165A}">
      <dsp:nvSpPr>
        <dsp:cNvPr id="0" name=""/>
        <dsp:cNvSpPr/>
      </dsp:nvSpPr>
      <dsp:spPr>
        <a:xfrm>
          <a:off x="1370104" y="1224043"/>
          <a:ext cx="1628928" cy="520230"/>
        </a:xfrm>
        <a:custGeom>
          <a:avLst/>
          <a:gdLst/>
          <a:ahLst/>
          <a:cxnLst/>
          <a:rect l="0" t="0" r="0" b="0"/>
          <a:pathLst>
            <a:path>
              <a:moveTo>
                <a:pt x="1628928" y="0"/>
              </a:moveTo>
              <a:lnTo>
                <a:pt x="1628928" y="260115"/>
              </a:lnTo>
              <a:lnTo>
                <a:pt x="0" y="260115"/>
              </a:lnTo>
              <a:lnTo>
                <a:pt x="0" y="52023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954CE7-6C32-48DF-A9E1-02473BB7CEA7}">
      <dsp:nvSpPr>
        <dsp:cNvPr id="0" name=""/>
        <dsp:cNvSpPr/>
      </dsp:nvSpPr>
      <dsp:spPr>
        <a:xfrm>
          <a:off x="1515323" y="139908"/>
          <a:ext cx="2967420" cy="1084135"/>
        </a:xfrm>
        <a:prstGeom prst="flowChartTerminator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300" kern="1200" dirty="0"/>
            <a:t>الادخار</a:t>
          </a:r>
        </a:p>
      </dsp:txBody>
      <dsp:txXfrm>
        <a:off x="1655176" y="298664"/>
        <a:ext cx="2687714" cy="766623"/>
      </dsp:txXfrm>
    </dsp:sp>
    <dsp:sp modelId="{539120BC-2A1D-44CA-BAAE-2A4B78A6246E}">
      <dsp:nvSpPr>
        <dsp:cNvPr id="0" name=""/>
        <dsp:cNvSpPr/>
      </dsp:nvSpPr>
      <dsp:spPr>
        <a:xfrm>
          <a:off x="1291" y="1744274"/>
          <a:ext cx="2737627" cy="678368"/>
        </a:xfrm>
        <a:prstGeom prst="flowChartTerminator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3300" kern="1200"/>
        </a:p>
      </dsp:txBody>
      <dsp:txXfrm>
        <a:off x="130314" y="1843611"/>
        <a:ext cx="2479581" cy="479694"/>
      </dsp:txXfrm>
    </dsp:sp>
    <dsp:sp modelId="{F50B0ED1-1A5C-4A45-B1CA-104AA3C9E71A}">
      <dsp:nvSpPr>
        <dsp:cNvPr id="0" name=""/>
        <dsp:cNvSpPr/>
      </dsp:nvSpPr>
      <dsp:spPr>
        <a:xfrm>
          <a:off x="685698" y="2942873"/>
          <a:ext cx="2477288" cy="1238644"/>
        </a:xfrm>
        <a:prstGeom prst="flowChartTermina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300" kern="1200"/>
        </a:p>
      </dsp:txBody>
      <dsp:txXfrm>
        <a:off x="802452" y="3124254"/>
        <a:ext cx="2243780" cy="875882"/>
      </dsp:txXfrm>
    </dsp:sp>
    <dsp:sp modelId="{12F50B05-FD80-4274-BD51-768CF6E5F7E8}">
      <dsp:nvSpPr>
        <dsp:cNvPr id="0" name=""/>
        <dsp:cNvSpPr/>
      </dsp:nvSpPr>
      <dsp:spPr>
        <a:xfrm>
          <a:off x="3259149" y="1744274"/>
          <a:ext cx="2737627" cy="678368"/>
        </a:xfrm>
        <a:prstGeom prst="flowChartTerminator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3300" kern="1200" dirty="0"/>
        </a:p>
      </dsp:txBody>
      <dsp:txXfrm>
        <a:off x="3388172" y="1843611"/>
        <a:ext cx="2479581" cy="479694"/>
      </dsp:txXfrm>
    </dsp:sp>
    <dsp:sp modelId="{2E06EA05-9349-42C1-B7C5-2230088B1BEE}">
      <dsp:nvSpPr>
        <dsp:cNvPr id="0" name=""/>
        <dsp:cNvSpPr/>
      </dsp:nvSpPr>
      <dsp:spPr>
        <a:xfrm>
          <a:off x="3943555" y="2942873"/>
          <a:ext cx="2477288" cy="1238644"/>
        </a:xfrm>
        <a:prstGeom prst="flowChartTermina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300" kern="1200" dirty="0"/>
        </a:p>
      </dsp:txBody>
      <dsp:txXfrm>
        <a:off x="4060309" y="3124254"/>
        <a:ext cx="2243780" cy="8758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96C9597-B072-4116-82D7-4CA66009F77D}" type="datetimeFigureOut">
              <a:rPr lang="ar-SA" smtClean="0"/>
              <a:t>20/12/41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53E6047-073C-42C1-9EF5-635488A889F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8451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5B648-B68B-4AB0-9C20-36C7BA4AEA08}" type="datetimeFigureOut">
              <a:rPr lang="ar-SA" smtClean="0"/>
              <a:t>20/12/41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D3C7-98F4-4B0B-8DB8-2D1911F5048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65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5B648-B68B-4AB0-9C20-36C7BA4AEA08}" type="datetimeFigureOut">
              <a:rPr lang="ar-SA" smtClean="0"/>
              <a:t>20/12/41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D3C7-98F4-4B0B-8DB8-2D1911F5048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1353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5B648-B68B-4AB0-9C20-36C7BA4AEA08}" type="datetimeFigureOut">
              <a:rPr lang="ar-SA" smtClean="0"/>
              <a:t>20/12/41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D3C7-98F4-4B0B-8DB8-2D1911F5048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5595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5B648-B68B-4AB0-9C20-36C7BA4AEA08}" type="datetimeFigureOut">
              <a:rPr lang="ar-SA" smtClean="0"/>
              <a:t>20/12/41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D3C7-98F4-4B0B-8DB8-2D1911F5048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2647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5B648-B68B-4AB0-9C20-36C7BA4AEA08}" type="datetimeFigureOut">
              <a:rPr lang="ar-SA" smtClean="0"/>
              <a:t>20/12/41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D3C7-98F4-4B0B-8DB8-2D1911F5048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597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5B648-B68B-4AB0-9C20-36C7BA4AEA08}" type="datetimeFigureOut">
              <a:rPr lang="ar-SA" smtClean="0"/>
              <a:t>20/12/41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D3C7-98F4-4B0B-8DB8-2D1911F5048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655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5B648-B68B-4AB0-9C20-36C7BA4AEA08}" type="datetimeFigureOut">
              <a:rPr lang="ar-SA" smtClean="0"/>
              <a:t>20/12/41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D3C7-98F4-4B0B-8DB8-2D1911F5048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631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5B648-B68B-4AB0-9C20-36C7BA4AEA08}" type="datetimeFigureOut">
              <a:rPr lang="ar-SA" smtClean="0"/>
              <a:t>20/12/41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D3C7-98F4-4B0B-8DB8-2D1911F5048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004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5B648-B68B-4AB0-9C20-36C7BA4AEA08}" type="datetimeFigureOut">
              <a:rPr lang="ar-SA" smtClean="0"/>
              <a:t>20/12/41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D3C7-98F4-4B0B-8DB8-2D1911F5048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7606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5B648-B68B-4AB0-9C20-36C7BA4AEA08}" type="datetimeFigureOut">
              <a:rPr lang="ar-SA" smtClean="0"/>
              <a:t>20/12/41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D3C7-98F4-4B0B-8DB8-2D1911F5048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8453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5B648-B68B-4AB0-9C20-36C7BA4AEA08}" type="datetimeFigureOut">
              <a:rPr lang="ar-SA" smtClean="0"/>
              <a:t>20/12/41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D3C7-98F4-4B0B-8DB8-2D1911F5048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6565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5B648-B68B-4AB0-9C20-36C7BA4AEA08}" type="datetimeFigureOut">
              <a:rPr lang="ar-SA" smtClean="0"/>
              <a:t>20/12/41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4D3C7-98F4-4B0B-8DB8-2D1911F5048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8361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t.me/abd_fegh_1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2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microsoft.com/office/2007/relationships/hdphoto" Target="../media/hdphoto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483" y="115828"/>
            <a:ext cx="3095384" cy="1659126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A0C67CB3-8418-4279-AC84-0B878198FDD8}"/>
              </a:ext>
            </a:extLst>
          </p:cNvPr>
          <p:cNvSpPr/>
          <p:nvPr/>
        </p:nvSpPr>
        <p:spPr>
          <a:xfrm>
            <a:off x="3132189" y="2306118"/>
            <a:ext cx="6342126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ar-SA" sz="7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Calibri"/>
              </a:rPr>
              <a:t>الادخار</a:t>
            </a:r>
          </a:p>
        </p:txBody>
      </p:sp>
      <p:grpSp>
        <p:nvGrpSpPr>
          <p:cNvPr id="6" name="Group 28">
            <a:extLst>
              <a:ext uri="{FF2B5EF4-FFF2-40B4-BE49-F238E27FC236}">
                <a16:creationId xmlns:a16="http://schemas.microsoft.com/office/drawing/2014/main" id="{CEC8910A-F1C1-4F4D-9575-D932DAA495D3}"/>
              </a:ext>
            </a:extLst>
          </p:cNvPr>
          <p:cNvGrpSpPr/>
          <p:nvPr/>
        </p:nvGrpSpPr>
        <p:grpSpPr>
          <a:xfrm>
            <a:off x="5007109" y="3648411"/>
            <a:ext cx="2592288" cy="180858"/>
            <a:chOff x="5364088" y="1664804"/>
            <a:chExt cx="3096344" cy="216024"/>
          </a:xfrm>
        </p:grpSpPr>
        <p:grpSp>
          <p:nvGrpSpPr>
            <p:cNvPr id="7" name="Group 18">
              <a:extLst>
                <a:ext uri="{FF2B5EF4-FFF2-40B4-BE49-F238E27FC236}">
                  <a16:creationId xmlns:a16="http://schemas.microsoft.com/office/drawing/2014/main" id="{25EB5003-3EB5-4D6F-8975-AA7B1BA78521}"/>
                </a:ext>
              </a:extLst>
            </p:cNvPr>
            <p:cNvGrpSpPr/>
            <p:nvPr/>
          </p:nvGrpSpPr>
          <p:grpSpPr>
            <a:xfrm>
              <a:off x="6804248" y="1664804"/>
              <a:ext cx="216024" cy="216024"/>
              <a:chOff x="7740352" y="1772816"/>
              <a:chExt cx="216024" cy="216024"/>
            </a:xfrm>
          </p:grpSpPr>
          <p:sp>
            <p:nvSpPr>
              <p:cNvPr id="16" name="Rectangle 16">
                <a:extLst>
                  <a:ext uri="{FF2B5EF4-FFF2-40B4-BE49-F238E27FC236}">
                    <a16:creationId xmlns:a16="http://schemas.microsoft.com/office/drawing/2014/main" id="{FEF96B5E-058C-484D-8A6E-620A5F771DFF}"/>
                  </a:ext>
                </a:extLst>
              </p:cNvPr>
              <p:cNvSpPr/>
              <p:nvPr/>
            </p:nvSpPr>
            <p:spPr>
              <a:xfrm>
                <a:off x="7740352" y="1772816"/>
                <a:ext cx="216024" cy="216024"/>
              </a:xfrm>
              <a:prstGeom prst="rect">
                <a:avLst/>
              </a:prstGeom>
              <a:noFill/>
              <a:ln w="15875">
                <a:solidFill>
                  <a:srgbClr val="783C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D2D59CE-7EE6-412A-BA36-1FA3CA900D0A}"/>
                  </a:ext>
                </a:extLst>
              </p:cNvPr>
              <p:cNvSpPr/>
              <p:nvPr/>
            </p:nvSpPr>
            <p:spPr>
              <a:xfrm rot="2700000">
                <a:off x="7740352" y="1772816"/>
                <a:ext cx="216024" cy="216024"/>
              </a:xfrm>
              <a:prstGeom prst="rect">
                <a:avLst/>
              </a:prstGeom>
              <a:noFill/>
              <a:ln w="15875">
                <a:solidFill>
                  <a:srgbClr val="783C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" name="Group 24">
              <a:extLst>
                <a:ext uri="{FF2B5EF4-FFF2-40B4-BE49-F238E27FC236}">
                  <a16:creationId xmlns:a16="http://schemas.microsoft.com/office/drawing/2014/main" id="{A36A543B-09F2-4E83-A672-16F709BEAF03}"/>
                </a:ext>
              </a:extLst>
            </p:cNvPr>
            <p:cNvGrpSpPr/>
            <p:nvPr/>
          </p:nvGrpSpPr>
          <p:grpSpPr>
            <a:xfrm>
              <a:off x="7164288" y="1731045"/>
              <a:ext cx="1296144" cy="83542"/>
              <a:chOff x="7164288" y="1761282"/>
              <a:chExt cx="1296144" cy="83542"/>
            </a:xfrm>
          </p:grpSpPr>
          <p:cxnSp>
            <p:nvCxnSpPr>
              <p:cNvPr id="14" name="Straight Connector 20">
                <a:extLst>
                  <a:ext uri="{FF2B5EF4-FFF2-40B4-BE49-F238E27FC236}">
                    <a16:creationId xmlns:a16="http://schemas.microsoft.com/office/drawing/2014/main" id="{FC6207DA-284A-4BE8-A013-BEF61BADE2DF}"/>
                  </a:ext>
                </a:extLst>
              </p:cNvPr>
              <p:cNvCxnSpPr/>
              <p:nvPr/>
            </p:nvCxnSpPr>
            <p:spPr>
              <a:xfrm>
                <a:off x="7164288" y="1761282"/>
                <a:ext cx="1296144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22">
                <a:extLst>
                  <a:ext uri="{FF2B5EF4-FFF2-40B4-BE49-F238E27FC236}">
                    <a16:creationId xmlns:a16="http://schemas.microsoft.com/office/drawing/2014/main" id="{951C9794-927D-4F31-B98C-005629E8BB08}"/>
                  </a:ext>
                </a:extLst>
              </p:cNvPr>
              <p:cNvCxnSpPr/>
              <p:nvPr/>
            </p:nvCxnSpPr>
            <p:spPr>
              <a:xfrm>
                <a:off x="7164288" y="1844824"/>
                <a:ext cx="1080120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25">
              <a:extLst>
                <a:ext uri="{FF2B5EF4-FFF2-40B4-BE49-F238E27FC236}">
                  <a16:creationId xmlns:a16="http://schemas.microsoft.com/office/drawing/2014/main" id="{3B41E457-EC67-4D53-AF72-A1E4C84FF0DB}"/>
                </a:ext>
              </a:extLst>
            </p:cNvPr>
            <p:cNvGrpSpPr/>
            <p:nvPr/>
          </p:nvGrpSpPr>
          <p:grpSpPr>
            <a:xfrm flipH="1">
              <a:off x="5364088" y="1731045"/>
              <a:ext cx="1296144" cy="83542"/>
              <a:chOff x="7164288" y="1761282"/>
              <a:chExt cx="1296144" cy="83542"/>
            </a:xfrm>
          </p:grpSpPr>
          <p:cxnSp>
            <p:nvCxnSpPr>
              <p:cNvPr id="10" name="Straight Connector 26">
                <a:extLst>
                  <a:ext uri="{FF2B5EF4-FFF2-40B4-BE49-F238E27FC236}">
                    <a16:creationId xmlns:a16="http://schemas.microsoft.com/office/drawing/2014/main" id="{810751F2-00CB-4E0D-BF05-7324E086CE7C}"/>
                  </a:ext>
                </a:extLst>
              </p:cNvPr>
              <p:cNvCxnSpPr/>
              <p:nvPr/>
            </p:nvCxnSpPr>
            <p:spPr>
              <a:xfrm>
                <a:off x="7164288" y="1761282"/>
                <a:ext cx="1296144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27">
                <a:extLst>
                  <a:ext uri="{FF2B5EF4-FFF2-40B4-BE49-F238E27FC236}">
                    <a16:creationId xmlns:a16="http://schemas.microsoft.com/office/drawing/2014/main" id="{FC217953-F7CF-4702-9B11-B406576F9CD8}"/>
                  </a:ext>
                </a:extLst>
              </p:cNvPr>
              <p:cNvCxnSpPr/>
              <p:nvPr/>
            </p:nvCxnSpPr>
            <p:spPr>
              <a:xfrm>
                <a:off x="7164288" y="1844824"/>
                <a:ext cx="1080120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9" name="صورة 18">
            <a:extLst>
              <a:ext uri="{FF2B5EF4-FFF2-40B4-BE49-F238E27FC236}">
                <a16:creationId xmlns:a16="http://schemas.microsoft.com/office/drawing/2014/main" id="{860A2AED-87B5-4284-AC0D-AD97F38BD3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14069" cy="1414069"/>
          </a:xfrm>
          <a:prstGeom prst="rect">
            <a:avLst/>
          </a:prstGeom>
        </p:spPr>
      </p:pic>
      <p:sp>
        <p:nvSpPr>
          <p:cNvPr id="20" name="مستطيل 19">
            <a:extLst>
              <a:ext uri="{FF2B5EF4-FFF2-40B4-BE49-F238E27FC236}">
                <a16:creationId xmlns:a16="http://schemas.microsoft.com/office/drawing/2014/main" id="{607564DB-AF45-4DA1-A8AC-C25F9C56DB80}"/>
              </a:ext>
            </a:extLst>
          </p:cNvPr>
          <p:cNvSpPr/>
          <p:nvPr/>
        </p:nvSpPr>
        <p:spPr>
          <a:xfrm>
            <a:off x="3699714" y="3829269"/>
            <a:ext cx="530919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ar-SA" sz="3200" b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راجعه وأشرف عليه </a:t>
            </a:r>
          </a:p>
          <a:p>
            <a:pPr lvl="0" algn="ctr"/>
            <a:r>
              <a:rPr lang="ar-SA" sz="3200" b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الأستاذ / عبدالرحمن الشراري.</a:t>
            </a:r>
          </a:p>
          <a:p>
            <a:pPr lvl="0" algn="ctr"/>
            <a:r>
              <a:rPr lang="en-US" sz="3200" b="1">
                <a:solidFill>
                  <a:schemeClr val="bg2">
                    <a:lumMod val="50000"/>
                  </a:schemeClr>
                </a:solidFill>
                <a:latin typeface="+mj-lt"/>
                <a:cs typeface="+mj-cs"/>
                <a:hlinkClick r:id="rId4"/>
              </a:rPr>
              <a:t>http://t.me/abd_fegh_1</a:t>
            </a:r>
            <a:r>
              <a:rPr lang="en-US" sz="3200" b="1">
                <a:solidFill>
                  <a:schemeClr val="bg2">
                    <a:lumMod val="50000"/>
                  </a:schemeClr>
                </a:solidFill>
                <a:latin typeface="+mj-lt"/>
                <a:cs typeface="+mj-cs"/>
              </a:rPr>
              <a:t> </a:t>
            </a:r>
            <a:endParaRPr lang="ar-SA" sz="3200" b="1">
              <a:solidFill>
                <a:schemeClr val="bg2">
                  <a:lumMod val="50000"/>
                </a:schemeClr>
              </a:solidFill>
              <a:latin typeface="+mj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7188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صورة تحتوي على داخلي, منضدة, جالس, كعكة&#10;&#10;تم إنشاء الوصف تلقائياً">
            <a:extLst>
              <a:ext uri="{FF2B5EF4-FFF2-40B4-BE49-F238E27FC236}">
                <a16:creationId xmlns:a16="http://schemas.microsoft.com/office/drawing/2014/main" id="{CF9F2E09-0DEC-4259-825E-8D72CF0AC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0"/>
            <a:ext cx="6000750" cy="2857500"/>
          </a:xfrm>
          <a:prstGeom prst="rect">
            <a:avLst/>
          </a:prstGeom>
        </p:spPr>
      </p:pic>
      <p:sp>
        <p:nvSpPr>
          <p:cNvPr id="17" name="مستطيل 16">
            <a:extLst>
              <a:ext uri="{FF2B5EF4-FFF2-40B4-BE49-F238E27FC236}">
                <a16:creationId xmlns:a16="http://schemas.microsoft.com/office/drawing/2014/main" id="{EA7D1F88-3678-4C90-9D87-3DC3BE6A96B5}"/>
              </a:ext>
            </a:extLst>
          </p:cNvPr>
          <p:cNvSpPr/>
          <p:nvPr/>
        </p:nvSpPr>
        <p:spPr>
          <a:xfrm>
            <a:off x="2402888" y="2313314"/>
            <a:ext cx="8745069" cy="107721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ar-SA" sz="3200" b="1" dirty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</a:rPr>
              <a:t>حبس التاجر سلعته عن السوق في وقت الرخص لعدم حاجة الناس اليها ، ليبيعها في وقت الغلاء عند احتياج الناس لها.</a:t>
            </a:r>
          </a:p>
        </p:txBody>
      </p:sp>
      <p:pic>
        <p:nvPicPr>
          <p:cNvPr id="15" name="صورة 14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6939B914-DF68-4FB8-8340-CB98B1113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734" y="59400"/>
            <a:ext cx="4582572" cy="1031021"/>
          </a:xfrm>
          <a:prstGeom prst="rect">
            <a:avLst/>
          </a:prstGeom>
        </p:spPr>
      </p:pic>
      <p:sp>
        <p:nvSpPr>
          <p:cNvPr id="20" name="مستطيل 19">
            <a:extLst>
              <a:ext uri="{FF2B5EF4-FFF2-40B4-BE49-F238E27FC236}">
                <a16:creationId xmlns:a16="http://schemas.microsoft.com/office/drawing/2014/main" id="{87C189E8-8885-451E-B239-CB6DC52789B9}"/>
              </a:ext>
            </a:extLst>
          </p:cNvPr>
          <p:cNvSpPr/>
          <p:nvPr/>
        </p:nvSpPr>
        <p:spPr>
          <a:xfrm>
            <a:off x="6182026" y="193006"/>
            <a:ext cx="617299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1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</a:rPr>
              <a:t>ا</a:t>
            </a:r>
            <a:r>
              <a:rPr lang="ar-SA" sz="4800" b="1" cap="none" spc="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</a:rPr>
              <a:t>لادخار نوعان:</a:t>
            </a:r>
          </a:p>
        </p:txBody>
      </p:sp>
      <p:sp>
        <p:nvSpPr>
          <p:cNvPr id="3" name="سهم: خماسي 2">
            <a:extLst>
              <a:ext uri="{FF2B5EF4-FFF2-40B4-BE49-F238E27FC236}">
                <a16:creationId xmlns:a16="http://schemas.microsoft.com/office/drawing/2014/main" id="{FCEA927D-3510-481C-8DB6-7CF390F67DAA}"/>
              </a:ext>
            </a:extLst>
          </p:cNvPr>
          <p:cNvSpPr/>
          <p:nvPr/>
        </p:nvSpPr>
        <p:spPr>
          <a:xfrm flipH="1">
            <a:off x="8653670" y="1312873"/>
            <a:ext cx="3538330" cy="830997"/>
          </a:xfrm>
          <a:prstGeom prst="homePlat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النوع الأول : ادخار التجار:</a:t>
            </a: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7776E95-284B-4156-AA91-43F63B562334}"/>
              </a:ext>
            </a:extLst>
          </p:cNvPr>
          <p:cNvSpPr/>
          <p:nvPr/>
        </p:nvSpPr>
        <p:spPr>
          <a:xfrm>
            <a:off x="8502682" y="3905539"/>
            <a:ext cx="2645275" cy="70788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وحكمه : جائز.</a:t>
            </a:r>
            <a:endParaRPr lang="ar-SA" sz="4000" b="1" cap="none" spc="0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027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سهم: خماسي 2">
            <a:extLst>
              <a:ext uri="{FF2B5EF4-FFF2-40B4-BE49-F238E27FC236}">
                <a16:creationId xmlns:a16="http://schemas.microsoft.com/office/drawing/2014/main" id="{FCEA927D-3510-481C-8DB6-7CF390F67DAA}"/>
              </a:ext>
            </a:extLst>
          </p:cNvPr>
          <p:cNvSpPr/>
          <p:nvPr/>
        </p:nvSpPr>
        <p:spPr>
          <a:xfrm flipH="1">
            <a:off x="8653670" y="106926"/>
            <a:ext cx="3538330" cy="830997"/>
          </a:xfrm>
          <a:prstGeom prst="homePlat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النوع الأول : ادخار التجار:</a:t>
            </a:r>
          </a:p>
        </p:txBody>
      </p:sp>
      <p:sp>
        <p:nvSpPr>
          <p:cNvPr id="6" name="مستطيل ذو زوايا قطرية مستديرة 4">
            <a:extLst>
              <a:ext uri="{FF2B5EF4-FFF2-40B4-BE49-F238E27FC236}">
                <a16:creationId xmlns:a16="http://schemas.microsoft.com/office/drawing/2014/main" id="{BEB8D14E-2D77-4ED5-A280-2F803671050D}"/>
              </a:ext>
            </a:extLst>
          </p:cNvPr>
          <p:cNvSpPr/>
          <p:nvPr/>
        </p:nvSpPr>
        <p:spPr>
          <a:xfrm>
            <a:off x="24064" y="6260885"/>
            <a:ext cx="2016771" cy="529391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</a:rPr>
              <a:t>مهارة المقارنة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BBB0965A-582E-4825-8B68-2BB18F17199F}"/>
              </a:ext>
            </a:extLst>
          </p:cNvPr>
          <p:cNvSpPr/>
          <p:nvPr/>
        </p:nvSpPr>
        <p:spPr>
          <a:xfrm>
            <a:off x="2535410" y="1067609"/>
            <a:ext cx="8745069" cy="107721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ar-SA" sz="3200" b="1" dirty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</a:rPr>
              <a:t>باستخدام مهارة المقارنة و من خلال مراجعتك للدرس السابق قارن/ي بين كلاً من { ادخار التجار و الاحتكار }</a:t>
            </a:r>
          </a:p>
        </p:txBody>
      </p:sp>
      <p:graphicFrame>
        <p:nvGraphicFramePr>
          <p:cNvPr id="18" name="رسم تخطيطي 17">
            <a:extLst>
              <a:ext uri="{FF2B5EF4-FFF2-40B4-BE49-F238E27FC236}">
                <a16:creationId xmlns:a16="http://schemas.microsoft.com/office/drawing/2014/main" id="{2C087F2D-D007-4144-9486-C0119BB6AE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1213209"/>
              </p:ext>
            </p:extLst>
          </p:nvPr>
        </p:nvGraphicFramePr>
        <p:xfrm>
          <a:off x="2844972" y="2144826"/>
          <a:ext cx="7332698" cy="4645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" name="مربع نص 28">
            <a:extLst>
              <a:ext uri="{FF2B5EF4-FFF2-40B4-BE49-F238E27FC236}">
                <a16:creationId xmlns:a16="http://schemas.microsoft.com/office/drawing/2014/main" id="{7FDA1941-8234-4242-BC80-6B7F450E1580}"/>
              </a:ext>
            </a:extLst>
          </p:cNvPr>
          <p:cNvSpPr txBox="1"/>
          <p:nvPr/>
        </p:nvSpPr>
        <p:spPr>
          <a:xfrm>
            <a:off x="6831497" y="3687417"/>
            <a:ext cx="33461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b="1" cap="none" spc="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حبس السلعة عن الناس مع حاجتهم اليها، ليزداد الطلب عليها ثم بيعها بسعر مرتفع.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A1C3338F-2C92-47BF-86ED-E49EC0FD1EBA}"/>
              </a:ext>
            </a:extLst>
          </p:cNvPr>
          <p:cNvSpPr txBox="1"/>
          <p:nvPr/>
        </p:nvSpPr>
        <p:spPr>
          <a:xfrm>
            <a:off x="2844972" y="3502751"/>
            <a:ext cx="35248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ar-SA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aditional Arabic" panose="02020603050405020304" pitchFamily="18" charset="-78"/>
              </a:rPr>
              <a:t>حبس التاجر سلعته عن السوق في وقت الرخص لعدم حاجة الناس اليها ، ليبيعها في وقت الغلاء عند احتياج الناس لها.</a:t>
            </a:r>
          </a:p>
        </p:txBody>
      </p:sp>
      <p:sp>
        <p:nvSpPr>
          <p:cNvPr id="32" name="سهم: مسنن إلى اليمين 31">
            <a:extLst>
              <a:ext uri="{FF2B5EF4-FFF2-40B4-BE49-F238E27FC236}">
                <a16:creationId xmlns:a16="http://schemas.microsoft.com/office/drawing/2014/main" id="{6785254F-3D00-4A54-8D24-CBFE53BE70FA}"/>
              </a:ext>
            </a:extLst>
          </p:cNvPr>
          <p:cNvSpPr/>
          <p:nvPr/>
        </p:nvSpPr>
        <p:spPr>
          <a:xfrm flipH="1">
            <a:off x="10455790" y="3717233"/>
            <a:ext cx="1649378" cy="861774"/>
          </a:xfrm>
          <a:prstGeom prst="notchedRightArrow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002060"/>
                </a:solidFill>
              </a:rPr>
              <a:t>التعريف</a:t>
            </a:r>
          </a:p>
        </p:txBody>
      </p:sp>
      <p:sp>
        <p:nvSpPr>
          <p:cNvPr id="34" name="سهم: مسنن إلى اليمين 33">
            <a:extLst>
              <a:ext uri="{FF2B5EF4-FFF2-40B4-BE49-F238E27FC236}">
                <a16:creationId xmlns:a16="http://schemas.microsoft.com/office/drawing/2014/main" id="{3E5A739E-D907-40A4-922B-2B131516B443}"/>
              </a:ext>
            </a:extLst>
          </p:cNvPr>
          <p:cNvSpPr/>
          <p:nvPr/>
        </p:nvSpPr>
        <p:spPr>
          <a:xfrm flipH="1">
            <a:off x="10455790" y="5663806"/>
            <a:ext cx="1649378" cy="861774"/>
          </a:xfrm>
          <a:prstGeom prst="notchedRightArrow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002060"/>
                </a:solidFill>
              </a:rPr>
              <a:t>الحُكم</a:t>
            </a: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30412941-AFA1-46D8-83F5-1F6033E6C2AD}"/>
              </a:ext>
            </a:extLst>
          </p:cNvPr>
          <p:cNvSpPr txBox="1"/>
          <p:nvPr/>
        </p:nvSpPr>
        <p:spPr>
          <a:xfrm>
            <a:off x="6831496" y="5772609"/>
            <a:ext cx="33461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b="1" cap="none" spc="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مُحرم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A90BE483-2D31-4BFE-83AA-4D414EEA7E3D}"/>
              </a:ext>
            </a:extLst>
          </p:cNvPr>
          <p:cNvSpPr txBox="1"/>
          <p:nvPr/>
        </p:nvSpPr>
        <p:spPr>
          <a:xfrm>
            <a:off x="2844971" y="5772609"/>
            <a:ext cx="33461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b="1" cap="none" spc="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جائز</a:t>
            </a:r>
          </a:p>
        </p:txBody>
      </p:sp>
      <p:pic>
        <p:nvPicPr>
          <p:cNvPr id="42" name="صورة 41">
            <a:extLst>
              <a:ext uri="{FF2B5EF4-FFF2-40B4-BE49-F238E27FC236}">
                <a16:creationId xmlns:a16="http://schemas.microsoft.com/office/drawing/2014/main" id="{88ACE013-9D2B-414F-AEE0-23C82D58FF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0086" y="670863"/>
            <a:ext cx="8745069" cy="618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93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Graphic spid="18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وسيلة الشرح: خط منحني مزدوج 10">
            <a:extLst>
              <a:ext uri="{FF2B5EF4-FFF2-40B4-BE49-F238E27FC236}">
                <a16:creationId xmlns:a16="http://schemas.microsoft.com/office/drawing/2014/main" id="{B6C3C600-828C-4DA7-82FC-9EA9187984BB}"/>
              </a:ext>
            </a:extLst>
          </p:cNvPr>
          <p:cNvSpPr/>
          <p:nvPr/>
        </p:nvSpPr>
        <p:spPr>
          <a:xfrm flipV="1">
            <a:off x="3863935" y="4194335"/>
            <a:ext cx="2915478" cy="1926950"/>
          </a:xfrm>
          <a:custGeom>
            <a:avLst/>
            <a:gdLst>
              <a:gd name="connsiteX0" fmla="*/ 0 w 2915478"/>
              <a:gd name="connsiteY0" fmla="*/ 0 h 1926950"/>
              <a:gd name="connsiteX1" fmla="*/ 641405 w 2915478"/>
              <a:gd name="connsiteY1" fmla="*/ 0 h 1926950"/>
              <a:gd name="connsiteX2" fmla="*/ 1224501 w 2915478"/>
              <a:gd name="connsiteY2" fmla="*/ 0 h 1926950"/>
              <a:gd name="connsiteX3" fmla="*/ 1778442 w 2915478"/>
              <a:gd name="connsiteY3" fmla="*/ 0 h 1926950"/>
              <a:gd name="connsiteX4" fmla="*/ 2361537 w 2915478"/>
              <a:gd name="connsiteY4" fmla="*/ 0 h 1926950"/>
              <a:gd name="connsiteX5" fmla="*/ 2915478 w 2915478"/>
              <a:gd name="connsiteY5" fmla="*/ 0 h 1926950"/>
              <a:gd name="connsiteX6" fmla="*/ 2915478 w 2915478"/>
              <a:gd name="connsiteY6" fmla="*/ 584508 h 1926950"/>
              <a:gd name="connsiteX7" fmla="*/ 2915478 w 2915478"/>
              <a:gd name="connsiteY7" fmla="*/ 1207555 h 1926950"/>
              <a:gd name="connsiteX8" fmla="*/ 2915478 w 2915478"/>
              <a:gd name="connsiteY8" fmla="*/ 1926950 h 1926950"/>
              <a:gd name="connsiteX9" fmla="*/ 2274073 w 2915478"/>
              <a:gd name="connsiteY9" fmla="*/ 1926950 h 1926950"/>
              <a:gd name="connsiteX10" fmla="*/ 1690977 w 2915478"/>
              <a:gd name="connsiteY10" fmla="*/ 1926950 h 1926950"/>
              <a:gd name="connsiteX11" fmla="*/ 1195346 w 2915478"/>
              <a:gd name="connsiteY11" fmla="*/ 1926950 h 1926950"/>
              <a:gd name="connsiteX12" fmla="*/ 641405 w 2915478"/>
              <a:gd name="connsiteY12" fmla="*/ 1926950 h 1926950"/>
              <a:gd name="connsiteX13" fmla="*/ 0 w 2915478"/>
              <a:gd name="connsiteY13" fmla="*/ 1926950 h 1926950"/>
              <a:gd name="connsiteX14" fmla="*/ 0 w 2915478"/>
              <a:gd name="connsiteY14" fmla="*/ 1323172 h 1926950"/>
              <a:gd name="connsiteX15" fmla="*/ 0 w 2915478"/>
              <a:gd name="connsiteY15" fmla="*/ 680856 h 1926950"/>
              <a:gd name="connsiteX16" fmla="*/ 0 w 2915478"/>
              <a:gd name="connsiteY16" fmla="*/ 0 h 1926950"/>
              <a:gd name="connsiteX0" fmla="*/ -242947 w 2915478"/>
              <a:gd name="connsiteY0" fmla="*/ 361303 h 1926950"/>
              <a:gd name="connsiteX1" fmla="*/ -485923 w 2915478"/>
              <a:gd name="connsiteY1" fmla="*/ 361303 h 1926950"/>
              <a:gd name="connsiteX2" fmla="*/ -485923 w 2915478"/>
              <a:gd name="connsiteY2" fmla="*/ 883185 h 1926950"/>
              <a:gd name="connsiteX3" fmla="*/ -485923 w 2915478"/>
              <a:gd name="connsiteY3" fmla="*/ 1420724 h 1926950"/>
              <a:gd name="connsiteX4" fmla="*/ -485923 w 2915478"/>
              <a:gd name="connsiteY4" fmla="*/ 1926950 h 1926950"/>
              <a:gd name="connsiteX5" fmla="*/ -826869 w 2915478"/>
              <a:gd name="connsiteY5" fmla="*/ 2055107 h 1926950"/>
              <a:gd name="connsiteX6" fmla="*/ -1181731 w 2915478"/>
              <a:gd name="connsiteY6" fmla="*/ 2188495 h 192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5478" h="1926950" fill="none" extrusionOk="0">
                <a:moveTo>
                  <a:pt x="0" y="0"/>
                </a:moveTo>
                <a:cubicBezTo>
                  <a:pt x="149903" y="24139"/>
                  <a:pt x="456512" y="-22584"/>
                  <a:pt x="641405" y="0"/>
                </a:cubicBezTo>
                <a:cubicBezTo>
                  <a:pt x="826299" y="22584"/>
                  <a:pt x="936202" y="-23443"/>
                  <a:pt x="1224501" y="0"/>
                </a:cubicBezTo>
                <a:cubicBezTo>
                  <a:pt x="1512800" y="23443"/>
                  <a:pt x="1556152" y="-12553"/>
                  <a:pt x="1778442" y="0"/>
                </a:cubicBezTo>
                <a:cubicBezTo>
                  <a:pt x="2000732" y="12553"/>
                  <a:pt x="2221933" y="15286"/>
                  <a:pt x="2361537" y="0"/>
                </a:cubicBezTo>
                <a:cubicBezTo>
                  <a:pt x="2501142" y="-15286"/>
                  <a:pt x="2738476" y="-11859"/>
                  <a:pt x="2915478" y="0"/>
                </a:cubicBezTo>
                <a:cubicBezTo>
                  <a:pt x="2904656" y="147445"/>
                  <a:pt x="2907853" y="355139"/>
                  <a:pt x="2915478" y="584508"/>
                </a:cubicBezTo>
                <a:cubicBezTo>
                  <a:pt x="2923103" y="813877"/>
                  <a:pt x="2908018" y="1042389"/>
                  <a:pt x="2915478" y="1207555"/>
                </a:cubicBezTo>
                <a:cubicBezTo>
                  <a:pt x="2922938" y="1372721"/>
                  <a:pt x="2903372" y="1724548"/>
                  <a:pt x="2915478" y="1926950"/>
                </a:cubicBezTo>
                <a:cubicBezTo>
                  <a:pt x="2668016" y="1916709"/>
                  <a:pt x="2499346" y="1939907"/>
                  <a:pt x="2274073" y="1926950"/>
                </a:cubicBezTo>
                <a:cubicBezTo>
                  <a:pt x="2048800" y="1913993"/>
                  <a:pt x="1937799" y="1941692"/>
                  <a:pt x="1690977" y="1926950"/>
                </a:cubicBezTo>
                <a:cubicBezTo>
                  <a:pt x="1444155" y="1912208"/>
                  <a:pt x="1346269" y="1916825"/>
                  <a:pt x="1195346" y="1926950"/>
                </a:cubicBezTo>
                <a:cubicBezTo>
                  <a:pt x="1044423" y="1937075"/>
                  <a:pt x="783841" y="1926385"/>
                  <a:pt x="641405" y="1926950"/>
                </a:cubicBezTo>
                <a:cubicBezTo>
                  <a:pt x="498969" y="1927515"/>
                  <a:pt x="262984" y="1917954"/>
                  <a:pt x="0" y="1926950"/>
                </a:cubicBezTo>
                <a:cubicBezTo>
                  <a:pt x="-27663" y="1685248"/>
                  <a:pt x="26491" y="1556723"/>
                  <a:pt x="0" y="1323172"/>
                </a:cubicBezTo>
                <a:cubicBezTo>
                  <a:pt x="-26491" y="1089621"/>
                  <a:pt x="14912" y="955731"/>
                  <a:pt x="0" y="680856"/>
                </a:cubicBezTo>
                <a:cubicBezTo>
                  <a:pt x="-14912" y="405981"/>
                  <a:pt x="18300" y="214979"/>
                  <a:pt x="0" y="0"/>
                </a:cubicBezTo>
                <a:close/>
              </a:path>
              <a:path w="2915478" h="1926950" fill="none" extrusionOk="0">
                <a:moveTo>
                  <a:pt x="-242947" y="361303"/>
                </a:moveTo>
                <a:cubicBezTo>
                  <a:pt x="-324759" y="361867"/>
                  <a:pt x="-378594" y="364215"/>
                  <a:pt x="-485923" y="361303"/>
                </a:cubicBezTo>
                <a:cubicBezTo>
                  <a:pt x="-499828" y="531511"/>
                  <a:pt x="-494410" y="772933"/>
                  <a:pt x="-485923" y="883185"/>
                </a:cubicBezTo>
                <a:cubicBezTo>
                  <a:pt x="-477436" y="993437"/>
                  <a:pt x="-463560" y="1285543"/>
                  <a:pt x="-485923" y="1420724"/>
                </a:cubicBezTo>
                <a:cubicBezTo>
                  <a:pt x="-508286" y="1555905"/>
                  <a:pt x="-496318" y="1720449"/>
                  <a:pt x="-485923" y="1926950"/>
                </a:cubicBezTo>
                <a:cubicBezTo>
                  <a:pt x="-613543" y="1985300"/>
                  <a:pt x="-744572" y="2035169"/>
                  <a:pt x="-826869" y="2055107"/>
                </a:cubicBezTo>
                <a:cubicBezTo>
                  <a:pt x="-909166" y="2075045"/>
                  <a:pt x="-1107031" y="2159306"/>
                  <a:pt x="-1181731" y="2188495"/>
                </a:cubicBezTo>
              </a:path>
              <a:path w="2915478" h="1926950" stroke="0" extrusionOk="0">
                <a:moveTo>
                  <a:pt x="0" y="0"/>
                </a:moveTo>
                <a:cubicBezTo>
                  <a:pt x="276808" y="-18524"/>
                  <a:pt x="443666" y="-3835"/>
                  <a:pt x="583096" y="0"/>
                </a:cubicBezTo>
                <a:cubicBezTo>
                  <a:pt x="722526" y="3835"/>
                  <a:pt x="907506" y="-14268"/>
                  <a:pt x="1195346" y="0"/>
                </a:cubicBezTo>
                <a:cubicBezTo>
                  <a:pt x="1483186" y="14268"/>
                  <a:pt x="1557582" y="-19064"/>
                  <a:pt x="1690977" y="0"/>
                </a:cubicBezTo>
                <a:cubicBezTo>
                  <a:pt x="1824372" y="19064"/>
                  <a:pt x="2047082" y="-8365"/>
                  <a:pt x="2215763" y="0"/>
                </a:cubicBezTo>
                <a:cubicBezTo>
                  <a:pt x="2384444" y="8365"/>
                  <a:pt x="2684160" y="31462"/>
                  <a:pt x="2915478" y="0"/>
                </a:cubicBezTo>
                <a:cubicBezTo>
                  <a:pt x="2906444" y="209352"/>
                  <a:pt x="2918674" y="361742"/>
                  <a:pt x="2915478" y="584508"/>
                </a:cubicBezTo>
                <a:cubicBezTo>
                  <a:pt x="2912282" y="807274"/>
                  <a:pt x="2932964" y="1067857"/>
                  <a:pt x="2915478" y="1246094"/>
                </a:cubicBezTo>
                <a:cubicBezTo>
                  <a:pt x="2897992" y="1424331"/>
                  <a:pt x="2945204" y="1752187"/>
                  <a:pt x="2915478" y="1926950"/>
                </a:cubicBezTo>
                <a:cubicBezTo>
                  <a:pt x="2796837" y="1918158"/>
                  <a:pt x="2600623" y="1912047"/>
                  <a:pt x="2419847" y="1926950"/>
                </a:cubicBezTo>
                <a:cubicBezTo>
                  <a:pt x="2239071" y="1941853"/>
                  <a:pt x="2054615" y="1919157"/>
                  <a:pt x="1807596" y="1926950"/>
                </a:cubicBezTo>
                <a:cubicBezTo>
                  <a:pt x="1560577" y="1934743"/>
                  <a:pt x="1416516" y="1925335"/>
                  <a:pt x="1224501" y="1926950"/>
                </a:cubicBezTo>
                <a:cubicBezTo>
                  <a:pt x="1032487" y="1928565"/>
                  <a:pt x="893490" y="1949102"/>
                  <a:pt x="699715" y="1926950"/>
                </a:cubicBezTo>
                <a:cubicBezTo>
                  <a:pt x="505940" y="1904798"/>
                  <a:pt x="153061" y="1915563"/>
                  <a:pt x="0" y="1926950"/>
                </a:cubicBezTo>
                <a:cubicBezTo>
                  <a:pt x="-10036" y="1697455"/>
                  <a:pt x="-21753" y="1504964"/>
                  <a:pt x="0" y="1265364"/>
                </a:cubicBezTo>
                <a:cubicBezTo>
                  <a:pt x="21753" y="1025764"/>
                  <a:pt x="19500" y="878851"/>
                  <a:pt x="0" y="603778"/>
                </a:cubicBezTo>
                <a:cubicBezTo>
                  <a:pt x="-19500" y="328705"/>
                  <a:pt x="-21369" y="223153"/>
                  <a:pt x="0" y="0"/>
                </a:cubicBezTo>
                <a:close/>
              </a:path>
              <a:path w="2915478" h="1926950" fill="none" stroke="0" extrusionOk="0">
                <a:moveTo>
                  <a:pt x="-242947" y="361303"/>
                </a:moveTo>
                <a:cubicBezTo>
                  <a:pt x="-313139" y="357691"/>
                  <a:pt x="-416272" y="351630"/>
                  <a:pt x="-485923" y="361303"/>
                </a:cubicBezTo>
                <a:cubicBezTo>
                  <a:pt x="-485485" y="510875"/>
                  <a:pt x="-467479" y="698942"/>
                  <a:pt x="-485923" y="836216"/>
                </a:cubicBezTo>
                <a:cubicBezTo>
                  <a:pt x="-504367" y="973490"/>
                  <a:pt x="-511718" y="1207384"/>
                  <a:pt x="-485923" y="1389411"/>
                </a:cubicBezTo>
                <a:cubicBezTo>
                  <a:pt x="-460128" y="1571438"/>
                  <a:pt x="-506437" y="1694093"/>
                  <a:pt x="-485923" y="1926950"/>
                </a:cubicBezTo>
                <a:cubicBezTo>
                  <a:pt x="-598090" y="1986583"/>
                  <a:pt x="-752675" y="2018818"/>
                  <a:pt x="-819911" y="2052492"/>
                </a:cubicBezTo>
                <a:cubicBezTo>
                  <a:pt x="-887147" y="2086166"/>
                  <a:pt x="-1105792" y="2155417"/>
                  <a:pt x="-1181731" y="2188495"/>
                </a:cubicBezTo>
              </a:path>
            </a:pathLst>
          </a:custGeom>
          <a:ln w="381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895758979">
                  <a:prstGeom prst="borderCallout3">
                    <a:avLst>
                      <a:gd name="adj1" fmla="val 18750"/>
                      <a:gd name="adj2" fmla="val -8333"/>
                      <a:gd name="adj3" fmla="val 18750"/>
                      <a:gd name="adj4" fmla="val -16667"/>
                      <a:gd name="adj5" fmla="val 100000"/>
                      <a:gd name="adj6" fmla="val -16667"/>
                      <a:gd name="adj7" fmla="val 113573"/>
                      <a:gd name="adj8" fmla="val -4053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وسيلة الشرح: خط منحني مزدوج 9">
            <a:extLst>
              <a:ext uri="{FF2B5EF4-FFF2-40B4-BE49-F238E27FC236}">
                <a16:creationId xmlns:a16="http://schemas.microsoft.com/office/drawing/2014/main" id="{C3B53535-C9FA-45C1-8BEF-F565B0A81F46}"/>
              </a:ext>
            </a:extLst>
          </p:cNvPr>
          <p:cNvSpPr/>
          <p:nvPr/>
        </p:nvSpPr>
        <p:spPr>
          <a:xfrm flipV="1">
            <a:off x="8470356" y="2790965"/>
            <a:ext cx="2915478" cy="1926950"/>
          </a:xfrm>
          <a:custGeom>
            <a:avLst/>
            <a:gdLst>
              <a:gd name="connsiteX0" fmla="*/ 0 w 2915478"/>
              <a:gd name="connsiteY0" fmla="*/ 0 h 1926950"/>
              <a:gd name="connsiteX1" fmla="*/ 641405 w 2915478"/>
              <a:gd name="connsiteY1" fmla="*/ 0 h 1926950"/>
              <a:gd name="connsiteX2" fmla="*/ 1224501 w 2915478"/>
              <a:gd name="connsiteY2" fmla="*/ 0 h 1926950"/>
              <a:gd name="connsiteX3" fmla="*/ 1778442 w 2915478"/>
              <a:gd name="connsiteY3" fmla="*/ 0 h 1926950"/>
              <a:gd name="connsiteX4" fmla="*/ 2361537 w 2915478"/>
              <a:gd name="connsiteY4" fmla="*/ 0 h 1926950"/>
              <a:gd name="connsiteX5" fmla="*/ 2915478 w 2915478"/>
              <a:gd name="connsiteY5" fmla="*/ 0 h 1926950"/>
              <a:gd name="connsiteX6" fmla="*/ 2915478 w 2915478"/>
              <a:gd name="connsiteY6" fmla="*/ 584508 h 1926950"/>
              <a:gd name="connsiteX7" fmla="*/ 2915478 w 2915478"/>
              <a:gd name="connsiteY7" fmla="*/ 1207555 h 1926950"/>
              <a:gd name="connsiteX8" fmla="*/ 2915478 w 2915478"/>
              <a:gd name="connsiteY8" fmla="*/ 1926950 h 1926950"/>
              <a:gd name="connsiteX9" fmla="*/ 2274073 w 2915478"/>
              <a:gd name="connsiteY9" fmla="*/ 1926950 h 1926950"/>
              <a:gd name="connsiteX10" fmla="*/ 1690977 w 2915478"/>
              <a:gd name="connsiteY10" fmla="*/ 1926950 h 1926950"/>
              <a:gd name="connsiteX11" fmla="*/ 1195346 w 2915478"/>
              <a:gd name="connsiteY11" fmla="*/ 1926950 h 1926950"/>
              <a:gd name="connsiteX12" fmla="*/ 641405 w 2915478"/>
              <a:gd name="connsiteY12" fmla="*/ 1926950 h 1926950"/>
              <a:gd name="connsiteX13" fmla="*/ 0 w 2915478"/>
              <a:gd name="connsiteY13" fmla="*/ 1926950 h 1926950"/>
              <a:gd name="connsiteX14" fmla="*/ 0 w 2915478"/>
              <a:gd name="connsiteY14" fmla="*/ 1323172 h 1926950"/>
              <a:gd name="connsiteX15" fmla="*/ 0 w 2915478"/>
              <a:gd name="connsiteY15" fmla="*/ 680856 h 1926950"/>
              <a:gd name="connsiteX16" fmla="*/ 0 w 2915478"/>
              <a:gd name="connsiteY16" fmla="*/ 0 h 1926950"/>
              <a:gd name="connsiteX0" fmla="*/ -242947 w 2915478"/>
              <a:gd name="connsiteY0" fmla="*/ 361303 h 1926950"/>
              <a:gd name="connsiteX1" fmla="*/ -485923 w 2915478"/>
              <a:gd name="connsiteY1" fmla="*/ 361303 h 1926950"/>
              <a:gd name="connsiteX2" fmla="*/ -485923 w 2915478"/>
              <a:gd name="connsiteY2" fmla="*/ 883185 h 1926950"/>
              <a:gd name="connsiteX3" fmla="*/ -485923 w 2915478"/>
              <a:gd name="connsiteY3" fmla="*/ 1420724 h 1926950"/>
              <a:gd name="connsiteX4" fmla="*/ -485923 w 2915478"/>
              <a:gd name="connsiteY4" fmla="*/ 1926950 h 1926950"/>
              <a:gd name="connsiteX5" fmla="*/ -826869 w 2915478"/>
              <a:gd name="connsiteY5" fmla="*/ 2055107 h 1926950"/>
              <a:gd name="connsiteX6" fmla="*/ -1181731 w 2915478"/>
              <a:gd name="connsiteY6" fmla="*/ 2188495 h 192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5478" h="1926950" fill="none" extrusionOk="0">
                <a:moveTo>
                  <a:pt x="0" y="0"/>
                </a:moveTo>
                <a:cubicBezTo>
                  <a:pt x="149903" y="24139"/>
                  <a:pt x="456512" y="-22584"/>
                  <a:pt x="641405" y="0"/>
                </a:cubicBezTo>
                <a:cubicBezTo>
                  <a:pt x="826299" y="22584"/>
                  <a:pt x="936202" y="-23443"/>
                  <a:pt x="1224501" y="0"/>
                </a:cubicBezTo>
                <a:cubicBezTo>
                  <a:pt x="1512800" y="23443"/>
                  <a:pt x="1556152" y="-12553"/>
                  <a:pt x="1778442" y="0"/>
                </a:cubicBezTo>
                <a:cubicBezTo>
                  <a:pt x="2000732" y="12553"/>
                  <a:pt x="2221933" y="15286"/>
                  <a:pt x="2361537" y="0"/>
                </a:cubicBezTo>
                <a:cubicBezTo>
                  <a:pt x="2501142" y="-15286"/>
                  <a:pt x="2738476" y="-11859"/>
                  <a:pt x="2915478" y="0"/>
                </a:cubicBezTo>
                <a:cubicBezTo>
                  <a:pt x="2904656" y="147445"/>
                  <a:pt x="2907853" y="355139"/>
                  <a:pt x="2915478" y="584508"/>
                </a:cubicBezTo>
                <a:cubicBezTo>
                  <a:pt x="2923103" y="813877"/>
                  <a:pt x="2908018" y="1042389"/>
                  <a:pt x="2915478" y="1207555"/>
                </a:cubicBezTo>
                <a:cubicBezTo>
                  <a:pt x="2922938" y="1372721"/>
                  <a:pt x="2903372" y="1724548"/>
                  <a:pt x="2915478" y="1926950"/>
                </a:cubicBezTo>
                <a:cubicBezTo>
                  <a:pt x="2668016" y="1916709"/>
                  <a:pt x="2499346" y="1939907"/>
                  <a:pt x="2274073" y="1926950"/>
                </a:cubicBezTo>
                <a:cubicBezTo>
                  <a:pt x="2048800" y="1913993"/>
                  <a:pt x="1937799" y="1941692"/>
                  <a:pt x="1690977" y="1926950"/>
                </a:cubicBezTo>
                <a:cubicBezTo>
                  <a:pt x="1444155" y="1912208"/>
                  <a:pt x="1346269" y="1916825"/>
                  <a:pt x="1195346" y="1926950"/>
                </a:cubicBezTo>
                <a:cubicBezTo>
                  <a:pt x="1044423" y="1937075"/>
                  <a:pt x="783841" y="1926385"/>
                  <a:pt x="641405" y="1926950"/>
                </a:cubicBezTo>
                <a:cubicBezTo>
                  <a:pt x="498969" y="1927515"/>
                  <a:pt x="262984" y="1917954"/>
                  <a:pt x="0" y="1926950"/>
                </a:cubicBezTo>
                <a:cubicBezTo>
                  <a:pt x="-27663" y="1685248"/>
                  <a:pt x="26491" y="1556723"/>
                  <a:pt x="0" y="1323172"/>
                </a:cubicBezTo>
                <a:cubicBezTo>
                  <a:pt x="-26491" y="1089621"/>
                  <a:pt x="14912" y="955731"/>
                  <a:pt x="0" y="680856"/>
                </a:cubicBezTo>
                <a:cubicBezTo>
                  <a:pt x="-14912" y="405981"/>
                  <a:pt x="18300" y="214979"/>
                  <a:pt x="0" y="0"/>
                </a:cubicBezTo>
                <a:close/>
              </a:path>
              <a:path w="2915478" h="1926950" fill="none" extrusionOk="0">
                <a:moveTo>
                  <a:pt x="-242947" y="361303"/>
                </a:moveTo>
                <a:cubicBezTo>
                  <a:pt x="-324759" y="361867"/>
                  <a:pt x="-378594" y="364215"/>
                  <a:pt x="-485923" y="361303"/>
                </a:cubicBezTo>
                <a:cubicBezTo>
                  <a:pt x="-499828" y="531511"/>
                  <a:pt x="-494410" y="772933"/>
                  <a:pt x="-485923" y="883185"/>
                </a:cubicBezTo>
                <a:cubicBezTo>
                  <a:pt x="-477436" y="993437"/>
                  <a:pt x="-463560" y="1285543"/>
                  <a:pt x="-485923" y="1420724"/>
                </a:cubicBezTo>
                <a:cubicBezTo>
                  <a:pt x="-508286" y="1555905"/>
                  <a:pt x="-496318" y="1720449"/>
                  <a:pt x="-485923" y="1926950"/>
                </a:cubicBezTo>
                <a:cubicBezTo>
                  <a:pt x="-613543" y="1985300"/>
                  <a:pt x="-744572" y="2035169"/>
                  <a:pt x="-826869" y="2055107"/>
                </a:cubicBezTo>
                <a:cubicBezTo>
                  <a:pt x="-909166" y="2075045"/>
                  <a:pt x="-1107031" y="2159306"/>
                  <a:pt x="-1181731" y="2188495"/>
                </a:cubicBezTo>
              </a:path>
              <a:path w="2915478" h="1926950" stroke="0" extrusionOk="0">
                <a:moveTo>
                  <a:pt x="0" y="0"/>
                </a:moveTo>
                <a:cubicBezTo>
                  <a:pt x="276808" y="-18524"/>
                  <a:pt x="443666" y="-3835"/>
                  <a:pt x="583096" y="0"/>
                </a:cubicBezTo>
                <a:cubicBezTo>
                  <a:pt x="722526" y="3835"/>
                  <a:pt x="907506" y="-14268"/>
                  <a:pt x="1195346" y="0"/>
                </a:cubicBezTo>
                <a:cubicBezTo>
                  <a:pt x="1483186" y="14268"/>
                  <a:pt x="1557582" y="-19064"/>
                  <a:pt x="1690977" y="0"/>
                </a:cubicBezTo>
                <a:cubicBezTo>
                  <a:pt x="1824372" y="19064"/>
                  <a:pt x="2047082" y="-8365"/>
                  <a:pt x="2215763" y="0"/>
                </a:cubicBezTo>
                <a:cubicBezTo>
                  <a:pt x="2384444" y="8365"/>
                  <a:pt x="2684160" y="31462"/>
                  <a:pt x="2915478" y="0"/>
                </a:cubicBezTo>
                <a:cubicBezTo>
                  <a:pt x="2906444" y="209352"/>
                  <a:pt x="2918674" y="361742"/>
                  <a:pt x="2915478" y="584508"/>
                </a:cubicBezTo>
                <a:cubicBezTo>
                  <a:pt x="2912282" y="807274"/>
                  <a:pt x="2932964" y="1067857"/>
                  <a:pt x="2915478" y="1246094"/>
                </a:cubicBezTo>
                <a:cubicBezTo>
                  <a:pt x="2897992" y="1424331"/>
                  <a:pt x="2945204" y="1752187"/>
                  <a:pt x="2915478" y="1926950"/>
                </a:cubicBezTo>
                <a:cubicBezTo>
                  <a:pt x="2796837" y="1918158"/>
                  <a:pt x="2600623" y="1912047"/>
                  <a:pt x="2419847" y="1926950"/>
                </a:cubicBezTo>
                <a:cubicBezTo>
                  <a:pt x="2239071" y="1941853"/>
                  <a:pt x="2054615" y="1919157"/>
                  <a:pt x="1807596" y="1926950"/>
                </a:cubicBezTo>
                <a:cubicBezTo>
                  <a:pt x="1560577" y="1934743"/>
                  <a:pt x="1416516" y="1925335"/>
                  <a:pt x="1224501" y="1926950"/>
                </a:cubicBezTo>
                <a:cubicBezTo>
                  <a:pt x="1032487" y="1928565"/>
                  <a:pt x="893490" y="1949102"/>
                  <a:pt x="699715" y="1926950"/>
                </a:cubicBezTo>
                <a:cubicBezTo>
                  <a:pt x="505940" y="1904798"/>
                  <a:pt x="153061" y="1915563"/>
                  <a:pt x="0" y="1926950"/>
                </a:cubicBezTo>
                <a:cubicBezTo>
                  <a:pt x="-10036" y="1697455"/>
                  <a:pt x="-21753" y="1504964"/>
                  <a:pt x="0" y="1265364"/>
                </a:cubicBezTo>
                <a:cubicBezTo>
                  <a:pt x="21753" y="1025764"/>
                  <a:pt x="19500" y="878851"/>
                  <a:pt x="0" y="603778"/>
                </a:cubicBezTo>
                <a:cubicBezTo>
                  <a:pt x="-19500" y="328705"/>
                  <a:pt x="-21369" y="223153"/>
                  <a:pt x="0" y="0"/>
                </a:cubicBezTo>
                <a:close/>
              </a:path>
              <a:path w="2915478" h="1926950" fill="none" stroke="0" extrusionOk="0">
                <a:moveTo>
                  <a:pt x="-242947" y="361303"/>
                </a:moveTo>
                <a:cubicBezTo>
                  <a:pt x="-313139" y="357691"/>
                  <a:pt x="-416272" y="351630"/>
                  <a:pt x="-485923" y="361303"/>
                </a:cubicBezTo>
                <a:cubicBezTo>
                  <a:pt x="-485485" y="510875"/>
                  <a:pt x="-467479" y="698942"/>
                  <a:pt x="-485923" y="836216"/>
                </a:cubicBezTo>
                <a:cubicBezTo>
                  <a:pt x="-504367" y="973490"/>
                  <a:pt x="-511718" y="1207384"/>
                  <a:pt x="-485923" y="1389411"/>
                </a:cubicBezTo>
                <a:cubicBezTo>
                  <a:pt x="-460128" y="1571438"/>
                  <a:pt x="-506437" y="1694093"/>
                  <a:pt x="-485923" y="1926950"/>
                </a:cubicBezTo>
                <a:cubicBezTo>
                  <a:pt x="-598090" y="1986583"/>
                  <a:pt x="-752675" y="2018818"/>
                  <a:pt x="-819911" y="2052492"/>
                </a:cubicBezTo>
                <a:cubicBezTo>
                  <a:pt x="-887147" y="2086166"/>
                  <a:pt x="-1105792" y="2155417"/>
                  <a:pt x="-1181731" y="2188495"/>
                </a:cubicBezTo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895758979">
                  <a:prstGeom prst="borderCallout3">
                    <a:avLst>
                      <a:gd name="adj1" fmla="val 18750"/>
                      <a:gd name="adj2" fmla="val -8333"/>
                      <a:gd name="adj3" fmla="val 18750"/>
                      <a:gd name="adj4" fmla="val -16667"/>
                      <a:gd name="adj5" fmla="val 100000"/>
                      <a:gd name="adj6" fmla="val -16667"/>
                      <a:gd name="adj7" fmla="val 113573"/>
                      <a:gd name="adj8" fmla="val -4053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سهم: خماسي 2">
            <a:extLst>
              <a:ext uri="{FF2B5EF4-FFF2-40B4-BE49-F238E27FC236}">
                <a16:creationId xmlns:a16="http://schemas.microsoft.com/office/drawing/2014/main" id="{FCEA927D-3510-481C-8DB6-7CF390F67DAA}"/>
              </a:ext>
            </a:extLst>
          </p:cNvPr>
          <p:cNvSpPr/>
          <p:nvPr/>
        </p:nvSpPr>
        <p:spPr>
          <a:xfrm flipH="1">
            <a:off x="8653670" y="63279"/>
            <a:ext cx="3538330" cy="830997"/>
          </a:xfrm>
          <a:prstGeom prst="homePlat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النوع الأول : ادخار التجار: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F15C5D86-684B-4922-9CE5-85CAAB54F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05" y="2308573"/>
            <a:ext cx="2619338" cy="2619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FFD5E1A-085D-45E5-9584-3EBC64252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3425" y="1885762"/>
            <a:ext cx="3818662" cy="2092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24A2E708-4D1D-425F-8785-EF8C00CFE792}"/>
              </a:ext>
            </a:extLst>
          </p:cNvPr>
          <p:cNvSpPr/>
          <p:nvPr/>
        </p:nvSpPr>
        <p:spPr>
          <a:xfrm>
            <a:off x="8470356" y="2816152"/>
            <a:ext cx="2915479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rgbClr val="70AD4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حبس</a:t>
            </a:r>
            <a:r>
              <a:rPr lang="ar-SA" sz="2800" b="1" dirty="0">
                <a:ln w="0"/>
                <a:solidFill>
                  <a:srgbClr val="70AD4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ملابس الشتاء</a:t>
            </a:r>
          </a:p>
          <a:p>
            <a:pPr algn="ctr"/>
            <a:r>
              <a:rPr lang="ar-SA" sz="2800" b="1" cap="none" spc="0" dirty="0">
                <a:ln w="0"/>
                <a:solidFill>
                  <a:srgbClr val="70AD4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من </a:t>
            </a:r>
            <a:r>
              <a:rPr lang="ar-SA" sz="2800" b="1" dirty="0">
                <a:ln w="0"/>
                <a:solidFill>
                  <a:srgbClr val="70AD4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أجل بيعها في موسِمها </a:t>
            </a:r>
            <a:r>
              <a:rPr lang="ar-SA" sz="2800" b="1" cap="none" spc="0" dirty="0">
                <a:ln w="0"/>
                <a:solidFill>
                  <a:srgbClr val="70AD4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عند احتيا</a:t>
            </a:r>
            <a:r>
              <a:rPr lang="ar-SA" sz="2800" b="1" dirty="0">
                <a:ln w="0"/>
                <a:solidFill>
                  <a:srgbClr val="70AD4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 الناس لها</a:t>
            </a:r>
            <a:endParaRPr lang="ar-SA" sz="2800" b="1" cap="none" spc="0" dirty="0">
              <a:ln w="0"/>
              <a:solidFill>
                <a:srgbClr val="70AD4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7F9D6EE-BE4D-4F4E-B255-DB1E90030CA2}"/>
              </a:ext>
            </a:extLst>
          </p:cNvPr>
          <p:cNvSpPr/>
          <p:nvPr/>
        </p:nvSpPr>
        <p:spPr>
          <a:xfrm>
            <a:off x="3888225" y="4465312"/>
            <a:ext cx="2915479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rgbClr val="5B9B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حبس</a:t>
            </a:r>
            <a:r>
              <a:rPr lang="ar-SA" sz="2800" b="1" dirty="0">
                <a:ln w="0"/>
                <a:solidFill>
                  <a:srgbClr val="5B9B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الوقود مع حاجة الناس اليه ، لأجل بيعه بسعر أعلى.</a:t>
            </a:r>
          </a:p>
        </p:txBody>
      </p:sp>
      <p:sp>
        <p:nvSpPr>
          <p:cNvPr id="16" name="مستطيل ذو زوايا قطرية مستديرة 4">
            <a:extLst>
              <a:ext uri="{FF2B5EF4-FFF2-40B4-BE49-F238E27FC236}">
                <a16:creationId xmlns:a16="http://schemas.microsoft.com/office/drawing/2014/main" id="{D6EEB99F-51C5-4D1E-828B-A3B7E27CDB97}"/>
              </a:ext>
            </a:extLst>
          </p:cNvPr>
          <p:cNvSpPr/>
          <p:nvPr/>
        </p:nvSpPr>
        <p:spPr>
          <a:xfrm>
            <a:off x="24064" y="6260885"/>
            <a:ext cx="2016771" cy="529391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</a:rPr>
              <a:t>مهارة التصنيف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CFAEEE9B-8B45-41F4-85DF-9735ECC438B0}"/>
              </a:ext>
            </a:extLst>
          </p:cNvPr>
          <p:cNvSpPr/>
          <p:nvPr/>
        </p:nvSpPr>
        <p:spPr>
          <a:xfrm>
            <a:off x="4787409" y="1022931"/>
            <a:ext cx="7404591" cy="64633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ميّز/ي بين ادخار التجار و الاحتكار في المثالين !</a:t>
            </a:r>
          </a:p>
        </p:txBody>
      </p:sp>
      <p:sp>
        <p:nvSpPr>
          <p:cNvPr id="22" name="وسيلة الشرح: خطية 21">
            <a:extLst>
              <a:ext uri="{FF2B5EF4-FFF2-40B4-BE49-F238E27FC236}">
                <a16:creationId xmlns:a16="http://schemas.microsoft.com/office/drawing/2014/main" id="{0E070250-D591-4F37-AE05-FE6CC0DAC4DB}"/>
              </a:ext>
            </a:extLst>
          </p:cNvPr>
          <p:cNvSpPr/>
          <p:nvPr/>
        </p:nvSpPr>
        <p:spPr>
          <a:xfrm>
            <a:off x="10422835" y="5157810"/>
            <a:ext cx="1630017" cy="1330728"/>
          </a:xfrm>
          <a:custGeom>
            <a:avLst/>
            <a:gdLst>
              <a:gd name="connsiteX0" fmla="*/ 0 w 1630017"/>
              <a:gd name="connsiteY0" fmla="*/ 0 h 1330728"/>
              <a:gd name="connsiteX1" fmla="*/ 543339 w 1630017"/>
              <a:gd name="connsiteY1" fmla="*/ 0 h 1330728"/>
              <a:gd name="connsiteX2" fmla="*/ 1119278 w 1630017"/>
              <a:gd name="connsiteY2" fmla="*/ 0 h 1330728"/>
              <a:gd name="connsiteX3" fmla="*/ 1630017 w 1630017"/>
              <a:gd name="connsiteY3" fmla="*/ 0 h 1330728"/>
              <a:gd name="connsiteX4" fmla="*/ 1630017 w 1630017"/>
              <a:gd name="connsiteY4" fmla="*/ 625442 h 1330728"/>
              <a:gd name="connsiteX5" fmla="*/ 1630017 w 1630017"/>
              <a:gd name="connsiteY5" fmla="*/ 1330728 h 1330728"/>
              <a:gd name="connsiteX6" fmla="*/ 1135579 w 1630017"/>
              <a:gd name="connsiteY6" fmla="*/ 1330728 h 1330728"/>
              <a:gd name="connsiteX7" fmla="*/ 641140 w 1630017"/>
              <a:gd name="connsiteY7" fmla="*/ 1330728 h 1330728"/>
              <a:gd name="connsiteX8" fmla="*/ 0 w 1630017"/>
              <a:gd name="connsiteY8" fmla="*/ 1330728 h 1330728"/>
              <a:gd name="connsiteX9" fmla="*/ 0 w 1630017"/>
              <a:gd name="connsiteY9" fmla="*/ 691979 h 1330728"/>
              <a:gd name="connsiteX10" fmla="*/ 0 w 1630017"/>
              <a:gd name="connsiteY10" fmla="*/ 0 h 1330728"/>
              <a:gd name="connsiteX0" fmla="*/ -135829 w 1630017"/>
              <a:gd name="connsiteY0" fmla="*/ 249512 h 1330728"/>
              <a:gd name="connsiteX1" fmla="*/ -134509 w 1630017"/>
              <a:gd name="connsiteY1" fmla="*/ -344978 h 133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30017" h="1330728" extrusionOk="0">
                <a:moveTo>
                  <a:pt x="0" y="0"/>
                </a:moveTo>
                <a:cubicBezTo>
                  <a:pt x="116570" y="549"/>
                  <a:pt x="337868" y="17421"/>
                  <a:pt x="543339" y="0"/>
                </a:cubicBezTo>
                <a:cubicBezTo>
                  <a:pt x="748810" y="-17421"/>
                  <a:pt x="874995" y="15090"/>
                  <a:pt x="1119278" y="0"/>
                </a:cubicBezTo>
                <a:cubicBezTo>
                  <a:pt x="1363561" y="-15090"/>
                  <a:pt x="1514184" y="12004"/>
                  <a:pt x="1630017" y="0"/>
                </a:cubicBezTo>
                <a:cubicBezTo>
                  <a:pt x="1641812" y="207969"/>
                  <a:pt x="1628341" y="339342"/>
                  <a:pt x="1630017" y="625442"/>
                </a:cubicBezTo>
                <a:cubicBezTo>
                  <a:pt x="1631693" y="911542"/>
                  <a:pt x="1619400" y="984172"/>
                  <a:pt x="1630017" y="1330728"/>
                </a:cubicBezTo>
                <a:cubicBezTo>
                  <a:pt x="1425028" y="1306568"/>
                  <a:pt x="1351157" y="1353259"/>
                  <a:pt x="1135579" y="1330728"/>
                </a:cubicBezTo>
                <a:cubicBezTo>
                  <a:pt x="920001" y="1308197"/>
                  <a:pt x="742767" y="1323025"/>
                  <a:pt x="641140" y="1330728"/>
                </a:cubicBezTo>
                <a:cubicBezTo>
                  <a:pt x="539513" y="1338431"/>
                  <a:pt x="170740" y="1353024"/>
                  <a:pt x="0" y="1330728"/>
                </a:cubicBezTo>
                <a:cubicBezTo>
                  <a:pt x="-16656" y="1015587"/>
                  <a:pt x="7592" y="866272"/>
                  <a:pt x="0" y="691979"/>
                </a:cubicBezTo>
                <a:cubicBezTo>
                  <a:pt x="-7592" y="517686"/>
                  <a:pt x="5520" y="188316"/>
                  <a:pt x="0" y="0"/>
                </a:cubicBezTo>
                <a:close/>
              </a:path>
              <a:path w="1630017" h="1330728" fill="none" extrusionOk="0">
                <a:moveTo>
                  <a:pt x="-135829" y="249512"/>
                </a:moveTo>
                <a:cubicBezTo>
                  <a:pt x="-118273" y="75888"/>
                  <a:pt x="-160619" y="-53601"/>
                  <a:pt x="-134509" y="-344978"/>
                </a:cubicBezTo>
              </a:path>
            </a:pathLst>
          </a:custGeom>
          <a:noFill/>
          <a:ln w="19050">
            <a:solidFill>
              <a:srgbClr val="70AD47"/>
            </a:solidFill>
            <a:extLst>
              <a:ext uri="{C807C97D-BFC1-408E-A445-0C87EB9F89A2}">
                <ask:lineSketchStyleProps xmlns:ask="http://schemas.microsoft.com/office/drawing/2018/sketchyshapes" sd="606494331">
                  <a:prstGeom prst="borderCallout1">
                    <a:avLst>
                      <a:gd name="adj1" fmla="val 18750"/>
                      <a:gd name="adj2" fmla="val -8333"/>
                      <a:gd name="adj3" fmla="val -25924"/>
                      <a:gd name="adj4" fmla="val -825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70AD47"/>
                </a:solidFill>
              </a:rPr>
              <a:t>ادخار وهو جائز</a:t>
            </a:r>
          </a:p>
        </p:txBody>
      </p:sp>
      <p:sp>
        <p:nvSpPr>
          <p:cNvPr id="24" name="وسيلة الشرح: خطية 23">
            <a:extLst>
              <a:ext uri="{FF2B5EF4-FFF2-40B4-BE49-F238E27FC236}">
                <a16:creationId xmlns:a16="http://schemas.microsoft.com/office/drawing/2014/main" id="{8C74D291-A1B0-4F54-862D-5612246D241A}"/>
              </a:ext>
            </a:extLst>
          </p:cNvPr>
          <p:cNvSpPr/>
          <p:nvPr/>
        </p:nvSpPr>
        <p:spPr>
          <a:xfrm>
            <a:off x="7402087" y="5199441"/>
            <a:ext cx="1630017" cy="1330728"/>
          </a:xfrm>
          <a:custGeom>
            <a:avLst/>
            <a:gdLst>
              <a:gd name="connsiteX0" fmla="*/ 0 w 1630017"/>
              <a:gd name="connsiteY0" fmla="*/ 0 h 1330728"/>
              <a:gd name="connsiteX1" fmla="*/ 543339 w 1630017"/>
              <a:gd name="connsiteY1" fmla="*/ 0 h 1330728"/>
              <a:gd name="connsiteX2" fmla="*/ 1119278 w 1630017"/>
              <a:gd name="connsiteY2" fmla="*/ 0 h 1330728"/>
              <a:gd name="connsiteX3" fmla="*/ 1630017 w 1630017"/>
              <a:gd name="connsiteY3" fmla="*/ 0 h 1330728"/>
              <a:gd name="connsiteX4" fmla="*/ 1630017 w 1630017"/>
              <a:gd name="connsiteY4" fmla="*/ 625442 h 1330728"/>
              <a:gd name="connsiteX5" fmla="*/ 1630017 w 1630017"/>
              <a:gd name="connsiteY5" fmla="*/ 1330728 h 1330728"/>
              <a:gd name="connsiteX6" fmla="*/ 1135579 w 1630017"/>
              <a:gd name="connsiteY6" fmla="*/ 1330728 h 1330728"/>
              <a:gd name="connsiteX7" fmla="*/ 641140 w 1630017"/>
              <a:gd name="connsiteY7" fmla="*/ 1330728 h 1330728"/>
              <a:gd name="connsiteX8" fmla="*/ 0 w 1630017"/>
              <a:gd name="connsiteY8" fmla="*/ 1330728 h 1330728"/>
              <a:gd name="connsiteX9" fmla="*/ 0 w 1630017"/>
              <a:gd name="connsiteY9" fmla="*/ 691979 h 1330728"/>
              <a:gd name="connsiteX10" fmla="*/ 0 w 1630017"/>
              <a:gd name="connsiteY10" fmla="*/ 0 h 1330728"/>
              <a:gd name="connsiteX0" fmla="*/ -135829 w 1630017"/>
              <a:gd name="connsiteY0" fmla="*/ 249512 h 1330728"/>
              <a:gd name="connsiteX1" fmla="*/ -598330 w 1630017"/>
              <a:gd name="connsiteY1" fmla="*/ 251375 h 133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30017" h="1330728" extrusionOk="0">
                <a:moveTo>
                  <a:pt x="0" y="0"/>
                </a:moveTo>
                <a:cubicBezTo>
                  <a:pt x="116570" y="549"/>
                  <a:pt x="337868" y="17421"/>
                  <a:pt x="543339" y="0"/>
                </a:cubicBezTo>
                <a:cubicBezTo>
                  <a:pt x="748810" y="-17421"/>
                  <a:pt x="874995" y="15090"/>
                  <a:pt x="1119278" y="0"/>
                </a:cubicBezTo>
                <a:cubicBezTo>
                  <a:pt x="1363561" y="-15090"/>
                  <a:pt x="1514184" y="12004"/>
                  <a:pt x="1630017" y="0"/>
                </a:cubicBezTo>
                <a:cubicBezTo>
                  <a:pt x="1641812" y="207969"/>
                  <a:pt x="1628341" y="339342"/>
                  <a:pt x="1630017" y="625442"/>
                </a:cubicBezTo>
                <a:cubicBezTo>
                  <a:pt x="1631693" y="911542"/>
                  <a:pt x="1619400" y="984172"/>
                  <a:pt x="1630017" y="1330728"/>
                </a:cubicBezTo>
                <a:cubicBezTo>
                  <a:pt x="1425028" y="1306568"/>
                  <a:pt x="1351157" y="1353259"/>
                  <a:pt x="1135579" y="1330728"/>
                </a:cubicBezTo>
                <a:cubicBezTo>
                  <a:pt x="920001" y="1308197"/>
                  <a:pt x="742767" y="1323025"/>
                  <a:pt x="641140" y="1330728"/>
                </a:cubicBezTo>
                <a:cubicBezTo>
                  <a:pt x="539513" y="1338431"/>
                  <a:pt x="170740" y="1353024"/>
                  <a:pt x="0" y="1330728"/>
                </a:cubicBezTo>
                <a:cubicBezTo>
                  <a:pt x="-16656" y="1015587"/>
                  <a:pt x="7592" y="866272"/>
                  <a:pt x="0" y="691979"/>
                </a:cubicBezTo>
                <a:cubicBezTo>
                  <a:pt x="-7592" y="517686"/>
                  <a:pt x="5520" y="188316"/>
                  <a:pt x="0" y="0"/>
                </a:cubicBezTo>
                <a:close/>
              </a:path>
              <a:path w="1630017" h="1330728" fill="none" extrusionOk="0">
                <a:moveTo>
                  <a:pt x="-135829" y="249512"/>
                </a:moveTo>
                <a:cubicBezTo>
                  <a:pt x="-340860" y="271486"/>
                  <a:pt x="-482301" y="263722"/>
                  <a:pt x="-598330" y="251375"/>
                </a:cubicBezTo>
              </a:path>
            </a:pathLst>
          </a:custGeom>
          <a:noFill/>
          <a:ln w="19050">
            <a:solidFill>
              <a:srgbClr val="5B9BD5"/>
            </a:solidFill>
            <a:extLst>
              <a:ext uri="{C807C97D-BFC1-408E-A445-0C87EB9F89A2}">
                <ask:lineSketchStyleProps xmlns:ask="http://schemas.microsoft.com/office/drawing/2018/sketchyshapes" sd="606494331">
                  <a:prstGeom prst="borderCallout1">
                    <a:avLst>
                      <a:gd name="adj1" fmla="val 18750"/>
                      <a:gd name="adj2" fmla="val -8333"/>
                      <a:gd name="adj3" fmla="val 18890"/>
                      <a:gd name="adj4" fmla="val -3670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5B9BD5"/>
                </a:solidFill>
              </a:rPr>
              <a:t>احتكار وهو محرم.</a:t>
            </a:r>
          </a:p>
        </p:txBody>
      </p:sp>
    </p:spTree>
    <p:extLst>
      <p:ext uri="{BB962C8B-B14F-4D97-AF65-F5344CB8AC3E}">
        <p14:creationId xmlns:p14="http://schemas.microsoft.com/office/powerpoint/2010/main" val="175509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338"/>
            <a:ext cx="7342465" cy="4857323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945" y="3152303"/>
            <a:ext cx="3722590" cy="2084205"/>
          </a:xfrm>
          <a:prstGeom prst="rect">
            <a:avLst/>
          </a:prstGeom>
        </p:spPr>
      </p:pic>
      <p:sp>
        <p:nvSpPr>
          <p:cNvPr id="14" name="مستطيل ذو زوايا قطرية مستديرة 13"/>
          <p:cNvSpPr/>
          <p:nvPr/>
        </p:nvSpPr>
        <p:spPr>
          <a:xfrm>
            <a:off x="24064" y="6260885"/>
            <a:ext cx="2221425" cy="529391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التبرير المنطقي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767BB9C8-6207-444C-864B-FF121E272C34}"/>
              </a:ext>
            </a:extLst>
          </p:cNvPr>
          <p:cNvSpPr/>
          <p:nvPr/>
        </p:nvSpPr>
        <p:spPr>
          <a:xfrm>
            <a:off x="2059382" y="2121251"/>
            <a:ext cx="45136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2">
                    <a:lumMod val="50000"/>
                  </a:schemeClr>
                </a:solidFill>
                <a:latin typeface="Traditional Arabic" panose="02020603050405020304" pitchFamily="18" charset="-78"/>
              </a:rPr>
              <a:t>لأن الناس لا يتضررون به ، بل من مصلحتهم أن تحبس السلع في وقت الرخص ليزداد المعروض فتقل القيمة.</a:t>
            </a:r>
          </a:p>
        </p:txBody>
      </p:sp>
      <p:sp>
        <p:nvSpPr>
          <p:cNvPr id="4" name="سهم: خماسي 3">
            <a:extLst>
              <a:ext uri="{FF2B5EF4-FFF2-40B4-BE49-F238E27FC236}">
                <a16:creationId xmlns:a16="http://schemas.microsoft.com/office/drawing/2014/main" id="{6B008BA6-5805-4B4D-B6B5-0A98DC227E68}"/>
              </a:ext>
            </a:extLst>
          </p:cNvPr>
          <p:cNvSpPr/>
          <p:nvPr/>
        </p:nvSpPr>
        <p:spPr>
          <a:xfrm flipH="1">
            <a:off x="8653670" y="305708"/>
            <a:ext cx="3538330" cy="830997"/>
          </a:xfrm>
          <a:prstGeom prst="homePlat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النوع الأول : ادخار التجار:</a:t>
            </a:r>
          </a:p>
        </p:txBody>
      </p:sp>
      <p:pic>
        <p:nvPicPr>
          <p:cNvPr id="7" name="صورة 6" descr="صورة تحتوي على صغير, جالس, تشبث, داكن&#10;&#10;تم إنشاء الوصف تلقائياً">
            <a:extLst>
              <a:ext uri="{FF2B5EF4-FFF2-40B4-BE49-F238E27FC236}">
                <a16:creationId xmlns:a16="http://schemas.microsoft.com/office/drawing/2014/main" id="{E64FD3C3-6F51-410E-8ECF-51F5080070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73078" y="1111976"/>
            <a:ext cx="6140248" cy="6164858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5F99D9B5-06DC-4F2F-914A-8F70857C0AA5}"/>
              </a:ext>
            </a:extLst>
          </p:cNvPr>
          <p:cNvSpPr/>
          <p:nvPr/>
        </p:nvSpPr>
        <p:spPr>
          <a:xfrm>
            <a:off x="7342465" y="3545757"/>
            <a:ext cx="417443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فكر/ي وبرر/ي </a:t>
            </a:r>
          </a:p>
          <a:p>
            <a:pPr algn="ctr"/>
            <a:r>
              <a:rPr lang="ar-SA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تبريرًا منطقيًا</a:t>
            </a:r>
            <a:r>
              <a:rPr lang="ar-SA" sz="32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  <a:p>
            <a:pPr algn="ctr"/>
            <a:r>
              <a:rPr lang="ar-SA" sz="32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ادخار التجار جائز!</a:t>
            </a:r>
          </a:p>
        </p:txBody>
      </p:sp>
      <p:pic>
        <p:nvPicPr>
          <p:cNvPr id="21" name="صورة 20" descr="صورة تحتوي على عجلة&#10;&#10;تم إنشاء الوصف تلقائياً">
            <a:extLst>
              <a:ext uri="{FF2B5EF4-FFF2-40B4-BE49-F238E27FC236}">
                <a16:creationId xmlns:a16="http://schemas.microsoft.com/office/drawing/2014/main" id="{AA3444F9-DAB4-4654-99A4-35E8833A0B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083" b="90000" l="10000" r="90000">
                        <a14:foregroundMark x1="68359" y1="8472" x2="68359" y2="8472"/>
                        <a14:foregroundMark x1="69922" y1="8333" x2="69922" y2="8333"/>
                        <a14:foregroundMark x1="65859" y1="7083" x2="65859" y2="7083"/>
                        <a14:foregroundMark x1="26094" y1="44028" x2="26094" y2="44028"/>
                        <a14:foregroundMark x1="26406" y1="44028" x2="27734" y2="46944"/>
                        <a14:foregroundMark x1="68359" y1="54306" x2="68359" y2="54306"/>
                        <a14:foregroundMark x1="27500" y1="44583" x2="26641" y2="44444"/>
                        <a14:foregroundMark x1="35000" y1="64722" x2="38984" y2="69583"/>
                        <a14:foregroundMark x1="38984" y1="69583" x2="42891" y2="70694"/>
                        <a14:foregroundMark x1="42891" y1="70694" x2="44922" y2="69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286" y="4958766"/>
            <a:ext cx="3710608" cy="208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47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ذو زوايا قطرية مستديرة 13"/>
          <p:cNvSpPr/>
          <p:nvPr/>
        </p:nvSpPr>
        <p:spPr>
          <a:xfrm>
            <a:off x="24064" y="6260885"/>
            <a:ext cx="2221425" cy="529391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مناقشة</a:t>
            </a:r>
          </a:p>
        </p:txBody>
      </p:sp>
      <p:pic>
        <p:nvPicPr>
          <p:cNvPr id="12" name="صورة 11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F0132E4E-C568-4118-B034-00C9C10370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734" y="59400"/>
            <a:ext cx="4582572" cy="1031021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27818E7E-0565-438A-87E4-659EE2140EBC}"/>
              </a:ext>
            </a:extLst>
          </p:cNvPr>
          <p:cNvSpPr/>
          <p:nvPr/>
        </p:nvSpPr>
        <p:spPr>
          <a:xfrm>
            <a:off x="6182026" y="193006"/>
            <a:ext cx="617299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1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</a:rPr>
              <a:t>ا</a:t>
            </a:r>
            <a:r>
              <a:rPr lang="ar-SA" sz="4800" b="1" cap="none" spc="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</a:rPr>
              <a:t>لادخار نوعان:</a:t>
            </a:r>
          </a:p>
        </p:txBody>
      </p:sp>
      <p:sp>
        <p:nvSpPr>
          <p:cNvPr id="15" name="سهم: خماسي 14">
            <a:extLst>
              <a:ext uri="{FF2B5EF4-FFF2-40B4-BE49-F238E27FC236}">
                <a16:creationId xmlns:a16="http://schemas.microsoft.com/office/drawing/2014/main" id="{56749A56-1C8D-4200-B12C-BC6B2905DD82}"/>
              </a:ext>
            </a:extLst>
          </p:cNvPr>
          <p:cNvSpPr/>
          <p:nvPr/>
        </p:nvSpPr>
        <p:spPr>
          <a:xfrm flipH="1">
            <a:off x="8653670" y="1312873"/>
            <a:ext cx="3538330" cy="830997"/>
          </a:xfrm>
          <a:prstGeom prst="homePlat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النوع الثاني: ادخار الافراد: </a:t>
            </a:r>
          </a:p>
        </p:txBody>
      </p:sp>
      <p:pic>
        <p:nvPicPr>
          <p:cNvPr id="22" name="صورة 21" descr="صورة تحتوي على خشبي, مكان جلوس, خشب, جالس&#10;&#10;تم إنشاء الوصف تلقائياً">
            <a:extLst>
              <a:ext uri="{FF2B5EF4-FFF2-40B4-BE49-F238E27FC236}">
                <a16:creationId xmlns:a16="http://schemas.microsoft.com/office/drawing/2014/main" id="{BD9CF95F-BBE1-48A7-841B-A01AC7C948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/>
          <a:stretch/>
        </p:blipFill>
        <p:spPr>
          <a:xfrm>
            <a:off x="6096000" y="2143870"/>
            <a:ext cx="5155097" cy="4817589"/>
          </a:xfrm>
          <a:prstGeom prst="rect">
            <a:avLst/>
          </a:prstGeom>
        </p:spPr>
      </p:pic>
      <p:sp>
        <p:nvSpPr>
          <p:cNvPr id="23" name="مستطيل 22">
            <a:extLst>
              <a:ext uri="{FF2B5EF4-FFF2-40B4-BE49-F238E27FC236}">
                <a16:creationId xmlns:a16="http://schemas.microsoft.com/office/drawing/2014/main" id="{FF9BC40A-C3E5-435A-ABA6-A0217EA8FF81}"/>
              </a:ext>
            </a:extLst>
          </p:cNvPr>
          <p:cNvSpPr/>
          <p:nvPr/>
        </p:nvSpPr>
        <p:spPr>
          <a:xfrm>
            <a:off x="2810825" y="2915872"/>
            <a:ext cx="1172544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4400" b="1" dirty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</a:rPr>
              <a:t>ناقش/ي مع مجموعتك</a:t>
            </a:r>
          </a:p>
          <a:p>
            <a:pPr lvl="0" algn="ctr"/>
            <a:r>
              <a:rPr lang="ar-SA" sz="4400" b="1" dirty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</a:rPr>
              <a:t> ما هو ادخار التجار؟</a:t>
            </a:r>
          </a:p>
        </p:txBody>
      </p:sp>
      <p:pic>
        <p:nvPicPr>
          <p:cNvPr id="24" name="صورة 23" descr="صورة تحتوي على داخلي, منضدة, بحث, صغير&#10;&#10;تم إنشاء الوصف تلقائياً">
            <a:extLst>
              <a:ext uri="{FF2B5EF4-FFF2-40B4-BE49-F238E27FC236}">
                <a16:creationId xmlns:a16="http://schemas.microsoft.com/office/drawing/2014/main" id="{68C54B9A-FFD7-4ABF-88CA-B3BE5731C4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07" y="2915872"/>
            <a:ext cx="5371894" cy="435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5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ذو زوايا قطرية مستديرة 13"/>
          <p:cNvSpPr/>
          <p:nvPr/>
        </p:nvSpPr>
        <p:spPr>
          <a:xfrm>
            <a:off x="24064" y="6260885"/>
            <a:ext cx="2221425" cy="529391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مناقشة</a:t>
            </a:r>
          </a:p>
        </p:txBody>
      </p:sp>
      <p:pic>
        <p:nvPicPr>
          <p:cNvPr id="12" name="صورة 11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F0132E4E-C568-4118-B034-00C9C10370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734" y="59400"/>
            <a:ext cx="4582572" cy="1031021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27818E7E-0565-438A-87E4-659EE2140EBC}"/>
              </a:ext>
            </a:extLst>
          </p:cNvPr>
          <p:cNvSpPr/>
          <p:nvPr/>
        </p:nvSpPr>
        <p:spPr>
          <a:xfrm>
            <a:off x="6182026" y="193006"/>
            <a:ext cx="617299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1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</a:rPr>
              <a:t>ا</a:t>
            </a:r>
            <a:r>
              <a:rPr lang="ar-SA" sz="4800" b="1" cap="none" spc="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</a:rPr>
              <a:t>لادخار نوعان:</a:t>
            </a:r>
          </a:p>
        </p:txBody>
      </p:sp>
      <p:sp>
        <p:nvSpPr>
          <p:cNvPr id="15" name="سهم: خماسي 14">
            <a:extLst>
              <a:ext uri="{FF2B5EF4-FFF2-40B4-BE49-F238E27FC236}">
                <a16:creationId xmlns:a16="http://schemas.microsoft.com/office/drawing/2014/main" id="{56749A56-1C8D-4200-B12C-BC6B2905DD82}"/>
              </a:ext>
            </a:extLst>
          </p:cNvPr>
          <p:cNvSpPr/>
          <p:nvPr/>
        </p:nvSpPr>
        <p:spPr>
          <a:xfrm flipH="1">
            <a:off x="8653670" y="1312873"/>
            <a:ext cx="3538330" cy="830997"/>
          </a:xfrm>
          <a:prstGeom prst="homePlat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النوع الثاني: ادخار الافراد: 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7193A952-3FBC-4921-A30D-7109D17B6526}"/>
              </a:ext>
            </a:extLst>
          </p:cNvPr>
          <p:cNvSpPr/>
          <p:nvPr/>
        </p:nvSpPr>
        <p:spPr>
          <a:xfrm>
            <a:off x="4561548" y="2222549"/>
            <a:ext cx="6971758" cy="107721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ar-SA" sz="3200" b="1" dirty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</a:rPr>
              <a:t>وهو توفير المال الفاضل عن حاجته الحاضرة لحاجة يتوقعها في المستقبل له أو لمن يعوله.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F95981F1-C3F1-42F3-A9EF-E34D34080637}"/>
              </a:ext>
            </a:extLst>
          </p:cNvPr>
          <p:cNvSpPr/>
          <p:nvPr/>
        </p:nvSpPr>
        <p:spPr>
          <a:xfrm>
            <a:off x="922851" y="2407215"/>
            <a:ext cx="2645275" cy="70788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وحكمه : جائز.</a:t>
            </a:r>
            <a:endParaRPr lang="ar-SA" sz="4000" b="1" cap="none" spc="0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صورة 2" descr="صورة تحتوي على طعام, المصباح&#10;&#10;تم إنشاء الوصف تلقائياً">
            <a:extLst>
              <a:ext uri="{FF2B5EF4-FFF2-40B4-BE49-F238E27FC236}">
                <a16:creationId xmlns:a16="http://schemas.microsoft.com/office/drawing/2014/main" id="{EFAF59A2-87E4-40ED-9336-4B70F557F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926" y="3342416"/>
            <a:ext cx="3303380" cy="4341369"/>
          </a:xfrm>
          <a:prstGeom prst="rect">
            <a:avLst/>
          </a:prstGeom>
        </p:spPr>
      </p:pic>
      <p:pic>
        <p:nvPicPr>
          <p:cNvPr id="5" name="صورة 4" descr="صورة تحتوي على مرآة, جالس, داكن&#10;&#10;تم إنشاء الوصف تلقائياً">
            <a:extLst>
              <a:ext uri="{FF2B5EF4-FFF2-40B4-BE49-F238E27FC236}">
                <a16:creationId xmlns:a16="http://schemas.microsoft.com/office/drawing/2014/main" id="{11B29D41-0BB5-4B06-9E8D-2D8C2B3CFE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556" y="3630847"/>
            <a:ext cx="4353226" cy="2865874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23EEBC68-33BC-43B2-A958-0B3D600AABD3}"/>
              </a:ext>
            </a:extLst>
          </p:cNvPr>
          <p:cNvSpPr/>
          <p:nvPr/>
        </p:nvSpPr>
        <p:spPr>
          <a:xfrm>
            <a:off x="4561548" y="3970170"/>
            <a:ext cx="393088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>
                <a:ln w="0"/>
                <a:solidFill>
                  <a:srgbClr val="A5151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زاوج، شارِك، دون</a:t>
            </a:r>
          </a:p>
          <a:p>
            <a:pPr algn="ctr"/>
            <a:r>
              <a:rPr lang="ar-SA" sz="4400" b="1" dirty="0">
                <a:ln w="0"/>
                <a:solidFill>
                  <a:srgbClr val="A5151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فوائد الادخار للفرد؟!</a:t>
            </a:r>
            <a:endParaRPr lang="ar-SA" sz="4400" b="1" cap="none" spc="0" dirty="0">
              <a:ln w="0"/>
              <a:solidFill>
                <a:srgbClr val="A5151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385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صورة تحتوي على مرآة, جالس, داكن&#10;&#10;تم إنشاء الوصف تلقائياً">
            <a:extLst>
              <a:ext uri="{FF2B5EF4-FFF2-40B4-BE49-F238E27FC236}">
                <a16:creationId xmlns:a16="http://schemas.microsoft.com/office/drawing/2014/main" id="{2EB3966A-447E-4BE5-B0A5-EFB736763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34" y="2450776"/>
            <a:ext cx="3628366" cy="2388674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47" y="1807671"/>
            <a:ext cx="7342465" cy="4857323"/>
          </a:xfrm>
          <a:prstGeom prst="rect">
            <a:avLst/>
          </a:prstGeom>
        </p:spPr>
      </p:pic>
      <p:sp>
        <p:nvSpPr>
          <p:cNvPr id="19" name="مستطيل 18">
            <a:extLst>
              <a:ext uri="{FF2B5EF4-FFF2-40B4-BE49-F238E27FC236}">
                <a16:creationId xmlns:a16="http://schemas.microsoft.com/office/drawing/2014/main" id="{767BB9C8-6207-444C-864B-FF121E272C34}"/>
              </a:ext>
            </a:extLst>
          </p:cNvPr>
          <p:cNvSpPr/>
          <p:nvPr/>
        </p:nvSpPr>
        <p:spPr>
          <a:xfrm>
            <a:off x="1526089" y="2879271"/>
            <a:ext cx="544763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ar-SA" sz="3200" b="1" dirty="0">
                <a:solidFill>
                  <a:schemeClr val="bg2">
                    <a:lumMod val="50000"/>
                  </a:schemeClr>
                </a:solidFill>
                <a:latin typeface="Traditional Arabic" panose="02020603050405020304" pitchFamily="18" charset="-78"/>
              </a:rPr>
              <a:t>تعويد النفس على الاعتدال في المأكل والمشرب والملبس.</a:t>
            </a:r>
          </a:p>
          <a:p>
            <a:pPr marL="571500" indent="-571500">
              <a:buFontTx/>
              <a:buChar char="-"/>
            </a:pPr>
            <a:r>
              <a:rPr lang="ar-SA" sz="3200" b="1" dirty="0">
                <a:solidFill>
                  <a:schemeClr val="bg2">
                    <a:lumMod val="50000"/>
                  </a:schemeClr>
                </a:solidFill>
                <a:latin typeface="Traditional Arabic" panose="02020603050405020304" pitchFamily="18" charset="-78"/>
              </a:rPr>
              <a:t>الاستفادة من المال في وقت الحاجة.</a:t>
            </a:r>
          </a:p>
          <a:p>
            <a:pPr marL="571500" indent="-571500">
              <a:buFontTx/>
              <a:buChar char="-"/>
            </a:pPr>
            <a:r>
              <a:rPr lang="ar-SA" sz="3200" b="1" dirty="0">
                <a:solidFill>
                  <a:schemeClr val="bg2">
                    <a:lumMod val="50000"/>
                  </a:schemeClr>
                </a:solidFill>
                <a:latin typeface="Traditional Arabic" panose="02020603050405020304" pitchFamily="18" charset="-78"/>
              </a:rPr>
              <a:t>عدم اللجوء الى الدين وقت الحاجة.</a:t>
            </a:r>
          </a:p>
        </p:txBody>
      </p:sp>
      <p:pic>
        <p:nvPicPr>
          <p:cNvPr id="12" name="صورة 11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F0132E4E-C568-4118-B034-00C9C10370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734" y="59400"/>
            <a:ext cx="4582572" cy="1031021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27818E7E-0565-438A-87E4-659EE2140EBC}"/>
              </a:ext>
            </a:extLst>
          </p:cNvPr>
          <p:cNvSpPr/>
          <p:nvPr/>
        </p:nvSpPr>
        <p:spPr>
          <a:xfrm>
            <a:off x="6182026" y="193006"/>
            <a:ext cx="617299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1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</a:rPr>
              <a:t>ا</a:t>
            </a:r>
            <a:r>
              <a:rPr lang="ar-SA" sz="4800" b="1" cap="none" spc="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</a:rPr>
              <a:t>لادخار نوعان:</a:t>
            </a:r>
          </a:p>
        </p:txBody>
      </p:sp>
      <p:sp>
        <p:nvSpPr>
          <p:cNvPr id="15" name="سهم: خماسي 14">
            <a:extLst>
              <a:ext uri="{FF2B5EF4-FFF2-40B4-BE49-F238E27FC236}">
                <a16:creationId xmlns:a16="http://schemas.microsoft.com/office/drawing/2014/main" id="{56749A56-1C8D-4200-B12C-BC6B2905DD82}"/>
              </a:ext>
            </a:extLst>
          </p:cNvPr>
          <p:cNvSpPr/>
          <p:nvPr/>
        </p:nvSpPr>
        <p:spPr>
          <a:xfrm flipH="1">
            <a:off x="8653670" y="1312873"/>
            <a:ext cx="3538330" cy="830997"/>
          </a:xfrm>
          <a:prstGeom prst="homePlat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النوع الثاني: ادخار الافراد: </a:t>
            </a:r>
          </a:p>
        </p:txBody>
      </p:sp>
      <p:pic>
        <p:nvPicPr>
          <p:cNvPr id="3" name="صورة 2" descr="صورة تحتوي على طعام, المصباح&#10;&#10;تم إنشاء الوصف تلقائياً">
            <a:extLst>
              <a:ext uri="{FF2B5EF4-FFF2-40B4-BE49-F238E27FC236}">
                <a16:creationId xmlns:a16="http://schemas.microsoft.com/office/drawing/2014/main" id="{735BB9FB-B81F-4618-B1AB-C33FDBE72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738" y="3585791"/>
            <a:ext cx="2886524" cy="3793528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3ACC6D1E-1268-416A-BBF5-C724865581F2}"/>
              </a:ext>
            </a:extLst>
          </p:cNvPr>
          <p:cNvSpPr/>
          <p:nvPr/>
        </p:nvSpPr>
        <p:spPr>
          <a:xfrm>
            <a:off x="7576112" y="2786975"/>
            <a:ext cx="325281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ar-SA" sz="3600" b="1" dirty="0">
                <a:ln w="0"/>
                <a:solidFill>
                  <a:srgbClr val="A5151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زاوج، شارِك، دوّن</a:t>
            </a:r>
          </a:p>
          <a:p>
            <a:pPr algn="ctr"/>
            <a:r>
              <a:rPr lang="ar-SA" sz="3600" b="1" dirty="0">
                <a:ln w="0"/>
                <a:solidFill>
                  <a:srgbClr val="A5151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فوائد الادخار للفرد؟!</a:t>
            </a:r>
            <a:endParaRPr lang="ar-SA" sz="3600" b="1" cap="none" spc="0" dirty="0">
              <a:ln w="0"/>
              <a:solidFill>
                <a:srgbClr val="A5151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مستطيل ذو زوايا قطرية مستديرة 13">
            <a:extLst>
              <a:ext uri="{FF2B5EF4-FFF2-40B4-BE49-F238E27FC236}">
                <a16:creationId xmlns:a16="http://schemas.microsoft.com/office/drawing/2014/main" id="{156578B0-6428-440C-A9A0-8406F712D756}"/>
              </a:ext>
            </a:extLst>
          </p:cNvPr>
          <p:cNvSpPr/>
          <p:nvPr/>
        </p:nvSpPr>
        <p:spPr>
          <a:xfrm>
            <a:off x="24064" y="6260885"/>
            <a:ext cx="2221425" cy="529391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زاوج، شارِك، دوّن</a:t>
            </a:r>
          </a:p>
        </p:txBody>
      </p:sp>
    </p:spTree>
    <p:extLst>
      <p:ext uri="{BB962C8B-B14F-4D97-AF65-F5344CB8AC3E}">
        <p14:creationId xmlns:p14="http://schemas.microsoft.com/office/powerpoint/2010/main" val="315583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692E5BB7-B745-482B-870D-A1C784DB6504}"/>
              </a:ext>
            </a:extLst>
          </p:cNvPr>
          <p:cNvSpPr/>
          <p:nvPr/>
        </p:nvSpPr>
        <p:spPr>
          <a:xfrm>
            <a:off x="1326105" y="2089738"/>
            <a:ext cx="5202149" cy="271188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483C5834-86CB-4CBC-816D-B3FD691B4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483" y="1033186"/>
            <a:ext cx="3374265" cy="4030693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1D7169A9-5F8E-40A3-BF53-21655FD7CD08}"/>
              </a:ext>
            </a:extLst>
          </p:cNvPr>
          <p:cNvSpPr/>
          <p:nvPr/>
        </p:nvSpPr>
        <p:spPr>
          <a:xfrm>
            <a:off x="1363238" y="2168409"/>
            <a:ext cx="520214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لا يجوز له الادخار ، </a:t>
            </a:r>
          </a:p>
          <a:p>
            <a:pPr algn="ctr"/>
            <a:r>
              <a:rPr lang="ar-SA" sz="40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وعليه ان يؤدي حقوق</a:t>
            </a:r>
          </a:p>
          <a:p>
            <a:pPr algn="ctr"/>
            <a:r>
              <a:rPr lang="ar-SA" sz="40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الناس وحق الله تعالى </a:t>
            </a:r>
            <a:r>
              <a:rPr lang="ar-SA" sz="4000" b="1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ان</a:t>
            </a:r>
          </a:p>
          <a:p>
            <a:pPr algn="ctr"/>
            <a:r>
              <a:rPr lang="ar-SA" sz="4000" b="1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كان</a:t>
            </a:r>
            <a:r>
              <a:rPr lang="ar-SA" sz="40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له زكاة.</a:t>
            </a:r>
            <a:endParaRPr lang="ar-SA" sz="4000" b="1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صورة 5" descr="صورة تحتوي على ساعة حائط, رسم&#10;&#10;تم إنشاء الوصف تلقائياً">
            <a:extLst>
              <a:ext uri="{FF2B5EF4-FFF2-40B4-BE49-F238E27FC236}">
                <a16:creationId xmlns:a16="http://schemas.microsoft.com/office/drawing/2014/main" id="{4E550BA9-993D-4718-ADC4-85F618B65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2" y="4308603"/>
            <a:ext cx="1967948" cy="1967948"/>
          </a:xfrm>
          <a:prstGeom prst="rect">
            <a:avLst/>
          </a:prstGeom>
        </p:spPr>
      </p:pic>
      <p:sp>
        <p:nvSpPr>
          <p:cNvPr id="11" name="مستطيل 10"/>
          <p:cNvSpPr/>
          <p:nvPr/>
        </p:nvSpPr>
        <p:spPr>
          <a:xfrm>
            <a:off x="6901578" y="2089738"/>
            <a:ext cx="303807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فكر/ي ما رأيك بمن يدخر الأموال و عليه واجبات و حقوق للناس </a:t>
            </a:r>
            <a:r>
              <a:rPr lang="ar-SA" sz="36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لم يقم بأدائها :</a:t>
            </a:r>
          </a:p>
        </p:txBody>
      </p:sp>
      <p:pic>
        <p:nvPicPr>
          <p:cNvPr id="16" name="Picture 2" descr="Concept Icon | 그래픽, 일러스트레이션 및 포스터 디자인">
            <a:extLst>
              <a:ext uri="{FF2B5EF4-FFF2-40B4-BE49-F238E27FC236}">
                <a16:creationId xmlns:a16="http://schemas.microsoft.com/office/drawing/2014/main" id="{5468B717-F935-4E6E-95B9-CD8A8C39D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1223" y1="69565" x2="51223" y2="69565"/>
                        <a14:foregroundMark x1="51223" y1="74638" x2="51223" y2="74638"/>
                        <a14:foregroundMark x1="51359" y1="77899" x2="51359" y2="77899"/>
                        <a14:foregroundMark x1="51359" y1="82971" x2="51359" y2="82971"/>
                        <a14:foregroundMark x1="51766" y1="86232" x2="51766" y2="862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183" y="-198724"/>
            <a:ext cx="6667134" cy="50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ذو زوايا قطرية مستديرة 13">
            <a:extLst>
              <a:ext uri="{FF2B5EF4-FFF2-40B4-BE49-F238E27FC236}">
                <a16:creationId xmlns:a16="http://schemas.microsoft.com/office/drawing/2014/main" id="{6DF28898-EC47-4911-887F-A8E244790064}"/>
              </a:ext>
            </a:extLst>
          </p:cNvPr>
          <p:cNvSpPr/>
          <p:nvPr/>
        </p:nvSpPr>
        <p:spPr>
          <a:xfrm>
            <a:off x="24064" y="6260885"/>
            <a:ext cx="2221425" cy="529391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التفكير المنطقي</a:t>
            </a:r>
          </a:p>
        </p:txBody>
      </p:sp>
    </p:spTree>
    <p:extLst>
      <p:ext uri="{BB962C8B-B14F-4D97-AF65-F5344CB8AC3E}">
        <p14:creationId xmlns:p14="http://schemas.microsoft.com/office/powerpoint/2010/main" val="258600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2673428" y="1320329"/>
            <a:ext cx="6845144" cy="64633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املئ/ي خريطة المفاهيم بأنواع الادخار وحكم كل نوع:</a:t>
            </a:r>
            <a:endParaRPr lang="ar-SA" sz="36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77"/>
          <a:stretch/>
        </p:blipFill>
        <p:spPr>
          <a:xfrm>
            <a:off x="9326480" y="165987"/>
            <a:ext cx="2032522" cy="2245343"/>
          </a:xfrm>
          <a:prstGeom prst="rect">
            <a:avLst/>
          </a:prstGeom>
        </p:spPr>
      </p:pic>
      <p:graphicFrame>
        <p:nvGraphicFramePr>
          <p:cNvPr id="3" name="رسم تخطيطي 2">
            <a:extLst>
              <a:ext uri="{FF2B5EF4-FFF2-40B4-BE49-F238E27FC236}">
                <a16:creationId xmlns:a16="http://schemas.microsoft.com/office/drawing/2014/main" id="{93BED08A-A4C5-4DCE-8267-68B46A252E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9444272"/>
              </p:ext>
            </p:extLst>
          </p:nvPr>
        </p:nvGraphicFramePr>
        <p:xfrm>
          <a:off x="2554159" y="2271424"/>
          <a:ext cx="6422136" cy="4321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مستطيل ذو زوايا قطرية مستديرة 22">
            <a:extLst>
              <a:ext uri="{FF2B5EF4-FFF2-40B4-BE49-F238E27FC236}">
                <a16:creationId xmlns:a16="http://schemas.microsoft.com/office/drawing/2014/main" id="{EDB591E0-F90A-457C-AF21-5421D8A0F524}"/>
              </a:ext>
            </a:extLst>
          </p:cNvPr>
          <p:cNvSpPr/>
          <p:nvPr/>
        </p:nvSpPr>
        <p:spPr>
          <a:xfrm>
            <a:off x="24064" y="6260885"/>
            <a:ext cx="2221425" cy="529391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خريطة مفاهيم</a:t>
            </a:r>
          </a:p>
        </p:txBody>
      </p:sp>
      <p:pic>
        <p:nvPicPr>
          <p:cNvPr id="2" name="صورة 1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8129F9F1-88A3-42ED-AE91-61CFE82854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490" y="99727"/>
            <a:ext cx="4582572" cy="1031021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4550973" y="98623"/>
            <a:ext cx="352692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الادخار نوعان :</a:t>
            </a:r>
            <a:endParaRPr lang="ar-SA" sz="6000" b="1" cap="none" spc="0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6430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Graphic spid="3" grpId="0">
        <p:bldAsOne/>
      </p:bldGraphic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"/>
          <p:cNvSpPr/>
          <p:nvPr/>
        </p:nvSpPr>
        <p:spPr>
          <a:xfrm>
            <a:off x="8328160" y="193835"/>
            <a:ext cx="3863839" cy="646331"/>
          </a:xfrm>
          <a:custGeom>
            <a:avLst/>
            <a:gdLst>
              <a:gd name="connsiteX0" fmla="*/ 0 w 2824748"/>
              <a:gd name="connsiteY0" fmla="*/ 0 h 646331"/>
              <a:gd name="connsiteX1" fmla="*/ 2824748 w 2824748"/>
              <a:gd name="connsiteY1" fmla="*/ 0 h 646331"/>
              <a:gd name="connsiteX2" fmla="*/ 2824748 w 2824748"/>
              <a:gd name="connsiteY2" fmla="*/ 646331 h 646331"/>
              <a:gd name="connsiteX3" fmla="*/ 0 w 2824748"/>
              <a:gd name="connsiteY3" fmla="*/ 646331 h 646331"/>
              <a:gd name="connsiteX4" fmla="*/ 0 w 2824748"/>
              <a:gd name="connsiteY4" fmla="*/ 0 h 646331"/>
              <a:gd name="connsiteX0" fmla="*/ 0 w 3503621"/>
              <a:gd name="connsiteY0" fmla="*/ 13854 h 646331"/>
              <a:gd name="connsiteX1" fmla="*/ 3503621 w 3503621"/>
              <a:gd name="connsiteY1" fmla="*/ 0 h 646331"/>
              <a:gd name="connsiteX2" fmla="*/ 3503621 w 3503621"/>
              <a:gd name="connsiteY2" fmla="*/ 646331 h 646331"/>
              <a:gd name="connsiteX3" fmla="*/ 678873 w 3503621"/>
              <a:gd name="connsiteY3" fmla="*/ 646331 h 646331"/>
              <a:gd name="connsiteX4" fmla="*/ 0 w 3503621"/>
              <a:gd name="connsiteY4" fmla="*/ 13854 h 646331"/>
              <a:gd name="connsiteX0" fmla="*/ 360218 w 3863839"/>
              <a:gd name="connsiteY0" fmla="*/ 13854 h 646331"/>
              <a:gd name="connsiteX1" fmla="*/ 3863839 w 3863839"/>
              <a:gd name="connsiteY1" fmla="*/ 0 h 646331"/>
              <a:gd name="connsiteX2" fmla="*/ 3863839 w 3863839"/>
              <a:gd name="connsiteY2" fmla="*/ 646331 h 646331"/>
              <a:gd name="connsiteX3" fmla="*/ 0 w 3863839"/>
              <a:gd name="connsiteY3" fmla="*/ 632476 h 646331"/>
              <a:gd name="connsiteX4" fmla="*/ 360218 w 3863839"/>
              <a:gd name="connsiteY4" fmla="*/ 13854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3839" h="646331">
                <a:moveTo>
                  <a:pt x="360218" y="13854"/>
                </a:moveTo>
                <a:lnTo>
                  <a:pt x="3863839" y="0"/>
                </a:lnTo>
                <a:lnTo>
                  <a:pt x="3863839" y="646331"/>
                </a:lnTo>
                <a:lnTo>
                  <a:pt x="0" y="632476"/>
                </a:lnTo>
                <a:lnTo>
                  <a:pt x="360218" y="13854"/>
                </a:lnTo>
                <a:close/>
              </a:path>
            </a:pathLst>
          </a:custGeom>
          <a:solidFill>
            <a:srgbClr val="27DD7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>
                <a:solidFill>
                  <a:schemeClr val="bg1"/>
                </a:solidFill>
                <a:cs typeface="Calibri"/>
                <a:sym typeface="Calibri"/>
              </a:rPr>
              <a:t>صياغة أسئلة!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1904753" y="840166"/>
            <a:ext cx="9297720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ar-SA" sz="3200" b="1" dirty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عزيزي الطالب المُبدع/ عزيزتي الطالبة المُبدعة:</a:t>
            </a:r>
          </a:p>
          <a:p>
            <a:pPr lvl="0" algn="ctr"/>
            <a:r>
              <a:rPr lang="ar-SA" sz="3200" b="1" dirty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كون/ي أسئلة عن الدرس باستخدام جميع أدوات الاستفهام </a:t>
            </a: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  <a:cs typeface="Calibri"/>
                <a:sym typeface="Wingdings" panose="05000000000000000000" pitchFamily="2" charset="2"/>
              </a:rPr>
              <a:t></a:t>
            </a:r>
            <a:endParaRPr lang="ar-SA" sz="3200" b="1" dirty="0">
              <a:solidFill>
                <a:schemeClr val="accent1">
                  <a:lumMod val="50000"/>
                </a:schemeClr>
              </a:solidFill>
              <a:cs typeface="Calibri"/>
              <a:sym typeface="Calibri"/>
            </a:endParaRPr>
          </a:p>
        </p:txBody>
      </p:sp>
      <p:sp>
        <p:nvSpPr>
          <p:cNvPr id="19" name="وسيلة شرح مستطيلة مستديرة الزوايا 18"/>
          <p:cNvSpPr/>
          <p:nvPr/>
        </p:nvSpPr>
        <p:spPr>
          <a:xfrm>
            <a:off x="9250843" y="3289110"/>
            <a:ext cx="1613943" cy="1021518"/>
          </a:xfrm>
          <a:prstGeom prst="wedgeRoundRectCallout">
            <a:avLst>
              <a:gd name="adj1" fmla="val -103991"/>
              <a:gd name="adj2" fmla="val -12359"/>
              <a:gd name="adj3" fmla="val 16667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لماذا؟</a:t>
            </a:r>
            <a:endParaRPr lang="ar-SA" sz="3600" dirty="0"/>
          </a:p>
        </p:txBody>
      </p:sp>
      <p:sp>
        <p:nvSpPr>
          <p:cNvPr id="20" name="وسيلة شرح مستطيلة مستديرة الزوايا 19"/>
          <p:cNvSpPr/>
          <p:nvPr/>
        </p:nvSpPr>
        <p:spPr>
          <a:xfrm>
            <a:off x="8621877" y="5011002"/>
            <a:ext cx="1613943" cy="1021518"/>
          </a:xfrm>
          <a:prstGeom prst="wedgeRoundRectCallout">
            <a:avLst>
              <a:gd name="adj1" fmla="val -74394"/>
              <a:gd name="adj2" fmla="val -55111"/>
              <a:gd name="adj3" fmla="val 16667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هل؟</a:t>
            </a:r>
            <a:endParaRPr lang="ar-SA" sz="3600" dirty="0"/>
          </a:p>
        </p:txBody>
      </p:sp>
      <p:sp>
        <p:nvSpPr>
          <p:cNvPr id="21" name="وسيلة شرح مستطيلة مستديرة الزوايا 20"/>
          <p:cNvSpPr/>
          <p:nvPr/>
        </p:nvSpPr>
        <p:spPr>
          <a:xfrm>
            <a:off x="2018635" y="3289110"/>
            <a:ext cx="1613943" cy="1021518"/>
          </a:xfrm>
          <a:prstGeom prst="wedgeRoundRectCallout">
            <a:avLst>
              <a:gd name="adj1" fmla="val 115974"/>
              <a:gd name="adj2" fmla="val -17703"/>
              <a:gd name="adj3" fmla="val 16667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كيف؟</a:t>
            </a:r>
            <a:endParaRPr lang="ar-SA" sz="3600" dirty="0"/>
          </a:p>
        </p:txBody>
      </p:sp>
      <p:sp>
        <p:nvSpPr>
          <p:cNvPr id="22" name="وسيلة شرح مستطيلة مستديرة الزوايا 21"/>
          <p:cNvSpPr/>
          <p:nvPr/>
        </p:nvSpPr>
        <p:spPr>
          <a:xfrm>
            <a:off x="2715840" y="5011002"/>
            <a:ext cx="1613943" cy="1021518"/>
          </a:xfrm>
          <a:prstGeom prst="wedgeRoundRectCallout">
            <a:avLst>
              <a:gd name="adj1" fmla="val 68485"/>
              <a:gd name="adj2" fmla="val -47095"/>
              <a:gd name="adj3" fmla="val 16667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متى؟</a:t>
            </a:r>
            <a:endParaRPr lang="ar-SA" sz="3600" dirty="0"/>
          </a:p>
        </p:txBody>
      </p:sp>
      <p:sp>
        <p:nvSpPr>
          <p:cNvPr id="23" name="وسيلة شرح مستطيلة مستديرة الزوايا 22"/>
          <p:cNvSpPr/>
          <p:nvPr/>
        </p:nvSpPr>
        <p:spPr>
          <a:xfrm>
            <a:off x="5678713" y="5732059"/>
            <a:ext cx="1594234" cy="996497"/>
          </a:xfrm>
          <a:prstGeom prst="wedgeRoundRectCallout">
            <a:avLst>
              <a:gd name="adj1" fmla="val -8154"/>
              <a:gd name="adj2" fmla="val -83823"/>
              <a:gd name="adj3" fmla="val 16667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ما؟</a:t>
            </a:r>
            <a:endParaRPr lang="ar-SA" sz="3600" dirty="0"/>
          </a:p>
        </p:txBody>
      </p:sp>
      <p:pic>
        <p:nvPicPr>
          <p:cNvPr id="24" name="Picture 6" descr="Speech bubbles with question marks Free Vector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0" b="88818" l="958" r="98882">
                        <a14:foregroundMark x1="52236" y1="61342" x2="52236" y2="61342"/>
                        <a14:foregroundMark x1="49361" y1="67732" x2="49361" y2="67732"/>
                        <a14:foregroundMark x1="49840" y1="73323" x2="49840" y2="73323"/>
                        <a14:foregroundMark x1="50319" y1="79393" x2="50319" y2="79393"/>
                        <a14:foregroundMark x1="51917" y1="74441" x2="51917" y2="74441"/>
                        <a14:foregroundMark x1="55591" y1="81150" x2="55591" y2="81150"/>
                        <a14:foregroundMark x1="61981" y1="80990" x2="61981" y2="80990"/>
                        <a14:foregroundMark x1="56070" y1="83706" x2="56070" y2="83706"/>
                        <a14:foregroundMark x1="56070" y1="83706" x2="47604" y2="83866"/>
                        <a14:foregroundMark x1="49840" y1="69329" x2="49840" y2="69329"/>
                        <a14:foregroundMark x1="50799" y1="79553" x2="50799" y2="795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525" y="2140426"/>
            <a:ext cx="3366237" cy="336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81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0" y="1531986"/>
            <a:ext cx="12192000" cy="4185139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36" y="2090106"/>
            <a:ext cx="4486275" cy="359092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188" y="108767"/>
            <a:ext cx="7315938" cy="731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0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640860" y="615037"/>
            <a:ext cx="1006406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>
                <a:solidFill>
                  <a:srgbClr val="A1A3A2"/>
                </a:solidFill>
                <a:latin typeface="Calibri"/>
                <a:cs typeface="Calibri"/>
                <a:sym typeface="Calibri"/>
              </a:rPr>
              <a:t>بارك الله فيكم ابنائي الطلاب ، بناتي الطالبات ..</a:t>
            </a:r>
          </a:p>
          <a:p>
            <a:pPr algn="ctr"/>
            <a:r>
              <a:rPr lang="ar-SA" sz="3200" b="1" dirty="0">
                <a:solidFill>
                  <a:srgbClr val="A1A3A2"/>
                </a:solidFill>
                <a:latin typeface="Calibri"/>
                <a:cs typeface="Calibri"/>
                <a:sym typeface="Calibri"/>
              </a:rPr>
              <a:t>ووفقكم لما يُحب ويرضى 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601" y="1844542"/>
            <a:ext cx="5878511" cy="3089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نتيجة بحث الصور عن ورد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33" y="1610712"/>
            <a:ext cx="2849223" cy="395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مستدير الزوايا 6"/>
          <p:cNvSpPr/>
          <p:nvPr/>
        </p:nvSpPr>
        <p:spPr>
          <a:xfrm>
            <a:off x="-2899914" y="5364487"/>
            <a:ext cx="12192000" cy="156929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للمزيد من العروض</a:t>
            </a:r>
            <a:endParaRPr lang="en-US" sz="3600" b="1" dirty="0">
              <a:solidFill>
                <a:srgbClr val="00B05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en-US" sz="36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Sukadesign</a:t>
            </a:r>
            <a:endParaRPr lang="en-US" sz="3600" b="1" dirty="0">
              <a:solidFill>
                <a:srgbClr val="00B05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en-US" sz="36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+966 564378627</a:t>
            </a: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666" y="5822770"/>
            <a:ext cx="500441" cy="50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09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0" y="1531986"/>
            <a:ext cx="12192000" cy="4185139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5" name="رسم تخطيطي 4">
            <a:extLst>
              <a:ext uri="{FF2B5EF4-FFF2-40B4-BE49-F238E27FC236}">
                <a16:creationId xmlns:a16="http://schemas.microsoft.com/office/drawing/2014/main" id="{4DD61C9E-BDD3-462C-B548-3CF4EDB20C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4880367"/>
              </p:ext>
            </p:extLst>
          </p:nvPr>
        </p:nvGraphicFramePr>
        <p:xfrm>
          <a:off x="-1563329" y="0"/>
          <a:ext cx="13435780" cy="6710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صورة 8">
            <a:extLst>
              <a:ext uri="{FF2B5EF4-FFF2-40B4-BE49-F238E27FC236}">
                <a16:creationId xmlns:a16="http://schemas.microsoft.com/office/drawing/2014/main" id="{9E63995B-459F-45CE-AE1F-24825F2FB2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3" b="100000" l="7576" r="972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071" y="3658607"/>
            <a:ext cx="5641250" cy="2820625"/>
          </a:xfrm>
          <a:prstGeom prst="rect">
            <a:avLst/>
          </a:prstGeom>
        </p:spPr>
      </p:pic>
      <p:sp>
        <p:nvSpPr>
          <p:cNvPr id="10" name="مستطيل: زوايا قطرية مستديرة 9">
            <a:extLst>
              <a:ext uri="{FF2B5EF4-FFF2-40B4-BE49-F238E27FC236}">
                <a16:creationId xmlns:a16="http://schemas.microsoft.com/office/drawing/2014/main" id="{266FD547-FE6F-4EAC-BDC1-1B6FD2224E2A}"/>
              </a:ext>
            </a:extLst>
          </p:cNvPr>
          <p:cNvSpPr/>
          <p:nvPr/>
        </p:nvSpPr>
        <p:spPr>
          <a:xfrm>
            <a:off x="80411" y="49312"/>
            <a:ext cx="3850143" cy="496814"/>
          </a:xfrm>
          <a:prstGeom prst="round2DiagRect">
            <a:avLst/>
          </a:prstGeom>
          <a:solidFill>
            <a:srgbClr val="708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تدريس تبادلي (وضع اسئلة)</a:t>
            </a:r>
          </a:p>
        </p:txBody>
      </p:sp>
    </p:spTree>
    <p:extLst>
      <p:ext uri="{BB962C8B-B14F-4D97-AF65-F5344CB8AC3E}">
        <p14:creationId xmlns:p14="http://schemas.microsoft.com/office/powerpoint/2010/main" val="109376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صورة تحتوي على غرفة, منضدة&#10;&#10;تم إنشاء الوصف تلقائياً">
            <a:extLst>
              <a:ext uri="{FF2B5EF4-FFF2-40B4-BE49-F238E27FC236}">
                <a16:creationId xmlns:a16="http://schemas.microsoft.com/office/drawing/2014/main" id="{76DD56F7-1950-489D-B2D0-F905371F65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5" r="14167" b="-2"/>
          <a:stretch/>
        </p:blipFill>
        <p:spPr>
          <a:xfrm>
            <a:off x="7794519" y="3506112"/>
            <a:ext cx="4397481" cy="3351888"/>
          </a:xfrm>
          <a:custGeom>
            <a:avLst/>
            <a:gdLst/>
            <a:ahLst/>
            <a:cxnLst/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  <a:solidFill>
            <a:srgbClr val="FFFFFF">
              <a:shade val="85000"/>
            </a:srgbClr>
          </a:solidFill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7" r="1" b="13791"/>
          <a:stretch/>
        </p:blipFill>
        <p:spPr>
          <a:xfrm>
            <a:off x="-646627" y="3148746"/>
            <a:ext cx="3968151" cy="2975017"/>
          </a:xfrm>
          <a:custGeom>
            <a:avLst/>
            <a:gdLst/>
            <a:ahLst/>
            <a:cxnLst/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" name="Picture 2" descr="اوجه واشكال الادخار - المرسال">
            <a:extLst>
              <a:ext uri="{FF2B5EF4-FFF2-40B4-BE49-F238E27FC236}">
                <a16:creationId xmlns:a16="http://schemas.microsoft.com/office/drawing/2014/main" id="{67BB1CE5-1247-4E73-86A5-FD41ADBB85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4" b="-1"/>
          <a:stretch/>
        </p:blipFill>
        <p:spPr bwMode="auto">
          <a:xfrm>
            <a:off x="6168189" y="10"/>
            <a:ext cx="6023811" cy="3346394"/>
          </a:xfrm>
          <a:custGeom>
            <a:avLst/>
            <a:gdLst/>
            <a:ahLst/>
            <a:cxnLst/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مستطيل ذو زوايا قطرية مستديرة 16">
            <a:extLst>
              <a:ext uri="{FF2B5EF4-FFF2-40B4-BE49-F238E27FC236}">
                <a16:creationId xmlns:a16="http://schemas.microsoft.com/office/drawing/2014/main" id="{2500242D-0878-4E2E-B3C4-5271C1099812}"/>
              </a:ext>
            </a:extLst>
          </p:cNvPr>
          <p:cNvSpPr/>
          <p:nvPr/>
        </p:nvSpPr>
        <p:spPr>
          <a:xfrm>
            <a:off x="123660" y="6129477"/>
            <a:ext cx="2289021" cy="620666"/>
          </a:xfrm>
          <a:prstGeom prst="round2Diag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600"/>
              </a:spcAft>
            </a:pPr>
            <a:r>
              <a:rPr lang="ar-SA" sz="3600" b="1" dirty="0">
                <a:solidFill>
                  <a:srgbClr val="002060"/>
                </a:solidFill>
              </a:rPr>
              <a:t>التعلم بالصور</a:t>
            </a:r>
            <a:endParaRPr lang="ar-SA" sz="3600" b="1">
              <a:solidFill>
                <a:srgbClr val="002060"/>
              </a:solidFill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F212B43-2939-4F66-8B9C-66DFBCF72DF8}"/>
              </a:ext>
            </a:extLst>
          </p:cNvPr>
          <p:cNvSpPr/>
          <p:nvPr/>
        </p:nvSpPr>
        <p:spPr>
          <a:xfrm>
            <a:off x="2790307" y="3398429"/>
            <a:ext cx="462658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استنبط/ي موضوع</a:t>
            </a:r>
          </a:p>
          <a:p>
            <a:pPr algn="ctr"/>
            <a:r>
              <a:rPr lang="ar-SA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الدرس من خلال الصور:</a:t>
            </a:r>
            <a:endParaRPr lang="ar-SA" sz="44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9ADFC9FB-6DDF-4942-B44C-90D43AD75234}"/>
              </a:ext>
            </a:extLst>
          </p:cNvPr>
          <p:cNvGrpSpPr/>
          <p:nvPr/>
        </p:nvGrpSpPr>
        <p:grpSpPr>
          <a:xfrm>
            <a:off x="3727144" y="531095"/>
            <a:ext cx="2975017" cy="2975017"/>
            <a:chOff x="3727144" y="531095"/>
            <a:chExt cx="2975017" cy="2975017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49A30370-9B54-4C39-BFE2-9C1ECB6C5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7144" y="531095"/>
              <a:ext cx="2975017" cy="2975017"/>
            </a:xfrm>
            <a:prstGeom prst="rect">
              <a:avLst/>
            </a:prstGeom>
          </p:spPr>
        </p:pic>
        <p:sp>
          <p:nvSpPr>
            <p:cNvPr id="8" name="شكل بيضاوي 7">
              <a:extLst>
                <a:ext uri="{FF2B5EF4-FFF2-40B4-BE49-F238E27FC236}">
                  <a16:creationId xmlns:a16="http://schemas.microsoft.com/office/drawing/2014/main" id="{F95FFF4B-6AE8-4937-8FCA-18ED1CAB02A6}"/>
                </a:ext>
              </a:extLst>
            </p:cNvPr>
            <p:cNvSpPr/>
            <p:nvPr/>
          </p:nvSpPr>
          <p:spPr>
            <a:xfrm>
              <a:off x="4974956" y="1425844"/>
              <a:ext cx="604434" cy="633718"/>
            </a:xfrm>
            <a:prstGeom prst="ellipse">
              <a:avLst/>
            </a:prstGeom>
            <a:solidFill>
              <a:srgbClr val="FEF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382924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7243971D-21D8-4BC6-93D5-698D212BA5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66" y="3161314"/>
            <a:ext cx="5527729" cy="1243670"/>
          </a:xfrm>
          <a:prstGeom prst="rect">
            <a:avLst/>
          </a:prstGeom>
        </p:spPr>
      </p:pic>
      <p:pic>
        <p:nvPicPr>
          <p:cNvPr id="6" name="صورة 5" descr="صورة تحتوي على غرفة, منضدة&#10;&#10;تم إنشاء الوصف تلقائياً">
            <a:extLst>
              <a:ext uri="{FF2B5EF4-FFF2-40B4-BE49-F238E27FC236}">
                <a16:creationId xmlns:a16="http://schemas.microsoft.com/office/drawing/2014/main" id="{76DD56F7-1950-489D-B2D0-F905371F65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5" r="14167" b="-2"/>
          <a:stretch/>
        </p:blipFill>
        <p:spPr>
          <a:xfrm>
            <a:off x="7794519" y="3506112"/>
            <a:ext cx="4397481" cy="3351888"/>
          </a:xfrm>
          <a:custGeom>
            <a:avLst/>
            <a:gdLst/>
            <a:ahLst/>
            <a:cxnLst/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  <a:solidFill>
            <a:srgbClr val="FFFFFF">
              <a:shade val="85000"/>
            </a:srgbClr>
          </a:solidFill>
        </p:spPr>
      </p:pic>
      <p:pic>
        <p:nvPicPr>
          <p:cNvPr id="7" name="Picture 2" descr="اوجه واشكال الادخار - المرسال">
            <a:extLst>
              <a:ext uri="{FF2B5EF4-FFF2-40B4-BE49-F238E27FC236}">
                <a16:creationId xmlns:a16="http://schemas.microsoft.com/office/drawing/2014/main" id="{67BB1CE5-1247-4E73-86A5-FD41ADBB85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4" b="-1"/>
          <a:stretch/>
        </p:blipFill>
        <p:spPr bwMode="auto">
          <a:xfrm>
            <a:off x="6168189" y="10"/>
            <a:ext cx="6023811" cy="3346394"/>
          </a:xfrm>
          <a:custGeom>
            <a:avLst/>
            <a:gdLst/>
            <a:ahLst/>
            <a:cxnLst/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مستطيل ذو زوايا قطرية مستديرة 16">
            <a:extLst>
              <a:ext uri="{FF2B5EF4-FFF2-40B4-BE49-F238E27FC236}">
                <a16:creationId xmlns:a16="http://schemas.microsoft.com/office/drawing/2014/main" id="{2500242D-0878-4E2E-B3C4-5271C1099812}"/>
              </a:ext>
            </a:extLst>
          </p:cNvPr>
          <p:cNvSpPr/>
          <p:nvPr/>
        </p:nvSpPr>
        <p:spPr>
          <a:xfrm>
            <a:off x="123660" y="6129477"/>
            <a:ext cx="2289021" cy="620666"/>
          </a:xfrm>
          <a:prstGeom prst="round2Diag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600"/>
              </a:spcAft>
            </a:pPr>
            <a:r>
              <a:rPr lang="ar-SA" sz="3600" b="1" dirty="0">
                <a:solidFill>
                  <a:srgbClr val="002060"/>
                </a:solidFill>
              </a:rPr>
              <a:t>التعلم بالصور</a:t>
            </a:r>
            <a:endParaRPr lang="ar-SA" sz="3600" b="1">
              <a:solidFill>
                <a:srgbClr val="002060"/>
              </a:solidFill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F212B43-2939-4F66-8B9C-66DFBCF72DF8}"/>
              </a:ext>
            </a:extLst>
          </p:cNvPr>
          <p:cNvSpPr/>
          <p:nvPr/>
        </p:nvSpPr>
        <p:spPr>
          <a:xfrm>
            <a:off x="3123563" y="3144586"/>
            <a:ext cx="224933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200" b="1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الادخار</a:t>
            </a:r>
          </a:p>
        </p:txBody>
      </p:sp>
    </p:spTree>
    <p:extLst>
      <p:ext uri="{BB962C8B-B14F-4D97-AF65-F5344CB8AC3E}">
        <p14:creationId xmlns:p14="http://schemas.microsoft.com/office/powerpoint/2010/main" val="50140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908142" y="18532"/>
            <a:ext cx="1128385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ar-SA" sz="4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</a:rPr>
              <a:t>عزيزي الطالب/ عزيزتي الطالبة ، املأ/ي الجدوُل التالي:</a:t>
            </a:r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572265"/>
              </p:ext>
            </p:extLst>
          </p:nvPr>
        </p:nvGraphicFramePr>
        <p:xfrm>
          <a:off x="693435" y="1034195"/>
          <a:ext cx="8702040" cy="4817965"/>
        </p:xfrm>
        <a:graphic>
          <a:graphicData uri="http://schemas.openxmlformats.org/drawingml/2006/table">
            <a:tbl>
              <a:tblPr rtl="1" firstRow="1" bandRow="1">
                <a:tableStyleId>{0505E3EF-67EA-436B-97B2-0124C06EBD24}</a:tableStyleId>
              </a:tblPr>
              <a:tblGrid>
                <a:gridCol w="2900680">
                  <a:extLst>
                    <a:ext uri="{9D8B030D-6E8A-4147-A177-3AD203B41FA5}">
                      <a16:colId xmlns:a16="http://schemas.microsoft.com/office/drawing/2014/main" val="1140291187"/>
                    </a:ext>
                  </a:extLst>
                </a:gridCol>
                <a:gridCol w="3193967">
                  <a:extLst>
                    <a:ext uri="{9D8B030D-6E8A-4147-A177-3AD203B41FA5}">
                      <a16:colId xmlns:a16="http://schemas.microsoft.com/office/drawing/2014/main" val="1937238201"/>
                    </a:ext>
                  </a:extLst>
                </a:gridCol>
                <a:gridCol w="2607393">
                  <a:extLst>
                    <a:ext uri="{9D8B030D-6E8A-4147-A177-3AD203B41FA5}">
                      <a16:colId xmlns:a16="http://schemas.microsoft.com/office/drawing/2014/main" val="4242538103"/>
                    </a:ext>
                  </a:extLst>
                </a:gridCol>
              </a:tblGrid>
              <a:tr h="963593">
                <a:tc>
                  <a:txBody>
                    <a:bodyPr/>
                    <a:lstStyle/>
                    <a:p>
                      <a:pPr algn="ctr" rtl="1"/>
                      <a:r>
                        <a:rPr lang="ar-SA" sz="3600" u="sng" dirty="0">
                          <a:solidFill>
                            <a:srgbClr val="7030A0"/>
                          </a:solidFill>
                          <a:latin typeface="Traditional Arabic" panose="02020603050405020304" pitchFamily="18" charset="-78"/>
                          <a:cs typeface="+mn-cs"/>
                        </a:rPr>
                        <a:t>ماذا</a:t>
                      </a:r>
                      <a:r>
                        <a:rPr lang="ar-SA" sz="3600" u="sng" baseline="0" dirty="0">
                          <a:solidFill>
                            <a:srgbClr val="7030A0"/>
                          </a:solidFill>
                          <a:latin typeface="Traditional Arabic" panose="02020603050405020304" pitchFamily="18" charset="-78"/>
                          <a:cs typeface="+mn-cs"/>
                        </a:rPr>
                        <a:t> اعرف ؟</a:t>
                      </a:r>
                      <a:endParaRPr lang="ar-SA" sz="3600" b="1" u="sng" dirty="0">
                        <a:solidFill>
                          <a:srgbClr val="7030A0"/>
                        </a:solidFill>
                        <a:latin typeface="Traditional Arabic" panose="02020603050405020304" pitchFamily="18" charset="-78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u="sng" dirty="0">
                          <a:solidFill>
                            <a:srgbClr val="7030A0"/>
                          </a:solidFill>
                          <a:latin typeface="Traditional Arabic" panose="02020603050405020304" pitchFamily="18" charset="-78"/>
                          <a:cs typeface="+mn-cs"/>
                        </a:rPr>
                        <a:t>ماذا</a:t>
                      </a:r>
                      <a:r>
                        <a:rPr lang="ar-SA" sz="3600" u="sng" baseline="0" dirty="0">
                          <a:solidFill>
                            <a:srgbClr val="7030A0"/>
                          </a:solidFill>
                          <a:latin typeface="Traditional Arabic" panose="02020603050405020304" pitchFamily="18" charset="-78"/>
                          <a:cs typeface="+mn-cs"/>
                        </a:rPr>
                        <a:t> أريد أن أعرف؟</a:t>
                      </a:r>
                      <a:endParaRPr lang="ar-SA" sz="3600" b="1" u="sng" dirty="0">
                        <a:solidFill>
                          <a:srgbClr val="7030A0"/>
                        </a:solidFill>
                        <a:latin typeface="Traditional Arabic" panose="02020603050405020304" pitchFamily="18" charset="-78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u="sng" dirty="0">
                          <a:solidFill>
                            <a:srgbClr val="7030A0"/>
                          </a:solidFill>
                          <a:latin typeface="Traditional Arabic" panose="02020603050405020304" pitchFamily="18" charset="-78"/>
                          <a:cs typeface="+mn-cs"/>
                        </a:rPr>
                        <a:t>ماذا تعلمت؟</a:t>
                      </a:r>
                      <a:endParaRPr lang="ar-SA" sz="3600" b="1" u="sng" dirty="0">
                        <a:solidFill>
                          <a:srgbClr val="7030A0"/>
                        </a:solidFill>
                        <a:latin typeface="Traditional Arabic" panose="02020603050405020304" pitchFamily="18" charset="-78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5497894"/>
                  </a:ext>
                </a:extLst>
              </a:tr>
              <a:tr h="963593">
                <a:tc>
                  <a:txBody>
                    <a:bodyPr/>
                    <a:lstStyle/>
                    <a:p>
                      <a:pPr algn="ctr" rtl="1"/>
                      <a:endParaRPr lang="ar-SA" sz="3200" b="1" dirty="0">
                        <a:latin typeface="Traditional Arabic" panose="02020603050405020304" pitchFamily="18" charset="-78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3200" b="1" dirty="0">
                        <a:latin typeface="Traditional Arabic" panose="02020603050405020304" pitchFamily="18" charset="-78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3200" b="1">
                        <a:latin typeface="Traditional Arabic" panose="02020603050405020304" pitchFamily="18" charset="-78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3573859"/>
                  </a:ext>
                </a:extLst>
              </a:tr>
              <a:tr h="963593">
                <a:tc>
                  <a:txBody>
                    <a:bodyPr/>
                    <a:lstStyle/>
                    <a:p>
                      <a:pPr algn="ctr" rtl="1"/>
                      <a:endParaRPr lang="ar-SA" sz="3200" b="1">
                        <a:latin typeface="Traditional Arabic" panose="02020603050405020304" pitchFamily="18" charset="-78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3200" b="1">
                        <a:latin typeface="Traditional Arabic" panose="02020603050405020304" pitchFamily="18" charset="-78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3200" b="1">
                        <a:latin typeface="Traditional Arabic" panose="02020603050405020304" pitchFamily="18" charset="-78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3343243"/>
                  </a:ext>
                </a:extLst>
              </a:tr>
              <a:tr h="963593">
                <a:tc>
                  <a:txBody>
                    <a:bodyPr/>
                    <a:lstStyle/>
                    <a:p>
                      <a:pPr algn="ctr" rtl="1"/>
                      <a:endParaRPr lang="ar-SA" sz="3200" b="1">
                        <a:latin typeface="Traditional Arabic" panose="02020603050405020304" pitchFamily="18" charset="-78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3200" b="1">
                        <a:latin typeface="Traditional Arabic" panose="02020603050405020304" pitchFamily="18" charset="-78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3200" b="1">
                        <a:latin typeface="Traditional Arabic" panose="02020603050405020304" pitchFamily="18" charset="-78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7089777"/>
                  </a:ext>
                </a:extLst>
              </a:tr>
              <a:tr h="963593">
                <a:tc>
                  <a:txBody>
                    <a:bodyPr/>
                    <a:lstStyle/>
                    <a:p>
                      <a:pPr algn="ctr" rtl="1"/>
                      <a:endParaRPr lang="ar-SA" sz="3200" b="1" dirty="0">
                        <a:latin typeface="Traditional Arabic" panose="02020603050405020304" pitchFamily="18" charset="-78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3200" b="1" dirty="0">
                        <a:latin typeface="Traditional Arabic" panose="02020603050405020304" pitchFamily="18" charset="-78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3200" b="1" dirty="0">
                        <a:latin typeface="Traditional Arabic" panose="02020603050405020304" pitchFamily="18" charset="-78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3559083"/>
                  </a:ext>
                </a:extLst>
              </a:tr>
            </a:tbl>
          </a:graphicData>
        </a:graphic>
      </p:graphicFrame>
      <p:sp>
        <p:nvSpPr>
          <p:cNvPr id="5" name="مستطيل ذو زوايا قطرية مستديرة 4"/>
          <p:cNvSpPr/>
          <p:nvPr/>
        </p:nvSpPr>
        <p:spPr>
          <a:xfrm>
            <a:off x="24064" y="6260885"/>
            <a:ext cx="3241312" cy="529391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</a:rPr>
              <a:t>استراتيجية جدول التعلم</a:t>
            </a: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726" y="2987039"/>
            <a:ext cx="3456274" cy="3069483"/>
          </a:xfrm>
          <a:prstGeom prst="rect">
            <a:avLst/>
          </a:prstGeom>
        </p:spPr>
      </p:pic>
      <p:pic>
        <p:nvPicPr>
          <p:cNvPr id="7" name="رسم 6" descr="نقطة الهدف">
            <a:extLst>
              <a:ext uri="{FF2B5EF4-FFF2-40B4-BE49-F238E27FC236}">
                <a16:creationId xmlns:a16="http://schemas.microsoft.com/office/drawing/2014/main" id="{AF00A307-C0AE-4667-AD21-F91EFC4907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51475" y="4547083"/>
            <a:ext cx="1407272" cy="1407272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AF5BAE5B-9706-4375-BCD7-BD6ED4642C2F}"/>
              </a:ext>
            </a:extLst>
          </p:cNvPr>
          <p:cNvSpPr/>
          <p:nvPr/>
        </p:nvSpPr>
        <p:spPr>
          <a:xfrm>
            <a:off x="3419061" y="2114778"/>
            <a:ext cx="2941982" cy="6758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6">
                    <a:lumMod val="75000"/>
                  </a:schemeClr>
                </a:solidFill>
              </a:rPr>
              <a:t>أُعرِّف الادخار .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DB73A916-C921-43E0-A72A-F74058D6AB58}"/>
              </a:ext>
            </a:extLst>
          </p:cNvPr>
          <p:cNvSpPr/>
          <p:nvPr/>
        </p:nvSpPr>
        <p:spPr>
          <a:xfrm>
            <a:off x="3419061" y="4024486"/>
            <a:ext cx="2941982" cy="6758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6">
                    <a:lumMod val="75000"/>
                  </a:schemeClr>
                </a:solidFill>
              </a:rPr>
              <a:t>أتعرف على حُكم كل نوع.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557EB31E-A55F-480A-8981-C0D34A19521E}"/>
              </a:ext>
            </a:extLst>
          </p:cNvPr>
          <p:cNvSpPr/>
          <p:nvPr/>
        </p:nvSpPr>
        <p:spPr>
          <a:xfrm>
            <a:off x="3419061" y="3105246"/>
            <a:ext cx="2941982" cy="6758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6">
                    <a:lumMod val="75000"/>
                  </a:schemeClr>
                </a:solidFill>
              </a:rPr>
              <a:t>أتعرف على أنواع الادخار</a:t>
            </a:r>
          </a:p>
        </p:txBody>
      </p:sp>
    </p:spTree>
    <p:extLst>
      <p:ext uri="{BB962C8B-B14F-4D97-AF65-F5344CB8AC3E}">
        <p14:creationId xmlns:p14="http://schemas.microsoft.com/office/powerpoint/2010/main" val="358910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14686" y="1676854"/>
            <a:ext cx="496161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solidFill>
                  <a:srgbClr val="DB253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jawal" panose="00000500000000000000" pitchFamily="2" charset="-78"/>
              </a:rPr>
              <a:t>عرف/ي الادخار ؟</a:t>
            </a:r>
          </a:p>
          <a:p>
            <a:pPr algn="ctr"/>
            <a:r>
              <a:rPr lang="ar-SA" sz="5400" b="1" dirty="0">
                <a:ln w="0"/>
                <a:solidFill>
                  <a:srgbClr val="DB253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jawal" panose="00000500000000000000" pitchFamily="2" charset="-78"/>
              </a:rPr>
              <a:t>من مخزونك اللغوي !</a:t>
            </a:r>
            <a:endParaRPr lang="ar-SA" sz="5400" b="1" cap="none" spc="0" dirty="0">
              <a:ln w="0"/>
              <a:solidFill>
                <a:srgbClr val="DB253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jawal" panose="00000500000000000000" pitchFamily="2" charset="-78"/>
            </a:endParaRPr>
          </a:p>
        </p:txBody>
      </p:sp>
      <p:sp>
        <p:nvSpPr>
          <p:cNvPr id="5" name="AutoShape 2" descr="أساسيات الادخار">
            <a:extLst>
              <a:ext uri="{FF2B5EF4-FFF2-40B4-BE49-F238E27FC236}">
                <a16:creationId xmlns:a16="http://schemas.microsoft.com/office/drawing/2014/main" id="{BCB86948-5AC2-4555-A21A-9102446C33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7" name="صورة 6" descr="صورة تحتوي على غرفة, منضدة&#10;&#10;تم إنشاء الوصف تلقائياً">
            <a:extLst>
              <a:ext uri="{FF2B5EF4-FFF2-40B4-BE49-F238E27FC236}">
                <a16:creationId xmlns:a16="http://schemas.microsoft.com/office/drawing/2014/main" id="{2DCFDEE5-B4D8-4CF4-8993-75AFC81A62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3" r="20505"/>
          <a:stretch/>
        </p:blipFill>
        <p:spPr>
          <a:xfrm>
            <a:off x="6613935" y="568013"/>
            <a:ext cx="5413819" cy="51759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إصدار جديد عن اللغة العربية في إسرائيل | مجلة الضّاد">
            <a:extLst>
              <a:ext uri="{FF2B5EF4-FFF2-40B4-BE49-F238E27FC236}">
                <a16:creationId xmlns:a16="http://schemas.microsoft.com/office/drawing/2014/main" id="{BE0102FA-0AFE-4F5A-AF7E-6FCE2C5D3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473" y="3581400"/>
            <a:ext cx="2898462" cy="266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ذو زوايا قطرية مستديرة 4">
            <a:extLst>
              <a:ext uri="{FF2B5EF4-FFF2-40B4-BE49-F238E27FC236}">
                <a16:creationId xmlns:a16="http://schemas.microsoft.com/office/drawing/2014/main" id="{9F572BE9-C99F-4EA5-B4E5-3D1538208F2C}"/>
              </a:ext>
            </a:extLst>
          </p:cNvPr>
          <p:cNvSpPr/>
          <p:nvPr/>
        </p:nvSpPr>
        <p:spPr>
          <a:xfrm>
            <a:off x="24064" y="6260885"/>
            <a:ext cx="2016771" cy="529391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</a:rPr>
              <a:t>مناقشة</a:t>
            </a:r>
          </a:p>
        </p:txBody>
      </p:sp>
    </p:spTree>
    <p:extLst>
      <p:ext uri="{BB962C8B-B14F-4D97-AF65-F5344CB8AC3E}">
        <p14:creationId xmlns:p14="http://schemas.microsoft.com/office/powerpoint/2010/main" val="150457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8113574" y="348422"/>
            <a:ext cx="31790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solidFill>
                  <a:srgbClr val="DB253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jawal" panose="00000500000000000000" pitchFamily="2" charset="-78"/>
              </a:rPr>
              <a:t>الادخا</a:t>
            </a:r>
            <a:r>
              <a:rPr lang="ar-SA" sz="5400" b="1" dirty="0">
                <a:ln w="0"/>
                <a:solidFill>
                  <a:srgbClr val="DB253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jawal" panose="00000500000000000000" pitchFamily="2" charset="-78"/>
              </a:rPr>
              <a:t>ر هو : </a:t>
            </a:r>
          </a:p>
        </p:txBody>
      </p:sp>
      <p:sp>
        <p:nvSpPr>
          <p:cNvPr id="5" name="AutoShape 2" descr="أساسيات الادخار">
            <a:extLst>
              <a:ext uri="{FF2B5EF4-FFF2-40B4-BE49-F238E27FC236}">
                <a16:creationId xmlns:a16="http://schemas.microsoft.com/office/drawing/2014/main" id="{BCB86948-5AC2-4555-A21A-9102446C33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2050" name="Picture 2" descr="اوجه واشكال الادخار - المرسال">
            <a:extLst>
              <a:ext uri="{FF2B5EF4-FFF2-40B4-BE49-F238E27FC236}">
                <a16:creationId xmlns:a16="http://schemas.microsoft.com/office/drawing/2014/main" id="{412D6456-9883-4D87-B572-3574CA82F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236" y="2205439"/>
            <a:ext cx="6629194" cy="359549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 descr="صورة تحتوي على غرفة, منضدة&#10;&#10;تم إنشاء الوصف تلقائياً">
            <a:extLst>
              <a:ext uri="{FF2B5EF4-FFF2-40B4-BE49-F238E27FC236}">
                <a16:creationId xmlns:a16="http://schemas.microsoft.com/office/drawing/2014/main" id="{2DCFDEE5-B4D8-4CF4-8993-75AFC81A62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3" r="20505"/>
          <a:stretch/>
        </p:blipFill>
        <p:spPr>
          <a:xfrm>
            <a:off x="6640381" y="3581400"/>
            <a:ext cx="3062731" cy="29281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9F490FC3-46BF-4BC8-834A-4059471CA4F2}"/>
              </a:ext>
            </a:extLst>
          </p:cNvPr>
          <p:cNvSpPr/>
          <p:nvPr/>
        </p:nvSpPr>
        <p:spPr>
          <a:xfrm>
            <a:off x="3782074" y="1323097"/>
            <a:ext cx="64219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jawal" panose="00000500000000000000" pitchFamily="2" charset="-78"/>
              </a:rPr>
              <a:t>توفير المال الفاضل عن الحاجة.</a:t>
            </a:r>
          </a:p>
        </p:txBody>
      </p:sp>
      <p:sp>
        <p:nvSpPr>
          <p:cNvPr id="6" name="مستطيل ذو زوايا قطرية مستديرة 4">
            <a:extLst>
              <a:ext uri="{FF2B5EF4-FFF2-40B4-BE49-F238E27FC236}">
                <a16:creationId xmlns:a16="http://schemas.microsoft.com/office/drawing/2014/main" id="{B0384ACE-BFE9-4BC6-A334-D2EB3BAE72F0}"/>
              </a:ext>
            </a:extLst>
          </p:cNvPr>
          <p:cNvSpPr/>
          <p:nvPr/>
        </p:nvSpPr>
        <p:spPr>
          <a:xfrm>
            <a:off x="24064" y="6260885"/>
            <a:ext cx="2016771" cy="529391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</a:rPr>
              <a:t>مناقشة</a:t>
            </a:r>
          </a:p>
        </p:txBody>
      </p:sp>
    </p:spTree>
    <p:extLst>
      <p:ext uri="{BB962C8B-B14F-4D97-AF65-F5344CB8AC3E}">
        <p14:creationId xmlns:p14="http://schemas.microsoft.com/office/powerpoint/2010/main" val="87472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صورة تحتوي على خشبي, مكان جلوس, خشب, جالس&#10;&#10;تم إنشاء الوصف تلقائياً">
            <a:extLst>
              <a:ext uri="{FF2B5EF4-FFF2-40B4-BE49-F238E27FC236}">
                <a16:creationId xmlns:a16="http://schemas.microsoft.com/office/drawing/2014/main" id="{2575F4F0-7519-44D7-85A9-B8FC48A87C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/>
          <a:stretch/>
        </p:blipFill>
        <p:spPr>
          <a:xfrm>
            <a:off x="5393634" y="2117366"/>
            <a:ext cx="5155097" cy="4817589"/>
          </a:xfrm>
          <a:prstGeom prst="rect">
            <a:avLst/>
          </a:prstGeom>
        </p:spPr>
      </p:pic>
      <p:sp>
        <p:nvSpPr>
          <p:cNvPr id="17" name="مستطيل 16">
            <a:extLst>
              <a:ext uri="{FF2B5EF4-FFF2-40B4-BE49-F238E27FC236}">
                <a16:creationId xmlns:a16="http://schemas.microsoft.com/office/drawing/2014/main" id="{EA7D1F88-3678-4C90-9D87-3DC3BE6A96B5}"/>
              </a:ext>
            </a:extLst>
          </p:cNvPr>
          <p:cNvSpPr/>
          <p:nvPr/>
        </p:nvSpPr>
        <p:spPr>
          <a:xfrm>
            <a:off x="2108459" y="2889368"/>
            <a:ext cx="1172544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4400" b="1" dirty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</a:rPr>
              <a:t>ناقش/ي مع مجموعتك</a:t>
            </a:r>
          </a:p>
          <a:p>
            <a:pPr lvl="0" algn="ctr"/>
            <a:r>
              <a:rPr lang="ar-SA" sz="4400" b="1" dirty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</a:rPr>
              <a:t> ما هو ادخار التجار؟</a:t>
            </a:r>
          </a:p>
        </p:txBody>
      </p:sp>
      <p:pic>
        <p:nvPicPr>
          <p:cNvPr id="15" name="صورة 14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6939B914-DF68-4FB8-8340-CB98B1113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734" y="59400"/>
            <a:ext cx="4582572" cy="1031021"/>
          </a:xfrm>
          <a:prstGeom prst="rect">
            <a:avLst/>
          </a:prstGeom>
        </p:spPr>
      </p:pic>
      <p:sp>
        <p:nvSpPr>
          <p:cNvPr id="20" name="مستطيل 19">
            <a:extLst>
              <a:ext uri="{FF2B5EF4-FFF2-40B4-BE49-F238E27FC236}">
                <a16:creationId xmlns:a16="http://schemas.microsoft.com/office/drawing/2014/main" id="{87C189E8-8885-451E-B239-CB6DC52789B9}"/>
              </a:ext>
            </a:extLst>
          </p:cNvPr>
          <p:cNvSpPr/>
          <p:nvPr/>
        </p:nvSpPr>
        <p:spPr>
          <a:xfrm>
            <a:off x="6182026" y="193006"/>
            <a:ext cx="617299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1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</a:rPr>
              <a:t>ا</a:t>
            </a:r>
            <a:r>
              <a:rPr lang="ar-SA" sz="4800" b="1" cap="none" spc="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</a:rPr>
              <a:t>لادخار نوعان:</a:t>
            </a:r>
          </a:p>
        </p:txBody>
      </p:sp>
      <p:sp>
        <p:nvSpPr>
          <p:cNvPr id="3" name="سهم: خماسي 2">
            <a:extLst>
              <a:ext uri="{FF2B5EF4-FFF2-40B4-BE49-F238E27FC236}">
                <a16:creationId xmlns:a16="http://schemas.microsoft.com/office/drawing/2014/main" id="{FCEA927D-3510-481C-8DB6-7CF390F67DAA}"/>
              </a:ext>
            </a:extLst>
          </p:cNvPr>
          <p:cNvSpPr/>
          <p:nvPr/>
        </p:nvSpPr>
        <p:spPr>
          <a:xfrm flipH="1">
            <a:off x="8653670" y="1286369"/>
            <a:ext cx="3538330" cy="830997"/>
          </a:xfrm>
          <a:prstGeom prst="homePlat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النوع الأول : ادخار التجار:</a:t>
            </a:r>
          </a:p>
        </p:txBody>
      </p:sp>
      <p:pic>
        <p:nvPicPr>
          <p:cNvPr id="4" name="صورة 3" descr="صورة تحتوي على داخلي, منضدة, بحث, صغير&#10;&#10;تم إنشاء الوصف تلقائياً">
            <a:extLst>
              <a:ext uri="{FF2B5EF4-FFF2-40B4-BE49-F238E27FC236}">
                <a16:creationId xmlns:a16="http://schemas.microsoft.com/office/drawing/2014/main" id="{47A93D64-4E0A-46C4-A7B9-99DCA16A1D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70" y="2349496"/>
            <a:ext cx="5371894" cy="4353327"/>
          </a:xfrm>
          <a:prstGeom prst="rect">
            <a:avLst/>
          </a:prstGeom>
        </p:spPr>
      </p:pic>
      <p:sp>
        <p:nvSpPr>
          <p:cNvPr id="7" name="مستطيل ذو زوايا قطرية مستديرة 13">
            <a:extLst>
              <a:ext uri="{FF2B5EF4-FFF2-40B4-BE49-F238E27FC236}">
                <a16:creationId xmlns:a16="http://schemas.microsoft.com/office/drawing/2014/main" id="{32857012-8608-43E2-B917-07D230C47400}"/>
              </a:ext>
            </a:extLst>
          </p:cNvPr>
          <p:cNvSpPr/>
          <p:nvPr/>
        </p:nvSpPr>
        <p:spPr>
          <a:xfrm>
            <a:off x="24064" y="6260885"/>
            <a:ext cx="2221425" cy="529391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مناقشة</a:t>
            </a:r>
          </a:p>
        </p:txBody>
      </p:sp>
    </p:spTree>
    <p:extLst>
      <p:ext uri="{BB962C8B-B14F-4D97-AF65-F5344CB8AC3E}">
        <p14:creationId xmlns:p14="http://schemas.microsoft.com/office/powerpoint/2010/main" val="169935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580</Words>
  <Application>Microsoft Office PowerPoint</Application>
  <PresentationFormat>شاشة عريضة</PresentationFormat>
  <Paragraphs>108</Paragraphs>
  <Slides>20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Tajawal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‏​​♋٭ ρгe̠‎тту ĸɑdooϳ ·̵</dc:creator>
  <cp:lastModifiedBy>‏​​♋٭ ρгe̠‎тту ĸɑdooϳ ·̵</cp:lastModifiedBy>
  <cp:revision>16</cp:revision>
  <dcterms:created xsi:type="dcterms:W3CDTF">2020-08-05T08:09:30Z</dcterms:created>
  <dcterms:modified xsi:type="dcterms:W3CDTF">2020-08-09T22:48:01Z</dcterms:modified>
</cp:coreProperties>
</file>