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0"/>
  </p:notes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18/01/41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8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3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4" t="14708" r="23375" b="80327"/>
          <a:stretch/>
        </p:blipFill>
        <p:spPr bwMode="auto">
          <a:xfrm>
            <a:off x="3707904" y="4869160"/>
            <a:ext cx="2770496" cy="34119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543254" y="499952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563504" y="334334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1907704" y="5908336"/>
            <a:ext cx="45706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32"/>
            <a:ext cx="9125796" cy="684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073096" y="404664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7" t="19112" r="23375" b="76484"/>
          <a:stretch/>
        </p:blipFill>
        <p:spPr bwMode="auto">
          <a:xfrm>
            <a:off x="3851920" y="376175"/>
            <a:ext cx="2092261" cy="30263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110469" y="1183104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10469" y="144468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10469" y="1947896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27068" r="22874" b="67954"/>
          <a:stretch/>
        </p:blipFill>
        <p:spPr bwMode="auto">
          <a:xfrm>
            <a:off x="708187" y="2894103"/>
            <a:ext cx="5261793" cy="31099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7335602" y="2134776"/>
            <a:ext cx="178845" cy="7040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إلى اليسار 11"/>
          <p:cNvSpPr/>
          <p:nvPr/>
        </p:nvSpPr>
        <p:spPr>
          <a:xfrm>
            <a:off x="8073096" y="3103800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2972091" y="5543701"/>
            <a:ext cx="316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الأدلة على حجية السنة النبوية ؟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7939157" y="4077072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7939157" y="432500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7956376" y="4581128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7956376" y="5369448"/>
            <a:ext cx="22170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7610806" y="248681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7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5" t="23129" r="23374" b="72254"/>
          <a:stretch/>
        </p:blipFill>
        <p:spPr bwMode="auto">
          <a:xfrm>
            <a:off x="40945" y="563524"/>
            <a:ext cx="5868143" cy="34896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8543254" y="634336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8100392" y="181376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45926" y="2551256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31736" r="22874" b="63676"/>
          <a:stretch/>
        </p:blipFill>
        <p:spPr bwMode="auto">
          <a:xfrm>
            <a:off x="1989856" y="3900041"/>
            <a:ext cx="4529356" cy="3152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7685760" y="620688"/>
            <a:ext cx="201554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93555" y="1039088"/>
            <a:ext cx="4418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3300"/>
                </a:solidFill>
                <a:latin typeface="Sakkal Majalla" pitchFamily="2" charset="-78"/>
                <a:cs typeface="Sakkal Majalla" pitchFamily="2" charset="-78"/>
              </a:rPr>
              <a:t>﴿ </a:t>
            </a:r>
            <a:r>
              <a:rPr lang="ar-SA" sz="24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وَمَا يَنطِقُ عَنِ الْهَوَى ، إِن هُوَ إِلَّا وَحْيٌ يُوحَى</a:t>
            </a:r>
            <a:r>
              <a:rPr lang="ar-SA" sz="2400" b="1" dirty="0">
                <a:solidFill>
                  <a:srgbClr val="003300"/>
                </a:solidFill>
                <a:latin typeface="Sakkal Majalla" pitchFamily="2" charset="-78"/>
                <a:cs typeface="Sakkal Majalla" pitchFamily="2" charset="-78"/>
              </a:rPr>
              <a:t> ﴾ </a:t>
            </a:r>
          </a:p>
        </p:txBody>
      </p:sp>
      <p:pic>
        <p:nvPicPr>
          <p:cNvPr id="6" name="Picture 3" descr="C:\Users\ASUS\Desktop\الإيجبية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73273"/>
            <a:ext cx="839684" cy="7805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29620" y="3951346"/>
            <a:ext cx="2270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طاعة الرسول </a:t>
            </a:r>
            <a:r>
              <a:rPr lang="en-US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 من طاعة الله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2227" y="420744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وجوب طاعة الله ورسوله </a:t>
            </a:r>
            <a:r>
              <a:rPr lang="en-US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en-US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8090" y="4523642"/>
            <a:ext cx="252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تحريم مخالفة الرسول </a:t>
            </a:r>
            <a:r>
              <a:rPr lang="en-US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en-US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أو سنته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7850" y="4986754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وجوب التحاكم إلى الرسول </a:t>
            </a:r>
            <a:r>
              <a:rPr lang="en-US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أو سنته</a:t>
            </a:r>
            <a:r>
              <a:rPr lang="ar-SA" b="1" dirty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-72774" y="5374090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وجوب الاستجابة لله ورسوله </a:t>
            </a:r>
            <a:r>
              <a:rPr lang="en-US" dirty="0"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en-US" b="1" dirty="0"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6884" y="5662122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وجوب الرد لله والرسول </a:t>
            </a:r>
            <a:r>
              <a:rPr lang="en-US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en-US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عند التنازع </a:t>
            </a:r>
            <a:endParaRPr lang="ar-SA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65565" y="5950154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سنة الرسول </a:t>
            </a:r>
            <a:r>
              <a:rPr lang="en-US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 مبينة للقرآن 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4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523"/>
            <a:ext cx="9137104" cy="68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652544" y="967954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10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327912" y="1242338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11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84480" y="1844824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11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78816" y="1512080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12 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51614" y="2106434"/>
            <a:ext cx="112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12 -  13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9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71</Words>
  <Application>Microsoft Office PowerPoint</Application>
  <PresentationFormat>عرض على الشاشة (3:4)‏</PresentationFormat>
  <Paragraphs>14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139</cp:revision>
  <dcterms:created xsi:type="dcterms:W3CDTF">2014-08-31T20:10:42Z</dcterms:created>
  <dcterms:modified xsi:type="dcterms:W3CDTF">2019-09-17T19:06:47Z</dcterms:modified>
</cp:coreProperties>
</file>