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2" r:id="rId3"/>
    <p:sldId id="343" r:id="rId4"/>
    <p:sldId id="344" r:id="rId5"/>
    <p:sldId id="345" r:id="rId6"/>
    <p:sldId id="346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61942" y="373600"/>
            <a:ext cx="2422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ثقل الصلاة على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المنافقين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8752" y="344264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4544" y="7739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706135" y="1566672"/>
            <a:ext cx="41062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طلب أبو هريرة </a:t>
            </a:r>
            <a:r>
              <a:rPr lang="en-US" sz="2000" dirty="0" smtClean="0">
                <a:sym typeface="AGA Arabesque"/>
              </a:rPr>
              <a:t>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من النبي </a:t>
            </a:r>
            <a:r>
              <a:rPr lang="en-US" sz="2000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أن يدعو  لأمه</a:t>
            </a:r>
          </a:p>
          <a:p>
            <a:pPr algn="ctr"/>
            <a:endParaRPr lang="ar-SA" sz="5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فدعا لها النبي </a:t>
            </a:r>
            <a:r>
              <a:rPr lang="en-US" sz="2000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ثلاثا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« اللهم اهد أم أبي هريرة »</a:t>
            </a:r>
          </a:p>
          <a:p>
            <a:pPr algn="ctr"/>
            <a:endParaRPr lang="ar-SA" sz="1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فرجع أبو هريرة إلى أمه فوجدها قد أسلمت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8525352" y="282187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560979" y="324404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56416" y="3795152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51585" y="4536416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52648" y="489645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63504" y="544522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7780" r="18988" b="47668"/>
          <a:stretch/>
        </p:blipFill>
        <p:spPr bwMode="auto">
          <a:xfrm>
            <a:off x="1763688" y="2778642"/>
            <a:ext cx="4954137" cy="3123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3"/>
          <p:cNvCxnSpPr/>
          <p:nvPr/>
        </p:nvCxnSpPr>
        <p:spPr>
          <a:xfrm flipH="1">
            <a:off x="1088320" y="465313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7256279" y="4820708"/>
            <a:ext cx="102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67083" y="61080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48872" y="970848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4041" y="2784696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58752" y="151584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55960" y="188200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45104" y="3329696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41336" y="371326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54938" r="18988" b="37903"/>
          <a:stretch/>
        </p:blipFill>
        <p:spPr bwMode="auto">
          <a:xfrm>
            <a:off x="1067259" y="4476663"/>
            <a:ext cx="6371950" cy="49123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3"/>
          <p:cNvCxnSpPr/>
          <p:nvPr/>
        </p:nvCxnSpPr>
        <p:spPr>
          <a:xfrm flipH="1">
            <a:off x="929170" y="3617728"/>
            <a:ext cx="15076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9128137" cy="686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00" y="2307134"/>
            <a:ext cx="693954" cy="6451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004289" y="2353779"/>
            <a:ext cx="45839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المنافق تثقل عليه الصلوات ويتكاسل ويتهاون عنها </a:t>
            </a:r>
          </a:p>
          <a:p>
            <a:pPr algn="ctr"/>
            <a:endParaRPr lang="ar-SA" sz="5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المؤمن يحافظ على الصلوات مع الجماعة ولا يتخلف عنها 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275" y="4797152"/>
            <a:ext cx="6808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لقوة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الداعي إلى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تركهما فالعشاء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وقت السكون والراحة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والصبح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وقت لذة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النوم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02256" y="3195560"/>
            <a:ext cx="9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78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3923" y="5195242"/>
            <a:ext cx="6808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المؤمن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يحافظ على صلاته لا يؤخرها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عن وقتها يؤديها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مع الجماعة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بخشوع </a:t>
            </a: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        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المنافق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لا يحافظ عليها ويؤخرها عن وقتها ويتكاسل في أدائها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27075" y="3905760"/>
            <a:ext cx="975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79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79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93</Words>
  <Application>Microsoft Office PowerPoint</Application>
  <PresentationFormat>عرض على الشاشة (3:4)‏</PresentationFormat>
  <Paragraphs>14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217</cp:revision>
  <dcterms:created xsi:type="dcterms:W3CDTF">2014-08-31T20:10:42Z</dcterms:created>
  <dcterms:modified xsi:type="dcterms:W3CDTF">2019-10-07T17:13:34Z</dcterms:modified>
</cp:coreProperties>
</file>