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312" r:id="rId3"/>
    <p:sldId id="292" r:id="rId4"/>
    <p:sldId id="305" r:id="rId5"/>
    <p:sldId id="306" r:id="rId6"/>
    <p:sldId id="313" r:id="rId7"/>
    <p:sldId id="316" r:id="rId8"/>
    <p:sldId id="293" r:id="rId9"/>
    <p:sldId id="314" r:id="rId10"/>
    <p:sldId id="321" r:id="rId11"/>
    <p:sldId id="309" r:id="rId12"/>
    <p:sldId id="310" r:id="rId13"/>
    <p:sldId id="294" r:id="rId14"/>
    <p:sldId id="317" r:id="rId15"/>
    <p:sldId id="30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15/01/42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3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1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1992573" y="857533"/>
            <a:ext cx="35484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Listen, say, and match</a:t>
            </a:r>
          </a:p>
          <a:p>
            <a:r>
              <a:rPr lang="ar-SA" sz="2000" dirty="0">
                <a:solidFill>
                  <a:srgbClr val="C00000"/>
                </a:solidFill>
                <a:cs typeface="+mj-cs"/>
              </a:rPr>
              <a:t>استمع ، انطق ، ثم صل الكلمة للصورة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337481" y="70740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DB60387-50FB-48FB-8BDE-DC452B88F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17" y="1700851"/>
            <a:ext cx="7562566" cy="2985224"/>
          </a:xfrm>
          <a:prstGeom prst="rect">
            <a:avLst/>
          </a:prstGeom>
        </p:spPr>
      </p:pic>
      <p:pic>
        <p:nvPicPr>
          <p:cNvPr id="6" name="We Can 3 (2020) SB_CD 1_13">
            <a:hlinkClick r:id="" action="ppaction://media"/>
            <a:extLst>
              <a:ext uri="{FF2B5EF4-FFF2-40B4-BE49-F238E27FC236}">
                <a16:creationId xmlns:a16="http://schemas.microsoft.com/office/drawing/2014/main" id="{046B9155-AEE5-4A2D-8178-5AE10B7B5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96" y="4821507"/>
            <a:ext cx="1096370" cy="1096370"/>
          </a:xfrm>
          <a:prstGeom prst="rect">
            <a:avLst/>
          </a:prstGeom>
        </p:spPr>
      </p:pic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62D77684-5C42-431E-BBB0-5899CA86B8A8}"/>
              </a:ext>
            </a:extLst>
          </p:cNvPr>
          <p:cNvSpPr/>
          <p:nvPr/>
        </p:nvSpPr>
        <p:spPr>
          <a:xfrm>
            <a:off x="1337481" y="2879678"/>
            <a:ext cx="968991" cy="1323832"/>
          </a:xfrm>
          <a:custGeom>
            <a:avLst/>
            <a:gdLst>
              <a:gd name="connsiteX0" fmla="*/ 0 w 968991"/>
              <a:gd name="connsiteY0" fmla="*/ 1323832 h 1323832"/>
              <a:gd name="connsiteX1" fmla="*/ 109182 w 968991"/>
              <a:gd name="connsiteY1" fmla="*/ 1173707 h 1323832"/>
              <a:gd name="connsiteX2" fmla="*/ 136477 w 968991"/>
              <a:gd name="connsiteY2" fmla="*/ 1132764 h 1323832"/>
              <a:gd name="connsiteX3" fmla="*/ 177420 w 968991"/>
              <a:gd name="connsiteY3" fmla="*/ 1091821 h 1323832"/>
              <a:gd name="connsiteX4" fmla="*/ 232012 w 968991"/>
              <a:gd name="connsiteY4" fmla="*/ 1009934 h 1323832"/>
              <a:gd name="connsiteX5" fmla="*/ 272955 w 968991"/>
              <a:gd name="connsiteY5" fmla="*/ 968991 h 1323832"/>
              <a:gd name="connsiteX6" fmla="*/ 354841 w 968991"/>
              <a:gd name="connsiteY6" fmla="*/ 846161 h 1323832"/>
              <a:gd name="connsiteX7" fmla="*/ 409432 w 968991"/>
              <a:gd name="connsiteY7" fmla="*/ 764274 h 1323832"/>
              <a:gd name="connsiteX8" fmla="*/ 436728 w 968991"/>
              <a:gd name="connsiteY8" fmla="*/ 709683 h 1323832"/>
              <a:gd name="connsiteX9" fmla="*/ 464023 w 968991"/>
              <a:gd name="connsiteY9" fmla="*/ 668740 h 1323832"/>
              <a:gd name="connsiteX10" fmla="*/ 491319 w 968991"/>
              <a:gd name="connsiteY10" fmla="*/ 586853 h 1323832"/>
              <a:gd name="connsiteX11" fmla="*/ 504967 w 968991"/>
              <a:gd name="connsiteY11" fmla="*/ 545910 h 1323832"/>
              <a:gd name="connsiteX12" fmla="*/ 532262 w 968991"/>
              <a:gd name="connsiteY12" fmla="*/ 491319 h 1323832"/>
              <a:gd name="connsiteX13" fmla="*/ 559558 w 968991"/>
              <a:gd name="connsiteY13" fmla="*/ 409432 h 1323832"/>
              <a:gd name="connsiteX14" fmla="*/ 614149 w 968991"/>
              <a:gd name="connsiteY14" fmla="*/ 327546 h 1323832"/>
              <a:gd name="connsiteX15" fmla="*/ 655092 w 968991"/>
              <a:gd name="connsiteY15" fmla="*/ 245659 h 1323832"/>
              <a:gd name="connsiteX16" fmla="*/ 696035 w 968991"/>
              <a:gd name="connsiteY16" fmla="*/ 204716 h 1323832"/>
              <a:gd name="connsiteX17" fmla="*/ 764274 w 968991"/>
              <a:gd name="connsiteY17" fmla="*/ 122829 h 1323832"/>
              <a:gd name="connsiteX18" fmla="*/ 791570 w 968991"/>
              <a:gd name="connsiteY18" fmla="*/ 81886 h 1323832"/>
              <a:gd name="connsiteX19" fmla="*/ 887104 w 968991"/>
              <a:gd name="connsiteY19" fmla="*/ 40943 h 1323832"/>
              <a:gd name="connsiteX20" fmla="*/ 928047 w 968991"/>
              <a:gd name="connsiteY20" fmla="*/ 27295 h 1323832"/>
              <a:gd name="connsiteX21" fmla="*/ 968991 w 968991"/>
              <a:gd name="connsiteY21" fmla="*/ 0 h 132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8991" h="1323832">
                <a:moveTo>
                  <a:pt x="0" y="1323832"/>
                </a:moveTo>
                <a:cubicBezTo>
                  <a:pt x="75084" y="1229978"/>
                  <a:pt x="38434" y="1279830"/>
                  <a:pt x="109182" y="1173707"/>
                </a:cubicBezTo>
                <a:cubicBezTo>
                  <a:pt x="118280" y="1160059"/>
                  <a:pt x="124879" y="1144362"/>
                  <a:pt x="136477" y="1132764"/>
                </a:cubicBezTo>
                <a:cubicBezTo>
                  <a:pt x="150125" y="1119116"/>
                  <a:pt x="165570" y="1107056"/>
                  <a:pt x="177420" y="1091821"/>
                </a:cubicBezTo>
                <a:cubicBezTo>
                  <a:pt x="197561" y="1065926"/>
                  <a:pt x="208815" y="1033131"/>
                  <a:pt x="232012" y="1009934"/>
                </a:cubicBezTo>
                <a:cubicBezTo>
                  <a:pt x="245660" y="996286"/>
                  <a:pt x="261106" y="984226"/>
                  <a:pt x="272955" y="968991"/>
                </a:cubicBezTo>
                <a:cubicBezTo>
                  <a:pt x="272961" y="968983"/>
                  <a:pt x="341190" y="866637"/>
                  <a:pt x="354841" y="846161"/>
                </a:cubicBezTo>
                <a:lnTo>
                  <a:pt x="409432" y="764274"/>
                </a:lnTo>
                <a:cubicBezTo>
                  <a:pt x="418531" y="746077"/>
                  <a:pt x="426634" y="727347"/>
                  <a:pt x="436728" y="709683"/>
                </a:cubicBezTo>
                <a:cubicBezTo>
                  <a:pt x="444866" y="695442"/>
                  <a:pt x="457361" y="683729"/>
                  <a:pt x="464023" y="668740"/>
                </a:cubicBezTo>
                <a:cubicBezTo>
                  <a:pt x="475708" y="642448"/>
                  <a:pt x="482220" y="614149"/>
                  <a:pt x="491319" y="586853"/>
                </a:cubicBezTo>
                <a:cubicBezTo>
                  <a:pt x="495868" y="573205"/>
                  <a:pt x="498534" y="558777"/>
                  <a:pt x="504967" y="545910"/>
                </a:cubicBezTo>
                <a:cubicBezTo>
                  <a:pt x="514065" y="527713"/>
                  <a:pt x="524706" y="510209"/>
                  <a:pt x="532262" y="491319"/>
                </a:cubicBezTo>
                <a:cubicBezTo>
                  <a:pt x="542948" y="464605"/>
                  <a:pt x="543598" y="433372"/>
                  <a:pt x="559558" y="409432"/>
                </a:cubicBezTo>
                <a:cubicBezTo>
                  <a:pt x="577755" y="382137"/>
                  <a:pt x="603775" y="358667"/>
                  <a:pt x="614149" y="327546"/>
                </a:cubicBezTo>
                <a:cubicBezTo>
                  <a:pt x="627827" y="286513"/>
                  <a:pt x="625697" y="280933"/>
                  <a:pt x="655092" y="245659"/>
                </a:cubicBezTo>
                <a:cubicBezTo>
                  <a:pt x="667448" y="230832"/>
                  <a:pt x="684817" y="220422"/>
                  <a:pt x="696035" y="204716"/>
                </a:cubicBezTo>
                <a:cubicBezTo>
                  <a:pt x="759001" y="116564"/>
                  <a:pt x="683559" y="176640"/>
                  <a:pt x="764274" y="122829"/>
                </a:cubicBezTo>
                <a:cubicBezTo>
                  <a:pt x="773373" y="109181"/>
                  <a:pt x="779972" y="93484"/>
                  <a:pt x="791570" y="81886"/>
                </a:cubicBezTo>
                <a:cubicBezTo>
                  <a:pt x="824813" y="48644"/>
                  <a:pt x="843254" y="53472"/>
                  <a:pt x="887104" y="40943"/>
                </a:cubicBezTo>
                <a:cubicBezTo>
                  <a:pt x="900936" y="36991"/>
                  <a:pt x="915180" y="33729"/>
                  <a:pt x="928047" y="27295"/>
                </a:cubicBezTo>
                <a:cubicBezTo>
                  <a:pt x="942718" y="19960"/>
                  <a:pt x="968991" y="0"/>
                  <a:pt x="968991" y="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73D53953-D797-44A1-85FB-38B09645B27C}"/>
              </a:ext>
            </a:extLst>
          </p:cNvPr>
          <p:cNvSpPr/>
          <p:nvPr/>
        </p:nvSpPr>
        <p:spPr>
          <a:xfrm>
            <a:off x="6646460" y="2661313"/>
            <a:ext cx="968991" cy="1325334"/>
          </a:xfrm>
          <a:custGeom>
            <a:avLst/>
            <a:gdLst>
              <a:gd name="connsiteX0" fmla="*/ 968991 w 968991"/>
              <a:gd name="connsiteY0" fmla="*/ 0 h 1325334"/>
              <a:gd name="connsiteX1" fmla="*/ 941695 w 968991"/>
              <a:gd name="connsiteY1" fmla="*/ 68239 h 1325334"/>
              <a:gd name="connsiteX2" fmla="*/ 900752 w 968991"/>
              <a:gd name="connsiteY2" fmla="*/ 81887 h 1325334"/>
              <a:gd name="connsiteX3" fmla="*/ 805218 w 968991"/>
              <a:gd name="connsiteY3" fmla="*/ 136478 h 1325334"/>
              <a:gd name="connsiteX4" fmla="*/ 736979 w 968991"/>
              <a:gd name="connsiteY4" fmla="*/ 245660 h 1325334"/>
              <a:gd name="connsiteX5" fmla="*/ 709683 w 968991"/>
              <a:gd name="connsiteY5" fmla="*/ 286603 h 1325334"/>
              <a:gd name="connsiteX6" fmla="*/ 668740 w 968991"/>
              <a:gd name="connsiteY6" fmla="*/ 368490 h 1325334"/>
              <a:gd name="connsiteX7" fmla="*/ 641444 w 968991"/>
              <a:gd name="connsiteY7" fmla="*/ 450377 h 1325334"/>
              <a:gd name="connsiteX8" fmla="*/ 627797 w 968991"/>
              <a:gd name="connsiteY8" fmla="*/ 491320 h 1325334"/>
              <a:gd name="connsiteX9" fmla="*/ 614149 w 968991"/>
              <a:gd name="connsiteY9" fmla="*/ 532263 h 1325334"/>
              <a:gd name="connsiteX10" fmla="*/ 600501 w 968991"/>
              <a:gd name="connsiteY10" fmla="*/ 586854 h 1325334"/>
              <a:gd name="connsiteX11" fmla="*/ 559558 w 968991"/>
              <a:gd name="connsiteY11" fmla="*/ 709684 h 1325334"/>
              <a:gd name="connsiteX12" fmla="*/ 545910 w 968991"/>
              <a:gd name="connsiteY12" fmla="*/ 750627 h 1325334"/>
              <a:gd name="connsiteX13" fmla="*/ 532262 w 968991"/>
              <a:gd name="connsiteY13" fmla="*/ 791571 h 1325334"/>
              <a:gd name="connsiteX14" fmla="*/ 464024 w 968991"/>
              <a:gd name="connsiteY14" fmla="*/ 887105 h 1325334"/>
              <a:gd name="connsiteX15" fmla="*/ 436728 w 968991"/>
              <a:gd name="connsiteY15" fmla="*/ 928048 h 1325334"/>
              <a:gd name="connsiteX16" fmla="*/ 423080 w 968991"/>
              <a:gd name="connsiteY16" fmla="*/ 968991 h 1325334"/>
              <a:gd name="connsiteX17" fmla="*/ 395785 w 968991"/>
              <a:gd name="connsiteY17" fmla="*/ 1009935 h 1325334"/>
              <a:gd name="connsiteX18" fmla="*/ 382137 w 968991"/>
              <a:gd name="connsiteY18" fmla="*/ 1050878 h 1325334"/>
              <a:gd name="connsiteX19" fmla="*/ 286603 w 968991"/>
              <a:gd name="connsiteY19" fmla="*/ 1173708 h 1325334"/>
              <a:gd name="connsiteX20" fmla="*/ 259307 w 968991"/>
              <a:gd name="connsiteY20" fmla="*/ 1214651 h 1325334"/>
              <a:gd name="connsiteX21" fmla="*/ 218364 w 968991"/>
              <a:gd name="connsiteY21" fmla="*/ 1228299 h 1325334"/>
              <a:gd name="connsiteX22" fmla="*/ 163773 w 968991"/>
              <a:gd name="connsiteY22" fmla="*/ 1255594 h 1325334"/>
              <a:gd name="connsiteX23" fmla="*/ 122830 w 968991"/>
              <a:gd name="connsiteY23" fmla="*/ 1269242 h 1325334"/>
              <a:gd name="connsiteX24" fmla="*/ 68239 w 968991"/>
              <a:gd name="connsiteY24" fmla="*/ 1296538 h 1325334"/>
              <a:gd name="connsiteX25" fmla="*/ 27295 w 968991"/>
              <a:gd name="connsiteY25" fmla="*/ 1323833 h 1325334"/>
              <a:gd name="connsiteX26" fmla="*/ 0 w 968991"/>
              <a:gd name="connsiteY26" fmla="*/ 1323833 h 132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8991" h="1325334">
                <a:moveTo>
                  <a:pt x="968991" y="0"/>
                </a:moveTo>
                <a:cubicBezTo>
                  <a:pt x="959892" y="22746"/>
                  <a:pt x="957379" y="49419"/>
                  <a:pt x="941695" y="68239"/>
                </a:cubicBezTo>
                <a:cubicBezTo>
                  <a:pt x="932485" y="79291"/>
                  <a:pt x="913242" y="74750"/>
                  <a:pt x="900752" y="81887"/>
                </a:cubicBezTo>
                <a:cubicBezTo>
                  <a:pt x="785078" y="147987"/>
                  <a:pt x="899094" y="105185"/>
                  <a:pt x="805218" y="136478"/>
                </a:cubicBezTo>
                <a:cubicBezTo>
                  <a:pt x="782472" y="172872"/>
                  <a:pt x="760021" y="209452"/>
                  <a:pt x="736979" y="245660"/>
                </a:cubicBezTo>
                <a:cubicBezTo>
                  <a:pt x="728173" y="259498"/>
                  <a:pt x="709683" y="286603"/>
                  <a:pt x="709683" y="286603"/>
                </a:cubicBezTo>
                <a:cubicBezTo>
                  <a:pt x="659920" y="435902"/>
                  <a:pt x="739280" y="209777"/>
                  <a:pt x="668740" y="368490"/>
                </a:cubicBezTo>
                <a:cubicBezTo>
                  <a:pt x="657054" y="394782"/>
                  <a:pt x="650542" y="423081"/>
                  <a:pt x="641444" y="450377"/>
                </a:cubicBezTo>
                <a:lnTo>
                  <a:pt x="627797" y="491320"/>
                </a:lnTo>
                <a:cubicBezTo>
                  <a:pt x="623248" y="504968"/>
                  <a:pt x="617638" y="518307"/>
                  <a:pt x="614149" y="532263"/>
                </a:cubicBezTo>
                <a:cubicBezTo>
                  <a:pt x="609600" y="550460"/>
                  <a:pt x="605891" y="568888"/>
                  <a:pt x="600501" y="586854"/>
                </a:cubicBezTo>
                <a:cubicBezTo>
                  <a:pt x="600487" y="586901"/>
                  <a:pt x="566390" y="689189"/>
                  <a:pt x="559558" y="709684"/>
                </a:cubicBezTo>
                <a:lnTo>
                  <a:pt x="545910" y="750627"/>
                </a:lnTo>
                <a:cubicBezTo>
                  <a:pt x="541361" y="764275"/>
                  <a:pt x="540242" y="779601"/>
                  <a:pt x="532262" y="791571"/>
                </a:cubicBezTo>
                <a:cubicBezTo>
                  <a:pt x="467949" y="888042"/>
                  <a:pt x="548647" y="768634"/>
                  <a:pt x="464024" y="887105"/>
                </a:cubicBezTo>
                <a:cubicBezTo>
                  <a:pt x="454490" y="900452"/>
                  <a:pt x="444064" y="913377"/>
                  <a:pt x="436728" y="928048"/>
                </a:cubicBezTo>
                <a:cubicBezTo>
                  <a:pt x="430294" y="940915"/>
                  <a:pt x="429514" y="956124"/>
                  <a:pt x="423080" y="968991"/>
                </a:cubicBezTo>
                <a:cubicBezTo>
                  <a:pt x="415745" y="983662"/>
                  <a:pt x="403120" y="995264"/>
                  <a:pt x="395785" y="1009935"/>
                </a:cubicBezTo>
                <a:cubicBezTo>
                  <a:pt x="389351" y="1022802"/>
                  <a:pt x="389123" y="1038302"/>
                  <a:pt x="382137" y="1050878"/>
                </a:cubicBezTo>
                <a:cubicBezTo>
                  <a:pt x="313150" y="1175054"/>
                  <a:pt x="352914" y="1094136"/>
                  <a:pt x="286603" y="1173708"/>
                </a:cubicBezTo>
                <a:cubicBezTo>
                  <a:pt x="276102" y="1186309"/>
                  <a:pt x="272115" y="1204404"/>
                  <a:pt x="259307" y="1214651"/>
                </a:cubicBezTo>
                <a:cubicBezTo>
                  <a:pt x="248073" y="1223638"/>
                  <a:pt x="231587" y="1222632"/>
                  <a:pt x="218364" y="1228299"/>
                </a:cubicBezTo>
                <a:cubicBezTo>
                  <a:pt x="199664" y="1236313"/>
                  <a:pt x="182473" y="1247580"/>
                  <a:pt x="163773" y="1255594"/>
                </a:cubicBezTo>
                <a:cubicBezTo>
                  <a:pt x="150550" y="1261261"/>
                  <a:pt x="136053" y="1263575"/>
                  <a:pt x="122830" y="1269242"/>
                </a:cubicBezTo>
                <a:cubicBezTo>
                  <a:pt x="104130" y="1277256"/>
                  <a:pt x="85903" y="1286444"/>
                  <a:pt x="68239" y="1296538"/>
                </a:cubicBezTo>
                <a:cubicBezTo>
                  <a:pt x="53997" y="1304676"/>
                  <a:pt x="42525" y="1317741"/>
                  <a:pt x="27295" y="1323833"/>
                </a:cubicBezTo>
                <a:cubicBezTo>
                  <a:pt x="18847" y="1327212"/>
                  <a:pt x="9098" y="1323833"/>
                  <a:pt x="0" y="1323833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402646D6-AA21-4DB7-8F35-3554AC3ED5E4}"/>
              </a:ext>
            </a:extLst>
          </p:cNvPr>
          <p:cNvSpPr/>
          <p:nvPr/>
        </p:nvSpPr>
        <p:spPr>
          <a:xfrm>
            <a:off x="4749421" y="4162567"/>
            <a:ext cx="2906973" cy="723332"/>
          </a:xfrm>
          <a:custGeom>
            <a:avLst/>
            <a:gdLst>
              <a:gd name="connsiteX0" fmla="*/ 2906973 w 2906973"/>
              <a:gd name="connsiteY0" fmla="*/ 0 h 723332"/>
              <a:gd name="connsiteX1" fmla="*/ 2661313 w 2906973"/>
              <a:gd name="connsiteY1" fmla="*/ 163773 h 723332"/>
              <a:gd name="connsiteX2" fmla="*/ 2579427 w 2906973"/>
              <a:gd name="connsiteY2" fmla="*/ 245660 h 723332"/>
              <a:gd name="connsiteX3" fmla="*/ 2511188 w 2906973"/>
              <a:gd name="connsiteY3" fmla="*/ 327546 h 723332"/>
              <a:gd name="connsiteX4" fmla="*/ 2483892 w 2906973"/>
              <a:gd name="connsiteY4" fmla="*/ 368490 h 723332"/>
              <a:gd name="connsiteX5" fmla="*/ 2442949 w 2906973"/>
              <a:gd name="connsiteY5" fmla="*/ 382137 h 723332"/>
              <a:gd name="connsiteX6" fmla="*/ 2361063 w 2906973"/>
              <a:gd name="connsiteY6" fmla="*/ 450376 h 723332"/>
              <a:gd name="connsiteX7" fmla="*/ 2320119 w 2906973"/>
              <a:gd name="connsiteY7" fmla="*/ 464024 h 723332"/>
              <a:gd name="connsiteX8" fmla="*/ 2224585 w 2906973"/>
              <a:gd name="connsiteY8" fmla="*/ 518615 h 723332"/>
              <a:gd name="connsiteX9" fmla="*/ 2183642 w 2906973"/>
              <a:gd name="connsiteY9" fmla="*/ 545911 h 723332"/>
              <a:gd name="connsiteX10" fmla="*/ 2101755 w 2906973"/>
              <a:gd name="connsiteY10" fmla="*/ 573206 h 723332"/>
              <a:gd name="connsiteX11" fmla="*/ 2060812 w 2906973"/>
              <a:gd name="connsiteY11" fmla="*/ 586854 h 723332"/>
              <a:gd name="connsiteX12" fmla="*/ 2019869 w 2906973"/>
              <a:gd name="connsiteY12" fmla="*/ 600502 h 723332"/>
              <a:gd name="connsiteX13" fmla="*/ 1965278 w 2906973"/>
              <a:gd name="connsiteY13" fmla="*/ 627797 h 723332"/>
              <a:gd name="connsiteX14" fmla="*/ 1883391 w 2906973"/>
              <a:gd name="connsiteY14" fmla="*/ 668740 h 723332"/>
              <a:gd name="connsiteX15" fmla="*/ 1760561 w 2906973"/>
              <a:gd name="connsiteY15" fmla="*/ 696036 h 723332"/>
              <a:gd name="connsiteX16" fmla="*/ 1678675 w 2906973"/>
              <a:gd name="connsiteY16" fmla="*/ 723332 h 723332"/>
              <a:gd name="connsiteX17" fmla="*/ 805218 w 2906973"/>
              <a:gd name="connsiteY17" fmla="*/ 709684 h 723332"/>
              <a:gd name="connsiteX18" fmla="*/ 655092 w 2906973"/>
              <a:gd name="connsiteY18" fmla="*/ 682388 h 723332"/>
              <a:gd name="connsiteX19" fmla="*/ 586854 w 2906973"/>
              <a:gd name="connsiteY19" fmla="*/ 668740 h 723332"/>
              <a:gd name="connsiteX20" fmla="*/ 450376 w 2906973"/>
              <a:gd name="connsiteY20" fmla="*/ 627797 h 723332"/>
              <a:gd name="connsiteX21" fmla="*/ 409433 w 2906973"/>
              <a:gd name="connsiteY21" fmla="*/ 600502 h 723332"/>
              <a:gd name="connsiteX22" fmla="*/ 272955 w 2906973"/>
              <a:gd name="connsiteY22" fmla="*/ 545911 h 723332"/>
              <a:gd name="connsiteX23" fmla="*/ 232012 w 2906973"/>
              <a:gd name="connsiteY23" fmla="*/ 518615 h 723332"/>
              <a:gd name="connsiteX24" fmla="*/ 136478 w 2906973"/>
              <a:gd name="connsiteY24" fmla="*/ 491320 h 723332"/>
              <a:gd name="connsiteX25" fmla="*/ 40943 w 2906973"/>
              <a:gd name="connsiteY25" fmla="*/ 354842 h 723332"/>
              <a:gd name="connsiteX26" fmla="*/ 0 w 2906973"/>
              <a:gd name="connsiteY26" fmla="*/ 300251 h 72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06973" h="723332">
                <a:moveTo>
                  <a:pt x="2906973" y="0"/>
                </a:moveTo>
                <a:cubicBezTo>
                  <a:pt x="2825086" y="54591"/>
                  <a:pt x="2720362" y="85040"/>
                  <a:pt x="2661313" y="163773"/>
                </a:cubicBezTo>
                <a:cubicBezTo>
                  <a:pt x="2610528" y="231486"/>
                  <a:pt x="2639296" y="205746"/>
                  <a:pt x="2579427" y="245660"/>
                </a:cubicBezTo>
                <a:cubicBezTo>
                  <a:pt x="2511652" y="347319"/>
                  <a:pt x="2598762" y="222457"/>
                  <a:pt x="2511188" y="327546"/>
                </a:cubicBezTo>
                <a:cubicBezTo>
                  <a:pt x="2500687" y="340147"/>
                  <a:pt x="2496700" y="358243"/>
                  <a:pt x="2483892" y="368490"/>
                </a:cubicBezTo>
                <a:cubicBezTo>
                  <a:pt x="2472659" y="377477"/>
                  <a:pt x="2456597" y="377588"/>
                  <a:pt x="2442949" y="382137"/>
                </a:cubicBezTo>
                <a:cubicBezTo>
                  <a:pt x="2412765" y="412322"/>
                  <a:pt x="2399066" y="431375"/>
                  <a:pt x="2361063" y="450376"/>
                </a:cubicBezTo>
                <a:cubicBezTo>
                  <a:pt x="2348196" y="456810"/>
                  <a:pt x="2333767" y="459475"/>
                  <a:pt x="2320119" y="464024"/>
                </a:cubicBezTo>
                <a:cubicBezTo>
                  <a:pt x="2220368" y="530526"/>
                  <a:pt x="2345793" y="449353"/>
                  <a:pt x="2224585" y="518615"/>
                </a:cubicBezTo>
                <a:cubicBezTo>
                  <a:pt x="2210344" y="526753"/>
                  <a:pt x="2198631" y="539249"/>
                  <a:pt x="2183642" y="545911"/>
                </a:cubicBezTo>
                <a:cubicBezTo>
                  <a:pt x="2157350" y="557596"/>
                  <a:pt x="2129051" y="564108"/>
                  <a:pt x="2101755" y="573206"/>
                </a:cubicBezTo>
                <a:lnTo>
                  <a:pt x="2060812" y="586854"/>
                </a:lnTo>
                <a:cubicBezTo>
                  <a:pt x="2047164" y="591403"/>
                  <a:pt x="2032736" y="594069"/>
                  <a:pt x="2019869" y="600502"/>
                </a:cubicBezTo>
                <a:cubicBezTo>
                  <a:pt x="2001672" y="609600"/>
                  <a:pt x="1982942" y="617703"/>
                  <a:pt x="1965278" y="627797"/>
                </a:cubicBezTo>
                <a:cubicBezTo>
                  <a:pt x="1913386" y="657449"/>
                  <a:pt x="1938999" y="654838"/>
                  <a:pt x="1883391" y="668740"/>
                </a:cubicBezTo>
                <a:cubicBezTo>
                  <a:pt x="1805486" y="688216"/>
                  <a:pt x="1830600" y="675024"/>
                  <a:pt x="1760561" y="696036"/>
                </a:cubicBezTo>
                <a:cubicBezTo>
                  <a:pt x="1733003" y="704304"/>
                  <a:pt x="1678675" y="723332"/>
                  <a:pt x="1678675" y="723332"/>
                </a:cubicBezTo>
                <a:lnTo>
                  <a:pt x="805218" y="709684"/>
                </a:lnTo>
                <a:cubicBezTo>
                  <a:pt x="737488" y="707776"/>
                  <a:pt x="713851" y="695446"/>
                  <a:pt x="655092" y="682388"/>
                </a:cubicBezTo>
                <a:cubicBezTo>
                  <a:pt x="632448" y="677356"/>
                  <a:pt x="609233" y="674843"/>
                  <a:pt x="586854" y="668740"/>
                </a:cubicBezTo>
                <a:cubicBezTo>
                  <a:pt x="221318" y="569049"/>
                  <a:pt x="706196" y="691753"/>
                  <a:pt x="450376" y="627797"/>
                </a:cubicBezTo>
                <a:cubicBezTo>
                  <a:pt x="436728" y="618699"/>
                  <a:pt x="424326" y="607376"/>
                  <a:pt x="409433" y="600502"/>
                </a:cubicBezTo>
                <a:cubicBezTo>
                  <a:pt x="364946" y="579970"/>
                  <a:pt x="313723" y="573090"/>
                  <a:pt x="272955" y="545911"/>
                </a:cubicBezTo>
                <a:cubicBezTo>
                  <a:pt x="259307" y="536812"/>
                  <a:pt x="246683" y="525951"/>
                  <a:pt x="232012" y="518615"/>
                </a:cubicBezTo>
                <a:cubicBezTo>
                  <a:pt x="212430" y="508824"/>
                  <a:pt x="153973" y="495694"/>
                  <a:pt x="136478" y="491320"/>
                </a:cubicBezTo>
                <a:cubicBezTo>
                  <a:pt x="110800" y="457083"/>
                  <a:pt x="57747" y="388450"/>
                  <a:pt x="40943" y="354842"/>
                </a:cubicBezTo>
                <a:cubicBezTo>
                  <a:pt x="11614" y="296182"/>
                  <a:pt x="33993" y="300251"/>
                  <a:pt x="0" y="300251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7C3A869C-101E-4815-A96F-FFD140F19288}"/>
              </a:ext>
            </a:extLst>
          </p:cNvPr>
          <p:cNvSpPr/>
          <p:nvPr/>
        </p:nvSpPr>
        <p:spPr>
          <a:xfrm>
            <a:off x="6428096" y="3029803"/>
            <a:ext cx="1214650" cy="327546"/>
          </a:xfrm>
          <a:custGeom>
            <a:avLst/>
            <a:gdLst>
              <a:gd name="connsiteX0" fmla="*/ 1214650 w 1214650"/>
              <a:gd name="connsiteY0" fmla="*/ 327546 h 327546"/>
              <a:gd name="connsiteX1" fmla="*/ 900752 w 1214650"/>
              <a:gd name="connsiteY1" fmla="*/ 313898 h 327546"/>
              <a:gd name="connsiteX2" fmla="*/ 764274 w 1214650"/>
              <a:gd name="connsiteY2" fmla="*/ 272955 h 327546"/>
              <a:gd name="connsiteX3" fmla="*/ 723331 w 1214650"/>
              <a:gd name="connsiteY3" fmla="*/ 259307 h 327546"/>
              <a:gd name="connsiteX4" fmla="*/ 682388 w 1214650"/>
              <a:gd name="connsiteY4" fmla="*/ 245660 h 327546"/>
              <a:gd name="connsiteX5" fmla="*/ 545910 w 1214650"/>
              <a:gd name="connsiteY5" fmla="*/ 191069 h 327546"/>
              <a:gd name="connsiteX6" fmla="*/ 436728 w 1214650"/>
              <a:gd name="connsiteY6" fmla="*/ 163773 h 327546"/>
              <a:gd name="connsiteX7" fmla="*/ 395785 w 1214650"/>
              <a:gd name="connsiteY7" fmla="*/ 136478 h 327546"/>
              <a:gd name="connsiteX8" fmla="*/ 286603 w 1214650"/>
              <a:gd name="connsiteY8" fmla="*/ 109182 h 327546"/>
              <a:gd name="connsiteX9" fmla="*/ 204716 w 1214650"/>
              <a:gd name="connsiteY9" fmla="*/ 81887 h 327546"/>
              <a:gd name="connsiteX10" fmla="*/ 163773 w 1214650"/>
              <a:gd name="connsiteY10" fmla="*/ 68239 h 327546"/>
              <a:gd name="connsiteX11" fmla="*/ 109182 w 1214650"/>
              <a:gd name="connsiteY11" fmla="*/ 40943 h 327546"/>
              <a:gd name="connsiteX12" fmla="*/ 13647 w 1214650"/>
              <a:gd name="connsiteY12" fmla="*/ 13648 h 327546"/>
              <a:gd name="connsiteX13" fmla="*/ 0 w 1214650"/>
              <a:gd name="connsiteY13" fmla="*/ 0 h 3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4650" h="327546">
                <a:moveTo>
                  <a:pt x="1214650" y="327546"/>
                </a:moveTo>
                <a:cubicBezTo>
                  <a:pt x="1110017" y="322997"/>
                  <a:pt x="1005197" y="321635"/>
                  <a:pt x="900752" y="313898"/>
                </a:cubicBezTo>
                <a:cubicBezTo>
                  <a:pt x="874228" y="311933"/>
                  <a:pt x="778085" y="277559"/>
                  <a:pt x="764274" y="272955"/>
                </a:cubicBezTo>
                <a:lnTo>
                  <a:pt x="723331" y="259307"/>
                </a:lnTo>
                <a:cubicBezTo>
                  <a:pt x="709683" y="254758"/>
                  <a:pt x="695255" y="252094"/>
                  <a:pt x="682388" y="245660"/>
                </a:cubicBezTo>
                <a:cubicBezTo>
                  <a:pt x="625909" y="217420"/>
                  <a:pt x="613374" y="207935"/>
                  <a:pt x="545910" y="191069"/>
                </a:cubicBezTo>
                <a:lnTo>
                  <a:pt x="436728" y="163773"/>
                </a:lnTo>
                <a:cubicBezTo>
                  <a:pt x="423080" y="154675"/>
                  <a:pt x="410456" y="143813"/>
                  <a:pt x="395785" y="136478"/>
                </a:cubicBezTo>
                <a:cubicBezTo>
                  <a:pt x="362657" y="119914"/>
                  <a:pt x="320863" y="118526"/>
                  <a:pt x="286603" y="109182"/>
                </a:cubicBezTo>
                <a:cubicBezTo>
                  <a:pt x="258845" y="101612"/>
                  <a:pt x="232012" y="90985"/>
                  <a:pt x="204716" y="81887"/>
                </a:cubicBezTo>
                <a:cubicBezTo>
                  <a:pt x="191068" y="77338"/>
                  <a:pt x="176640" y="74673"/>
                  <a:pt x="163773" y="68239"/>
                </a:cubicBezTo>
                <a:cubicBezTo>
                  <a:pt x="145576" y="59140"/>
                  <a:pt x="127882" y="48957"/>
                  <a:pt x="109182" y="40943"/>
                </a:cubicBezTo>
                <a:cubicBezTo>
                  <a:pt x="-29800" y="-18620"/>
                  <a:pt x="186819" y="82919"/>
                  <a:pt x="13647" y="13648"/>
                </a:cubicBezTo>
                <a:cubicBezTo>
                  <a:pt x="7674" y="11259"/>
                  <a:pt x="4549" y="4549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640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7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build="p"/>
      <p:bldP spid="17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359856" y="376968"/>
            <a:ext cx="2565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105469" y="1192504"/>
            <a:ext cx="618243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Phonics Game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لعبة الأصوات 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  <a:cs typeface="AGA Dimnah Regular" pitchFamily="2" charset="-78"/>
              </a:rPr>
              <a:t>Mime and say in pairs</a:t>
            </a:r>
            <a:r>
              <a:rPr lang="ar-SA" sz="20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طبق الحركات وانطق الكلمات مع زميلك </a:t>
            </a:r>
            <a:endParaRPr lang="ar-SA" sz="2000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388353" y="126211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C562E11-366B-45D2-8882-E0ACE414D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349" y="113988"/>
            <a:ext cx="3253996" cy="9747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54DEBE-34BC-4023-9546-902CFD558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99" y="1900390"/>
            <a:ext cx="6369646" cy="4445819"/>
          </a:xfrm>
          <a:prstGeom prst="rect">
            <a:avLst/>
          </a:prstGeom>
        </p:spPr>
      </p:pic>
      <p:pic>
        <p:nvPicPr>
          <p:cNvPr id="9" name="We Can 3 (2020) SB_CD 1_14">
            <a:hlinkClick r:id="" action="ppaction://media"/>
            <a:extLst>
              <a:ext uri="{FF2B5EF4-FFF2-40B4-BE49-F238E27FC236}">
                <a16:creationId xmlns:a16="http://schemas.microsoft.com/office/drawing/2014/main" id="{DF0809F0-0CED-4C6A-A35C-770429634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87653" y="2662989"/>
            <a:ext cx="973540" cy="9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97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490717" y="259307"/>
            <a:ext cx="6407624" cy="214269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600" dirty="0">
                <a:cs typeface="+mj-cs"/>
              </a:rPr>
              <a:t>الهدف</a:t>
            </a:r>
            <a:endParaRPr lang="ar-SA" sz="4800" dirty="0">
              <a:cs typeface="+mj-cs"/>
            </a:endParaRPr>
          </a:p>
          <a:p>
            <a:pPr algn="ctr" rtl="1"/>
            <a:r>
              <a:rPr lang="ar-SA" sz="2800" dirty="0">
                <a:cs typeface="+mj-cs"/>
              </a:rPr>
              <a:t>أن يستمع الطالب ويصل الكلمة للصورة الصحيحة </a:t>
            </a:r>
          </a:p>
          <a:p>
            <a:pPr algn="ctr" rtl="1"/>
            <a:r>
              <a:rPr lang="ar-SA" sz="2800" dirty="0">
                <a:cs typeface="+mj-cs"/>
              </a:rPr>
              <a:t>أن يقرأ الطالب ويكتب الكلمات التي تحتوي على </a:t>
            </a:r>
            <a:r>
              <a:rPr lang="en-US" sz="2800" dirty="0">
                <a:cs typeface="+mj-cs"/>
              </a:rPr>
              <a:t>a </a:t>
            </a:r>
            <a:r>
              <a:rPr lang="ar-SA" sz="2800" dirty="0">
                <a:cs typeface="+mj-cs"/>
              </a:rPr>
              <a:t> أو </a:t>
            </a:r>
            <a:r>
              <a:rPr lang="en-US" sz="2800" dirty="0" err="1">
                <a:cs typeface="+mj-cs"/>
              </a:rPr>
              <a:t>i</a:t>
            </a:r>
            <a:r>
              <a:rPr lang="en-US" sz="2800" dirty="0">
                <a:cs typeface="+mj-cs"/>
              </a:rPr>
              <a:t> </a:t>
            </a:r>
            <a:r>
              <a:rPr lang="ar-SA" sz="2800" dirty="0">
                <a:cs typeface="+mj-cs"/>
              </a:rPr>
              <a:t> بمفرده بشكل صحيح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3AAC551-0434-4C5E-9F9F-124D79A16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1" y="2519362"/>
            <a:ext cx="7107942" cy="235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CA46BEA-BEA1-4B8F-AB9F-484CD795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98" y="2374710"/>
            <a:ext cx="8673934" cy="242553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BA145E7-16D7-472E-AB6D-D2EF7F83CD19}"/>
              </a:ext>
            </a:extLst>
          </p:cNvPr>
          <p:cNvSpPr txBox="1"/>
          <p:nvPr/>
        </p:nvSpPr>
        <p:spPr>
          <a:xfrm>
            <a:off x="696037" y="3535641"/>
            <a:ext cx="47494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" الكلمة الطيبة صدقة "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  <a:p>
            <a:pPr algn="ctr" rtl="1"/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من أقول النبي محمد - </a:t>
            </a:r>
            <a:r>
              <a:rPr lang="ar-SA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  <a:sym typeface="AGA Arabesque" panose="05010101010101010101" pitchFamily="2" charset="2"/>
              </a:rPr>
              <a:t></a:t>
            </a:r>
            <a:r>
              <a:rPr lang="ar-SA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  <a:sym typeface="AGA Arabesque" panose="05010101010101010101" pitchFamily="2" charset="2"/>
              </a:rPr>
              <a:t> - </a:t>
            </a:r>
            <a:endParaRPr lang="ar-SA" sz="32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073162B-7A59-43CE-8B55-18CA09F72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93" y="289446"/>
            <a:ext cx="7408175" cy="20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Feelings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المشاعر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289412" y="1873268"/>
            <a:ext cx="45651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solidFill>
                  <a:srgbClr val="552579"/>
                </a:solidFill>
                <a:latin typeface="Comic Sans MS" panose="030F0702030302020204" pitchFamily="66" charset="0"/>
              </a:rPr>
              <a:t>Phonics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الأصوات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434294" y="1487605"/>
            <a:ext cx="6275412" cy="3084394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The Alphabet A–Z flashcards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 Alphabet a and </a:t>
            </a:r>
            <a:r>
              <a:rPr lang="en-US" sz="2800" dirty="0" err="1"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flashcards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412543" y="109182"/>
            <a:ext cx="7362968" cy="4667531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Strategy 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Sound and Letter Race :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Divide your class into groups (two or more depending on class size). Write 'a' and 'cap' under it, on the board. Then write '</a:t>
            </a:r>
            <a:r>
              <a:rPr lang="en-US" sz="2000" dirty="0" err="1">
                <a:latin typeface="Comic Sans MS" panose="030F0702030302020204" pitchFamily="66" charset="0"/>
              </a:rPr>
              <a:t>a_e</a:t>
            </a:r>
            <a:r>
              <a:rPr lang="en-US" sz="2000" dirty="0">
                <a:latin typeface="Comic Sans MS" panose="030F0702030302020204" pitchFamily="66" charset="0"/>
              </a:rPr>
              <a:t>' and prompt the students to give you an example, e.g. cape. Do the same with '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' and ink, and then '</a:t>
            </a:r>
            <a:r>
              <a:rPr lang="en-US" sz="2000" dirty="0" err="1">
                <a:latin typeface="Comic Sans MS" panose="030F0702030302020204" pitchFamily="66" charset="0"/>
              </a:rPr>
              <a:t>i</a:t>
            </a:r>
            <a:r>
              <a:rPr lang="en-US" sz="2000" dirty="0">
                <a:latin typeface="Comic Sans MS" panose="030F0702030302020204" pitchFamily="66" charset="0"/>
              </a:rPr>
              <a:t>' and '</a:t>
            </a:r>
            <a:r>
              <a:rPr lang="en-US" sz="2000" dirty="0" err="1">
                <a:latin typeface="Comic Sans MS" panose="030F0702030302020204" pitchFamily="66" charset="0"/>
              </a:rPr>
              <a:t>i_e</a:t>
            </a:r>
            <a:r>
              <a:rPr lang="en-US" sz="2000" dirty="0">
                <a:latin typeface="Comic Sans MS" panose="030F0702030302020204" pitchFamily="66" charset="0"/>
              </a:rPr>
              <a:t>'. Prompt the students to give an example, e.g. time. Draw lines to separate the four sounds and form columns . Give each group a few minutes to think of words for each sound. Then invite them to say the words. If they make a mistake, they miss their turn and the next group plays . The group that produces the most words for each sound wins.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5" end="6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35" end="6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AGA Dimnah Regular" pitchFamily="2" charset="-78"/>
              </a:rPr>
              <a:t>مراجعة سريعة للدرس السابق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AGA Dimnah Regular" pitchFamily="2" charset="-78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BE5EEE-DA99-481B-AAC6-338419E1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72" y="1037085"/>
            <a:ext cx="5436431" cy="506346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8C73AF-A565-4AEB-94E1-38D88AA2D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90805" l="1563" r="92188">
                        <a14:foregroundMark x1="88021" y1="80460" x2="10938" y2="77011"/>
                        <a14:foregroundMark x1="10938" y1="77011" x2="8854" y2="75862"/>
                        <a14:foregroundMark x1="5729" y1="58621" x2="2604" y2="78161"/>
                        <a14:foregroundMark x1="20833" y1="48276" x2="59375" y2="52874"/>
                        <a14:foregroundMark x1="59375" y1="52874" x2="68229" y2="49425"/>
                        <a14:foregroundMark x1="64583" y1="45977" x2="64583" y2="45977"/>
                        <a14:foregroundMark x1="50521" y1="48276" x2="50521" y2="48276"/>
                        <a14:foregroundMark x1="45833" y1="48276" x2="25521" y2="54023"/>
                        <a14:foregroundMark x1="25521" y1="54023" x2="9896" y2="44828"/>
                        <a14:foregroundMark x1="28646" y1="45977" x2="64583" y2="48276"/>
                        <a14:foregroundMark x1="89063" y1="59770" x2="89063" y2="90805"/>
                        <a14:foregroundMark x1="91146" y1="57471" x2="92188" y2="689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4165" y="218366"/>
            <a:ext cx="2891438" cy="131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852386"/>
            <a:ext cx="1624083" cy="30315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, point and say </a:t>
            </a:r>
          </a:p>
          <a:p>
            <a:pPr algn="ctr"/>
            <a:endParaRPr lang="en-US" sz="11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استمع ، تبع ، ثم انطق الكلمات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655092" y="2156352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33CF3D0-E095-450A-A8EC-3FC911699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52" y="866705"/>
            <a:ext cx="6810232" cy="3814480"/>
          </a:xfrm>
          <a:prstGeom prst="rect">
            <a:avLst/>
          </a:prstGeom>
        </p:spPr>
      </p:pic>
      <p:pic>
        <p:nvPicPr>
          <p:cNvPr id="8" name="We Can 3 (2020) SB_CD 1_11">
            <a:hlinkClick r:id="" action="ppaction://media"/>
            <a:extLst>
              <a:ext uri="{FF2B5EF4-FFF2-40B4-BE49-F238E27FC236}">
                <a16:creationId xmlns:a16="http://schemas.microsoft.com/office/drawing/2014/main" id="{7BBCD090-EE3B-4D5B-969F-FB30145761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3392" y="4881277"/>
            <a:ext cx="1110018" cy="11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49A249-0AE2-4903-876D-E05AB6AA490D}"/>
              </a:ext>
            </a:extLst>
          </p:cNvPr>
          <p:cNvSpPr txBox="1"/>
          <p:nvPr/>
        </p:nvSpPr>
        <p:spPr>
          <a:xfrm>
            <a:off x="1992573" y="857533"/>
            <a:ext cx="69603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number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for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and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 for </a:t>
            </a:r>
            <a:r>
              <a:rPr lang="en-US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a_e</a:t>
            </a:r>
            <a:r>
              <a:rPr lang="en-US" sz="2000" dirty="0">
                <a:solidFill>
                  <a:srgbClr val="7030A0"/>
                </a:solidFill>
                <a:latin typeface="Comic Sans MS" panose="030F0702030302020204" pitchFamily="66" charset="0"/>
              </a:rPr>
              <a:t>. Then say</a:t>
            </a:r>
            <a:endParaRPr lang="en-US" sz="900" dirty="0">
              <a:solidFill>
                <a:srgbClr val="7030A0"/>
              </a:solidFill>
            </a:endParaRPr>
          </a:p>
          <a:p>
            <a:pPr rtl="1"/>
            <a:r>
              <a:rPr lang="ar-SA" sz="2000" dirty="0">
                <a:solidFill>
                  <a:srgbClr val="C00000"/>
                </a:solidFill>
                <a:cs typeface="+mj-cs"/>
              </a:rPr>
              <a:t>استمع ثم ضع رقم 1 لحرف </a:t>
            </a:r>
            <a:r>
              <a:rPr lang="en-US" sz="2000" dirty="0">
                <a:solidFill>
                  <a:srgbClr val="C00000"/>
                </a:solidFill>
                <a:cs typeface="+mj-cs"/>
              </a:rPr>
              <a:t>a</a:t>
            </a:r>
            <a:r>
              <a:rPr lang="ar-SA" sz="2000" dirty="0">
                <a:solidFill>
                  <a:srgbClr val="C00000"/>
                </a:solidFill>
                <a:cs typeface="+mj-cs"/>
              </a:rPr>
              <a:t> وضع رقم 2 لحرف </a:t>
            </a:r>
            <a:r>
              <a:rPr lang="en-US" sz="2000" dirty="0" err="1">
                <a:solidFill>
                  <a:srgbClr val="C00000"/>
                </a:solidFill>
                <a:cs typeface="+mj-cs"/>
              </a:rPr>
              <a:t>a_e</a:t>
            </a:r>
            <a:r>
              <a:rPr lang="ar-SA" sz="2000" dirty="0">
                <a:solidFill>
                  <a:srgbClr val="C00000"/>
                </a:solidFill>
                <a:cs typeface="+mj-cs"/>
              </a:rPr>
              <a:t> ثم اقرأ الكلمات 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EB529570-BE6C-4818-8EAB-F46B4076D027}"/>
              </a:ext>
            </a:extLst>
          </p:cNvPr>
          <p:cNvSpPr/>
          <p:nvPr/>
        </p:nvSpPr>
        <p:spPr>
          <a:xfrm>
            <a:off x="1337481" y="70740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90919B7-AAFB-460E-8F77-4F18162A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81" y="1719618"/>
            <a:ext cx="7967038" cy="2988860"/>
          </a:xfrm>
          <a:prstGeom prst="rect">
            <a:avLst/>
          </a:prstGeom>
        </p:spPr>
      </p:pic>
      <p:pic>
        <p:nvPicPr>
          <p:cNvPr id="4" name="We Can 3 (2020) SB_CD 1_12">
            <a:hlinkClick r:id="" action="ppaction://media"/>
            <a:extLst>
              <a:ext uri="{FF2B5EF4-FFF2-40B4-BE49-F238E27FC236}">
                <a16:creationId xmlns:a16="http://schemas.microsoft.com/office/drawing/2014/main" id="{100FBBBC-35DE-4E56-B92F-942D661B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260" y="4862677"/>
            <a:ext cx="878006" cy="87800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5A1A498-BAE9-4129-8D4F-93AE09C144BD}"/>
              </a:ext>
            </a:extLst>
          </p:cNvPr>
          <p:cNvSpPr txBox="1"/>
          <p:nvPr/>
        </p:nvSpPr>
        <p:spPr>
          <a:xfrm>
            <a:off x="909852" y="2206149"/>
            <a:ext cx="632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1F520A-D104-454E-821F-B75D3A7DC253}"/>
              </a:ext>
            </a:extLst>
          </p:cNvPr>
          <p:cNvSpPr txBox="1"/>
          <p:nvPr/>
        </p:nvSpPr>
        <p:spPr>
          <a:xfrm>
            <a:off x="925772" y="3668734"/>
            <a:ext cx="632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ar-SA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83C0868-2789-49BB-8607-FC066512B8D9}"/>
              </a:ext>
            </a:extLst>
          </p:cNvPr>
          <p:cNvSpPr txBox="1"/>
          <p:nvPr/>
        </p:nvSpPr>
        <p:spPr>
          <a:xfrm>
            <a:off x="3696274" y="3655091"/>
            <a:ext cx="632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ar-SA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D5009D-A332-4502-8545-43CC2817CC59}"/>
              </a:ext>
            </a:extLst>
          </p:cNvPr>
          <p:cNvSpPr txBox="1"/>
          <p:nvPr/>
        </p:nvSpPr>
        <p:spPr>
          <a:xfrm>
            <a:off x="6455400" y="3657363"/>
            <a:ext cx="632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ar-SA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95E12F6-C6DE-4661-8A9B-A85C2BB3434D}"/>
              </a:ext>
            </a:extLst>
          </p:cNvPr>
          <p:cNvSpPr txBox="1"/>
          <p:nvPr/>
        </p:nvSpPr>
        <p:spPr>
          <a:xfrm>
            <a:off x="6484969" y="2212975"/>
            <a:ext cx="6323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lang="ar-SA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6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6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build="p"/>
      <p:bldP spid="1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308</Words>
  <Application>Microsoft Office PowerPoint</Application>
  <PresentationFormat>عرض على الشاشة (4:3)</PresentationFormat>
  <Paragraphs>44</Paragraphs>
  <Slides>15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Calibri Light</vt:lpstr>
      <vt:lpstr>Calibri</vt:lpstr>
      <vt:lpstr>Comic Sans MS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55</cp:revision>
  <dcterms:created xsi:type="dcterms:W3CDTF">2020-07-29T08:50:48Z</dcterms:created>
  <dcterms:modified xsi:type="dcterms:W3CDTF">2020-09-02T19:23:07Z</dcterms:modified>
</cp:coreProperties>
</file>