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media/image30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63" r:id="rId4"/>
    <p:sldId id="260" r:id="rId5"/>
    <p:sldId id="264" r:id="rId6"/>
    <p:sldId id="261" r:id="rId7"/>
    <p:sldId id="262" r:id="rId8"/>
    <p:sldId id="265" r:id="rId9"/>
    <p:sldId id="267" r:id="rId10"/>
    <p:sldId id="270" r:id="rId11"/>
    <p:sldId id="272" r:id="rId12"/>
    <p:sldId id="271" r:id="rId13"/>
    <p:sldId id="273" r:id="rId14"/>
    <p:sldId id="276" r:id="rId15"/>
    <p:sldId id="279" r:id="rId16"/>
    <p:sldId id="280" r:id="rId17"/>
    <p:sldId id="281" r:id="rId18"/>
    <p:sldId id="283" r:id="rId19"/>
    <p:sldId id="284" r:id="rId20"/>
    <p:sldId id="285" r:id="rId21"/>
    <p:sldId id="259" r:id="rId22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CB501"/>
    <a:srgbClr val="B0CAD9"/>
    <a:srgbClr val="00C9D0"/>
    <a:srgbClr val="090608"/>
    <a:srgbClr val="FCD300"/>
    <a:srgbClr val="D4D206"/>
    <a:srgbClr val="F1F036"/>
    <a:srgbClr val="272602"/>
    <a:srgbClr val="065D78"/>
    <a:srgbClr val="D4F4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نمط متوسط 4 - تمييز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1412" autoAdjust="0"/>
    <p:restoredTop sz="94660"/>
  </p:normalViewPr>
  <p:slideViewPr>
    <p:cSldViewPr snapToGrid="0">
      <p:cViewPr varScale="1">
        <p:scale>
          <a:sx n="53" d="100"/>
          <a:sy n="53" d="100"/>
        </p:scale>
        <p:origin x="62" y="7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4DC04A-6B0E-4F62-8728-5D10D283F0A9}" type="doc">
      <dgm:prSet loTypeId="urn:microsoft.com/office/officeart/2009/3/layout/SnapshotPictureList" loCatId="picture" qsTypeId="urn:microsoft.com/office/officeart/2005/8/quickstyle/simple1" qsCatId="simple" csTypeId="urn:microsoft.com/office/officeart/2005/8/colors/accent1_2" csCatId="accent1" phldr="1"/>
      <dgm:spPr/>
    </dgm:pt>
    <dgm:pt modelId="{29868606-8679-4BEA-BB86-98EFDFA56C4A}">
      <dgm:prSet phldrT="[نص]" custT="1"/>
      <dgm:spPr/>
      <dgm:t>
        <a:bodyPr/>
        <a:lstStyle/>
        <a:p>
          <a:pPr rtl="1"/>
          <a:endParaRPr lang="ar-SA" sz="4000" b="1" dirty="0" smtClean="0"/>
        </a:p>
        <a:p>
          <a:pPr rtl="1"/>
          <a:r>
            <a:rPr lang="ar-SA" sz="4000" b="1" dirty="0" smtClean="0"/>
            <a:t>الاستئذان</a:t>
          </a:r>
          <a:endParaRPr lang="ar-SA" sz="4000" b="1" dirty="0"/>
        </a:p>
      </dgm:t>
    </dgm:pt>
    <dgm:pt modelId="{32F40DC6-704C-4C31-86D2-5862BE649421}" type="parTrans" cxnId="{96200B18-EE9F-41BF-BFA1-CAD69786D96C}">
      <dgm:prSet/>
      <dgm:spPr/>
      <dgm:t>
        <a:bodyPr/>
        <a:lstStyle/>
        <a:p>
          <a:pPr rtl="1"/>
          <a:endParaRPr lang="ar-SA"/>
        </a:p>
      </dgm:t>
    </dgm:pt>
    <dgm:pt modelId="{CA2A2A47-C67E-4FB6-A812-E75CDD7AC4D4}" type="sibTrans" cxnId="{96200B18-EE9F-41BF-BFA1-CAD69786D96C}">
      <dgm:prSet/>
      <dgm:spPr/>
      <dgm:t>
        <a:bodyPr/>
        <a:lstStyle/>
        <a:p>
          <a:pPr rtl="1"/>
          <a:endParaRPr lang="ar-SA"/>
        </a:p>
      </dgm:t>
    </dgm:pt>
    <dgm:pt modelId="{129436CE-36E8-43D6-9FA3-6B9C3F7153C5}" type="pres">
      <dgm:prSet presAssocID="{F44DC04A-6B0E-4F62-8728-5D10D283F0A9}" presName="Name0" presStyleCnt="0">
        <dgm:presLayoutVars>
          <dgm:chMax/>
          <dgm:chPref/>
          <dgm:dir/>
          <dgm:animLvl val="lvl"/>
        </dgm:presLayoutVars>
      </dgm:prSet>
      <dgm:spPr/>
    </dgm:pt>
    <dgm:pt modelId="{89B14A32-E1DD-4E81-9225-7ABFB7339E5B}" type="pres">
      <dgm:prSet presAssocID="{29868606-8679-4BEA-BB86-98EFDFA56C4A}" presName="composite" presStyleCnt="0"/>
      <dgm:spPr/>
    </dgm:pt>
    <dgm:pt modelId="{83EB06AD-90E2-47EC-857B-F3FDC9AFE2E0}" type="pres">
      <dgm:prSet presAssocID="{29868606-8679-4BEA-BB86-98EFDFA56C4A}" presName="ParentAccentShape" presStyleLbl="trBgShp" presStyleIdx="0" presStyleCnt="1"/>
      <dgm:spPr/>
    </dgm:pt>
    <dgm:pt modelId="{FAE897EC-C459-41F7-8EB1-448B406A94C9}" type="pres">
      <dgm:prSet presAssocID="{29868606-8679-4BEA-BB86-98EFDFA56C4A}" presName="ParentText" presStyleLbl="revTx" presStyleIdx="0" presStyleCnt="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C96D9178-9E74-4121-9A84-614D30F79FBE}" type="pres">
      <dgm:prSet presAssocID="{29868606-8679-4BEA-BB86-98EFDFA56C4A}" presName="ChildText" presStyleLbl="revTx" presStyleIdx="1" presStyleCnt="2">
        <dgm:presLayoutVars>
          <dgm:chMax val="0"/>
          <dgm:chPref val="0"/>
        </dgm:presLayoutVars>
      </dgm:prSet>
      <dgm:spPr/>
    </dgm:pt>
    <dgm:pt modelId="{974B4380-2330-4775-B58B-CF834DB27CC1}" type="pres">
      <dgm:prSet presAssocID="{29868606-8679-4BEA-BB86-98EFDFA56C4A}" presName="ChildAccentShape" presStyleLbl="trBgShp" presStyleIdx="0" presStyleCnt="1"/>
      <dgm:spPr/>
    </dgm:pt>
    <dgm:pt modelId="{0A4F344D-3C10-4FFC-A946-E6A7352A5A06}" type="pres">
      <dgm:prSet presAssocID="{29868606-8679-4BEA-BB86-98EFDFA56C4A}" presName="Image" presStyleLbl="alignImgPlace1" presStyleIdx="0" presStyleCnt="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</dgm:spPr>
    </dgm:pt>
  </dgm:ptLst>
  <dgm:cxnLst>
    <dgm:cxn modelId="{86E59969-8EEA-4B71-85EC-91B77EE3F297}" type="presOf" srcId="{F44DC04A-6B0E-4F62-8728-5D10D283F0A9}" destId="{129436CE-36E8-43D6-9FA3-6B9C3F7153C5}" srcOrd="0" destOrd="0" presId="urn:microsoft.com/office/officeart/2009/3/layout/SnapshotPictureList"/>
    <dgm:cxn modelId="{96200B18-EE9F-41BF-BFA1-CAD69786D96C}" srcId="{F44DC04A-6B0E-4F62-8728-5D10D283F0A9}" destId="{29868606-8679-4BEA-BB86-98EFDFA56C4A}" srcOrd="0" destOrd="0" parTransId="{32F40DC6-704C-4C31-86D2-5862BE649421}" sibTransId="{CA2A2A47-C67E-4FB6-A812-E75CDD7AC4D4}"/>
    <dgm:cxn modelId="{43E6B0E6-F01B-4615-92E4-BABF24DEBCC3}" type="presOf" srcId="{29868606-8679-4BEA-BB86-98EFDFA56C4A}" destId="{FAE897EC-C459-41F7-8EB1-448B406A94C9}" srcOrd="0" destOrd="0" presId="urn:microsoft.com/office/officeart/2009/3/layout/SnapshotPictureList"/>
    <dgm:cxn modelId="{06ABF4C9-CCA7-4CAC-B11B-040B91A0AB2C}" type="presParOf" srcId="{129436CE-36E8-43D6-9FA3-6B9C3F7153C5}" destId="{89B14A32-E1DD-4E81-9225-7ABFB7339E5B}" srcOrd="0" destOrd="0" presId="urn:microsoft.com/office/officeart/2009/3/layout/SnapshotPictureList"/>
    <dgm:cxn modelId="{54B51B5F-C59D-4CF2-8C54-CEE478BCE40D}" type="presParOf" srcId="{89B14A32-E1DD-4E81-9225-7ABFB7339E5B}" destId="{83EB06AD-90E2-47EC-857B-F3FDC9AFE2E0}" srcOrd="0" destOrd="0" presId="urn:microsoft.com/office/officeart/2009/3/layout/SnapshotPictureList"/>
    <dgm:cxn modelId="{91D1E855-09F4-4957-A319-1EBCC3B936F8}" type="presParOf" srcId="{89B14A32-E1DD-4E81-9225-7ABFB7339E5B}" destId="{FAE897EC-C459-41F7-8EB1-448B406A94C9}" srcOrd="1" destOrd="0" presId="urn:microsoft.com/office/officeart/2009/3/layout/SnapshotPictureList"/>
    <dgm:cxn modelId="{83C8D7EA-D77D-4D3B-B813-0180415DE507}" type="presParOf" srcId="{89B14A32-E1DD-4E81-9225-7ABFB7339E5B}" destId="{C96D9178-9E74-4121-9A84-614D30F79FBE}" srcOrd="2" destOrd="0" presId="urn:microsoft.com/office/officeart/2009/3/layout/SnapshotPictureList"/>
    <dgm:cxn modelId="{74D0A256-A36A-40A8-AAF8-5658E9D155CB}" type="presParOf" srcId="{89B14A32-E1DD-4E81-9225-7ABFB7339E5B}" destId="{974B4380-2330-4775-B58B-CF834DB27CC1}" srcOrd="3" destOrd="0" presId="urn:microsoft.com/office/officeart/2009/3/layout/SnapshotPictureList"/>
    <dgm:cxn modelId="{A8E0DE75-3531-416E-B386-DAA53A43A605}" type="presParOf" srcId="{89B14A32-E1DD-4E81-9225-7ABFB7339E5B}" destId="{0A4F344D-3C10-4FFC-A946-E6A7352A5A06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F8B60CE-4D2C-411A-A3AA-E6834DADD561}" type="doc">
      <dgm:prSet loTypeId="urn:microsoft.com/office/officeart/2009/3/layout/SnapshotPictureList" loCatId="picture" qsTypeId="urn:microsoft.com/office/officeart/2005/8/quickstyle/simple1" qsCatId="simple" csTypeId="urn:microsoft.com/office/officeart/2005/8/colors/accent1_2" csCatId="accent1" phldr="1"/>
      <dgm:spPr/>
    </dgm:pt>
    <dgm:pt modelId="{DCB412D4-8122-4914-AD45-9E87D4C1D1D0}">
      <dgm:prSet phldrT="[نص]" custT="1"/>
      <dgm:spPr/>
      <dgm:t>
        <a:bodyPr/>
        <a:lstStyle/>
        <a:p>
          <a:pPr rtl="1"/>
          <a:r>
            <a:rPr lang="ar-SA" sz="3200" b="1" dirty="0" smtClean="0"/>
            <a:t>العمل كـ فريق</a:t>
          </a:r>
          <a:endParaRPr lang="ar-SA" sz="3200" b="1" dirty="0"/>
        </a:p>
      </dgm:t>
    </dgm:pt>
    <dgm:pt modelId="{AE51D37E-7222-4D5E-9129-1E56E9B3761B}" type="parTrans" cxnId="{3B39198B-EFE6-406B-BE25-8448885EC2E1}">
      <dgm:prSet/>
      <dgm:spPr/>
      <dgm:t>
        <a:bodyPr/>
        <a:lstStyle/>
        <a:p>
          <a:pPr rtl="1"/>
          <a:endParaRPr lang="ar-SA"/>
        </a:p>
      </dgm:t>
    </dgm:pt>
    <dgm:pt modelId="{23AA94B7-0167-4E61-9246-64155839D3DD}" type="sibTrans" cxnId="{3B39198B-EFE6-406B-BE25-8448885EC2E1}">
      <dgm:prSet/>
      <dgm:spPr/>
      <dgm:t>
        <a:bodyPr/>
        <a:lstStyle/>
        <a:p>
          <a:pPr rtl="1"/>
          <a:endParaRPr lang="ar-SA"/>
        </a:p>
      </dgm:t>
    </dgm:pt>
    <dgm:pt modelId="{C50A59DE-EDF6-4D46-B06E-12DC2E21CB77}" type="pres">
      <dgm:prSet presAssocID="{9F8B60CE-4D2C-411A-A3AA-E6834DADD561}" presName="Name0" presStyleCnt="0">
        <dgm:presLayoutVars>
          <dgm:chMax/>
          <dgm:chPref/>
          <dgm:dir/>
          <dgm:animLvl val="lvl"/>
        </dgm:presLayoutVars>
      </dgm:prSet>
      <dgm:spPr/>
    </dgm:pt>
    <dgm:pt modelId="{63426F00-7D0A-4A2A-BBC2-A2DCD67AA712}" type="pres">
      <dgm:prSet presAssocID="{DCB412D4-8122-4914-AD45-9E87D4C1D1D0}" presName="composite" presStyleCnt="0"/>
      <dgm:spPr/>
    </dgm:pt>
    <dgm:pt modelId="{83B67623-15B1-49A0-8131-7C72186D8A07}" type="pres">
      <dgm:prSet presAssocID="{DCB412D4-8122-4914-AD45-9E87D4C1D1D0}" presName="ParentAccentShape" presStyleLbl="trBgShp" presStyleIdx="0" presStyleCnt="1"/>
      <dgm:spPr/>
    </dgm:pt>
    <dgm:pt modelId="{21605603-7CF8-4EA6-9984-427C932EDBC1}" type="pres">
      <dgm:prSet presAssocID="{DCB412D4-8122-4914-AD45-9E87D4C1D1D0}" presName="ParentText" presStyleLbl="revTx" presStyleIdx="0" presStyleCnt="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7CE91D36-C5CC-4819-9BA1-24CF04C43E08}" type="pres">
      <dgm:prSet presAssocID="{DCB412D4-8122-4914-AD45-9E87D4C1D1D0}" presName="ChildText" presStyleLbl="revTx" presStyleIdx="1" presStyleCnt="2">
        <dgm:presLayoutVars>
          <dgm:chMax val="0"/>
          <dgm:chPref val="0"/>
        </dgm:presLayoutVars>
      </dgm:prSet>
      <dgm:spPr/>
    </dgm:pt>
    <dgm:pt modelId="{99F29A2B-3DB6-46C2-A0CD-3BD9B53EDCDF}" type="pres">
      <dgm:prSet presAssocID="{DCB412D4-8122-4914-AD45-9E87D4C1D1D0}" presName="ChildAccentShape" presStyleLbl="trBgShp" presStyleIdx="0" presStyleCnt="1"/>
      <dgm:spPr/>
    </dgm:pt>
    <dgm:pt modelId="{224F7AB6-8412-4DDD-A5E1-9B7F419ECB7F}" type="pres">
      <dgm:prSet presAssocID="{DCB412D4-8122-4914-AD45-9E87D4C1D1D0}" presName="Image" presStyleLbl="align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</dgm:pt>
  </dgm:ptLst>
  <dgm:cxnLst>
    <dgm:cxn modelId="{5877B865-7A20-4F3E-8CD4-F007DF6D627A}" type="presOf" srcId="{9F8B60CE-4D2C-411A-A3AA-E6834DADD561}" destId="{C50A59DE-EDF6-4D46-B06E-12DC2E21CB77}" srcOrd="0" destOrd="0" presId="urn:microsoft.com/office/officeart/2009/3/layout/SnapshotPictureList"/>
    <dgm:cxn modelId="{4489987C-57DA-47A3-AB3D-9AC71D9C10B3}" type="presOf" srcId="{DCB412D4-8122-4914-AD45-9E87D4C1D1D0}" destId="{21605603-7CF8-4EA6-9984-427C932EDBC1}" srcOrd="0" destOrd="0" presId="urn:microsoft.com/office/officeart/2009/3/layout/SnapshotPictureList"/>
    <dgm:cxn modelId="{3B39198B-EFE6-406B-BE25-8448885EC2E1}" srcId="{9F8B60CE-4D2C-411A-A3AA-E6834DADD561}" destId="{DCB412D4-8122-4914-AD45-9E87D4C1D1D0}" srcOrd="0" destOrd="0" parTransId="{AE51D37E-7222-4D5E-9129-1E56E9B3761B}" sibTransId="{23AA94B7-0167-4E61-9246-64155839D3DD}"/>
    <dgm:cxn modelId="{2806B8B8-9AFD-48B4-B420-CBFFD30C0D21}" type="presParOf" srcId="{C50A59DE-EDF6-4D46-B06E-12DC2E21CB77}" destId="{63426F00-7D0A-4A2A-BBC2-A2DCD67AA712}" srcOrd="0" destOrd="0" presId="urn:microsoft.com/office/officeart/2009/3/layout/SnapshotPictureList"/>
    <dgm:cxn modelId="{DD66CA77-10D6-4A4A-93E5-FD5B4FDE6619}" type="presParOf" srcId="{63426F00-7D0A-4A2A-BBC2-A2DCD67AA712}" destId="{83B67623-15B1-49A0-8131-7C72186D8A07}" srcOrd="0" destOrd="0" presId="urn:microsoft.com/office/officeart/2009/3/layout/SnapshotPictureList"/>
    <dgm:cxn modelId="{2BABE789-2932-446F-9781-D5FD2FA5A5F8}" type="presParOf" srcId="{63426F00-7D0A-4A2A-BBC2-A2DCD67AA712}" destId="{21605603-7CF8-4EA6-9984-427C932EDBC1}" srcOrd="1" destOrd="0" presId="urn:microsoft.com/office/officeart/2009/3/layout/SnapshotPictureList"/>
    <dgm:cxn modelId="{D4C06603-FD91-44BF-AAA1-7D5568E06FFF}" type="presParOf" srcId="{63426F00-7D0A-4A2A-BBC2-A2DCD67AA712}" destId="{7CE91D36-C5CC-4819-9BA1-24CF04C43E08}" srcOrd="2" destOrd="0" presId="urn:microsoft.com/office/officeart/2009/3/layout/SnapshotPictureList"/>
    <dgm:cxn modelId="{6D722951-8F91-491A-BCB5-99266D7F2368}" type="presParOf" srcId="{63426F00-7D0A-4A2A-BBC2-A2DCD67AA712}" destId="{99F29A2B-3DB6-46C2-A0CD-3BD9B53EDCDF}" srcOrd="3" destOrd="0" presId="urn:microsoft.com/office/officeart/2009/3/layout/SnapshotPictureList"/>
    <dgm:cxn modelId="{917B68E1-1840-432A-9C24-BB5830F9F4BE}" type="presParOf" srcId="{63426F00-7D0A-4A2A-BBC2-A2DCD67AA712}" destId="{224F7AB6-8412-4DDD-A5E1-9B7F419ECB7F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A3956B1-9655-4EA2-B945-57D4DC30081E}" type="doc">
      <dgm:prSet loTypeId="urn:microsoft.com/office/officeart/2009/3/layout/SnapshotPictureList" loCatId="picture" qsTypeId="urn:microsoft.com/office/officeart/2005/8/quickstyle/simple1" qsCatId="simple" csTypeId="urn:microsoft.com/office/officeart/2005/8/colors/accent1_2" csCatId="accent1" phldr="1"/>
      <dgm:spPr/>
    </dgm:pt>
    <dgm:pt modelId="{C1FA52FE-672E-450E-B0BB-CB697A326A26}">
      <dgm:prSet phldrT="[نص]" custT="1"/>
      <dgm:spPr/>
      <dgm:t>
        <a:bodyPr/>
        <a:lstStyle/>
        <a:p>
          <a:pPr rtl="1"/>
          <a:r>
            <a:rPr lang="ar-SA" sz="3200" b="1" dirty="0" smtClean="0"/>
            <a:t>احترام الجميع</a:t>
          </a:r>
          <a:endParaRPr lang="ar-SA" sz="3200" b="1" dirty="0"/>
        </a:p>
      </dgm:t>
    </dgm:pt>
    <dgm:pt modelId="{77B8D241-26D5-4A7B-8062-201968B22891}" type="parTrans" cxnId="{61F8E52C-97BD-4968-8AE2-3A6D2171C87E}">
      <dgm:prSet/>
      <dgm:spPr/>
      <dgm:t>
        <a:bodyPr/>
        <a:lstStyle/>
        <a:p>
          <a:pPr rtl="1"/>
          <a:endParaRPr lang="ar-SA"/>
        </a:p>
      </dgm:t>
    </dgm:pt>
    <dgm:pt modelId="{FDA732B6-2287-44FC-A8EE-9C0A5A729BC0}" type="sibTrans" cxnId="{61F8E52C-97BD-4968-8AE2-3A6D2171C87E}">
      <dgm:prSet/>
      <dgm:spPr/>
      <dgm:t>
        <a:bodyPr/>
        <a:lstStyle/>
        <a:p>
          <a:pPr rtl="1"/>
          <a:endParaRPr lang="ar-SA"/>
        </a:p>
      </dgm:t>
    </dgm:pt>
    <dgm:pt modelId="{0A3C1A3A-9D00-4FED-A878-026ED800551B}" type="pres">
      <dgm:prSet presAssocID="{0A3956B1-9655-4EA2-B945-57D4DC30081E}" presName="Name0" presStyleCnt="0">
        <dgm:presLayoutVars>
          <dgm:chMax/>
          <dgm:chPref/>
          <dgm:dir/>
          <dgm:animLvl val="lvl"/>
        </dgm:presLayoutVars>
      </dgm:prSet>
      <dgm:spPr/>
    </dgm:pt>
    <dgm:pt modelId="{6D35DDE8-51C2-4FC4-80EA-6166E1EB1EA6}" type="pres">
      <dgm:prSet presAssocID="{C1FA52FE-672E-450E-B0BB-CB697A326A26}" presName="composite" presStyleCnt="0"/>
      <dgm:spPr/>
    </dgm:pt>
    <dgm:pt modelId="{ED2B7D36-B4CA-452F-80E1-0364E5F1EA5C}" type="pres">
      <dgm:prSet presAssocID="{C1FA52FE-672E-450E-B0BB-CB697A326A26}" presName="ParentAccentShape" presStyleLbl="trBgShp" presStyleIdx="0" presStyleCnt="1"/>
      <dgm:spPr/>
    </dgm:pt>
    <dgm:pt modelId="{3768A920-0D96-4CAD-9025-B90A6CB26C44}" type="pres">
      <dgm:prSet presAssocID="{C1FA52FE-672E-450E-B0BB-CB697A326A26}" presName="ParentText" presStyleLbl="revTx" presStyleIdx="0" presStyleCnt="2" custLinFactY="43604" custLinFactNeighborX="829" custLinFactNeighborY="10000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F0C7B7C7-E7D4-4554-8A50-8C3624843392}" type="pres">
      <dgm:prSet presAssocID="{C1FA52FE-672E-450E-B0BB-CB697A326A26}" presName="ChildText" presStyleLbl="revTx" presStyleIdx="1" presStyleCnt="2">
        <dgm:presLayoutVars>
          <dgm:chMax val="0"/>
          <dgm:chPref val="0"/>
        </dgm:presLayoutVars>
      </dgm:prSet>
      <dgm:spPr/>
    </dgm:pt>
    <dgm:pt modelId="{42A799AE-CE78-4193-AECC-F9AD81B0C0E3}" type="pres">
      <dgm:prSet presAssocID="{C1FA52FE-672E-450E-B0BB-CB697A326A26}" presName="ChildAccentShape" presStyleLbl="trBgShp" presStyleIdx="0" presStyleCnt="1"/>
      <dgm:spPr/>
    </dgm:pt>
    <dgm:pt modelId="{1988D406-739B-466D-98DF-A93053FCD245}" type="pres">
      <dgm:prSet presAssocID="{C1FA52FE-672E-450E-B0BB-CB697A326A26}" presName="Image" presStyleLbl="align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</dgm:spPr>
    </dgm:pt>
  </dgm:ptLst>
  <dgm:cxnLst>
    <dgm:cxn modelId="{31B9FBD3-D957-4EE0-8303-C334596BEF3C}" type="presOf" srcId="{C1FA52FE-672E-450E-B0BB-CB697A326A26}" destId="{3768A920-0D96-4CAD-9025-B90A6CB26C44}" srcOrd="0" destOrd="0" presId="urn:microsoft.com/office/officeart/2009/3/layout/SnapshotPictureList"/>
    <dgm:cxn modelId="{61F8E52C-97BD-4968-8AE2-3A6D2171C87E}" srcId="{0A3956B1-9655-4EA2-B945-57D4DC30081E}" destId="{C1FA52FE-672E-450E-B0BB-CB697A326A26}" srcOrd="0" destOrd="0" parTransId="{77B8D241-26D5-4A7B-8062-201968B22891}" sibTransId="{FDA732B6-2287-44FC-A8EE-9C0A5A729BC0}"/>
    <dgm:cxn modelId="{F9D058C8-152C-45F2-9BA3-5C3A5B17F503}" type="presOf" srcId="{0A3956B1-9655-4EA2-B945-57D4DC30081E}" destId="{0A3C1A3A-9D00-4FED-A878-026ED800551B}" srcOrd="0" destOrd="0" presId="urn:microsoft.com/office/officeart/2009/3/layout/SnapshotPictureList"/>
    <dgm:cxn modelId="{968A90B6-6CF9-449E-A2EE-D8058F030F9D}" type="presParOf" srcId="{0A3C1A3A-9D00-4FED-A878-026ED800551B}" destId="{6D35DDE8-51C2-4FC4-80EA-6166E1EB1EA6}" srcOrd="0" destOrd="0" presId="urn:microsoft.com/office/officeart/2009/3/layout/SnapshotPictureList"/>
    <dgm:cxn modelId="{432B76AA-E35E-4DFB-B64B-118DA2FF5EE5}" type="presParOf" srcId="{6D35DDE8-51C2-4FC4-80EA-6166E1EB1EA6}" destId="{ED2B7D36-B4CA-452F-80E1-0364E5F1EA5C}" srcOrd="0" destOrd="0" presId="urn:microsoft.com/office/officeart/2009/3/layout/SnapshotPictureList"/>
    <dgm:cxn modelId="{5F11D260-8E9C-414B-A744-EA2188AB84EE}" type="presParOf" srcId="{6D35DDE8-51C2-4FC4-80EA-6166E1EB1EA6}" destId="{3768A920-0D96-4CAD-9025-B90A6CB26C44}" srcOrd="1" destOrd="0" presId="urn:microsoft.com/office/officeart/2009/3/layout/SnapshotPictureList"/>
    <dgm:cxn modelId="{829F1216-2140-400B-BE28-FD68B19DAF50}" type="presParOf" srcId="{6D35DDE8-51C2-4FC4-80EA-6166E1EB1EA6}" destId="{F0C7B7C7-E7D4-4554-8A50-8C3624843392}" srcOrd="2" destOrd="0" presId="urn:microsoft.com/office/officeart/2009/3/layout/SnapshotPictureList"/>
    <dgm:cxn modelId="{F9B797EB-9B87-4657-9F32-748918B4DF84}" type="presParOf" srcId="{6D35DDE8-51C2-4FC4-80EA-6166E1EB1EA6}" destId="{42A799AE-CE78-4193-AECC-F9AD81B0C0E3}" srcOrd="3" destOrd="0" presId="urn:microsoft.com/office/officeart/2009/3/layout/SnapshotPictureList"/>
    <dgm:cxn modelId="{A19E1BB6-C40A-409E-BDD5-8B219C96AC71}" type="presParOf" srcId="{6D35DDE8-51C2-4FC4-80EA-6166E1EB1EA6}" destId="{1988D406-739B-466D-98DF-A93053FCD245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797EA11-AA60-49B0-A336-7D164D458321}" type="doc">
      <dgm:prSet loTypeId="urn:microsoft.com/office/officeart/2009/3/layout/SnapshotPictureList" loCatId="picture" qsTypeId="urn:microsoft.com/office/officeart/2005/8/quickstyle/simple1" qsCatId="simple" csTypeId="urn:microsoft.com/office/officeart/2005/8/colors/accent1_2" csCatId="accent1" phldr="1"/>
      <dgm:spPr/>
    </dgm:pt>
    <dgm:pt modelId="{0C917DB4-348D-4112-ADCB-75318A65CD4D}">
      <dgm:prSet phldrT="[نص]" custT="1"/>
      <dgm:spPr/>
      <dgm:t>
        <a:bodyPr/>
        <a:lstStyle/>
        <a:p>
          <a:pPr rtl="1"/>
          <a:r>
            <a:rPr lang="ar-SA" sz="3600" b="1" dirty="0" smtClean="0"/>
            <a:t>الالتزام بالوقت</a:t>
          </a:r>
          <a:endParaRPr lang="ar-SA" sz="3600" b="1" dirty="0"/>
        </a:p>
      </dgm:t>
    </dgm:pt>
    <dgm:pt modelId="{93E0E6D4-9D5E-4531-B972-28A26704B786}" type="parTrans" cxnId="{10BDAD0A-49D2-4758-A8F1-E1EF92F3F78E}">
      <dgm:prSet/>
      <dgm:spPr/>
      <dgm:t>
        <a:bodyPr/>
        <a:lstStyle/>
        <a:p>
          <a:pPr rtl="1"/>
          <a:endParaRPr lang="ar-SA"/>
        </a:p>
      </dgm:t>
    </dgm:pt>
    <dgm:pt modelId="{B69E6DA4-F092-4349-86B6-945B94AB9092}" type="sibTrans" cxnId="{10BDAD0A-49D2-4758-A8F1-E1EF92F3F78E}">
      <dgm:prSet/>
      <dgm:spPr/>
      <dgm:t>
        <a:bodyPr/>
        <a:lstStyle/>
        <a:p>
          <a:pPr rtl="1"/>
          <a:endParaRPr lang="ar-SA"/>
        </a:p>
      </dgm:t>
    </dgm:pt>
    <dgm:pt modelId="{450519CE-996A-4FF8-B856-44537D016BAF}" type="pres">
      <dgm:prSet presAssocID="{3797EA11-AA60-49B0-A336-7D164D458321}" presName="Name0" presStyleCnt="0">
        <dgm:presLayoutVars>
          <dgm:chMax/>
          <dgm:chPref/>
          <dgm:dir/>
          <dgm:animLvl val="lvl"/>
        </dgm:presLayoutVars>
      </dgm:prSet>
      <dgm:spPr/>
    </dgm:pt>
    <dgm:pt modelId="{CAB14E15-EEA7-4307-85DF-6706EBCA56BC}" type="pres">
      <dgm:prSet presAssocID="{0C917DB4-348D-4112-ADCB-75318A65CD4D}" presName="composite" presStyleCnt="0"/>
      <dgm:spPr/>
    </dgm:pt>
    <dgm:pt modelId="{D5C7746D-D655-4714-AB04-96BB3C6B8934}" type="pres">
      <dgm:prSet presAssocID="{0C917DB4-348D-4112-ADCB-75318A65CD4D}" presName="ParentAccentShape" presStyleLbl="trBgShp" presStyleIdx="0" presStyleCnt="1" custLinFactNeighborX="52059" custLinFactNeighborY="-58465"/>
      <dgm:spPr/>
    </dgm:pt>
    <dgm:pt modelId="{E55F1E0E-8DFD-41F2-BD9C-0DB6D3C28F17}" type="pres">
      <dgm:prSet presAssocID="{0C917DB4-348D-4112-ADCB-75318A65CD4D}" presName="ParentText" presStyleLbl="revTx" presStyleIdx="0" presStyleCnt="2" custLinFactNeighborX="52222" custLinFactNeighborY="-6172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14C88174-BD82-4B6E-9C8E-E82A54676A0C}" type="pres">
      <dgm:prSet presAssocID="{0C917DB4-348D-4112-ADCB-75318A65CD4D}" presName="ChildText" presStyleLbl="revTx" presStyleIdx="1" presStyleCnt="2">
        <dgm:presLayoutVars>
          <dgm:chMax val="0"/>
          <dgm:chPref val="0"/>
        </dgm:presLayoutVars>
      </dgm:prSet>
      <dgm:spPr/>
    </dgm:pt>
    <dgm:pt modelId="{A33A3500-1D2F-4685-B6A6-14FEF5E56D8A}" type="pres">
      <dgm:prSet presAssocID="{0C917DB4-348D-4112-ADCB-75318A65CD4D}" presName="ChildAccentShape" presStyleLbl="trBgShp" presStyleIdx="0" presStyleCnt="1"/>
      <dgm:spPr/>
    </dgm:pt>
    <dgm:pt modelId="{462C071A-A43F-46C0-B761-49ACF1490D67}" type="pres">
      <dgm:prSet presAssocID="{0C917DB4-348D-4112-ADCB-75318A65CD4D}" presName="Image" presStyleLbl="alignImgPlace1" presStyleIdx="0" presStyleCnt="1" custLinFactNeighborX="56130" custLinFactNeighborY="-11550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000" r="-35000"/>
          </a:stretch>
        </a:blipFill>
      </dgm:spPr>
    </dgm:pt>
  </dgm:ptLst>
  <dgm:cxnLst>
    <dgm:cxn modelId="{CE02C24E-19A6-4794-AC07-31C4065AC693}" type="presOf" srcId="{0C917DB4-348D-4112-ADCB-75318A65CD4D}" destId="{E55F1E0E-8DFD-41F2-BD9C-0DB6D3C28F17}" srcOrd="0" destOrd="0" presId="urn:microsoft.com/office/officeart/2009/3/layout/SnapshotPictureList"/>
    <dgm:cxn modelId="{C458BDB0-D71D-4977-A48B-B061A80AED00}" type="presOf" srcId="{3797EA11-AA60-49B0-A336-7D164D458321}" destId="{450519CE-996A-4FF8-B856-44537D016BAF}" srcOrd="0" destOrd="0" presId="urn:microsoft.com/office/officeart/2009/3/layout/SnapshotPictureList"/>
    <dgm:cxn modelId="{10BDAD0A-49D2-4758-A8F1-E1EF92F3F78E}" srcId="{3797EA11-AA60-49B0-A336-7D164D458321}" destId="{0C917DB4-348D-4112-ADCB-75318A65CD4D}" srcOrd="0" destOrd="0" parTransId="{93E0E6D4-9D5E-4531-B972-28A26704B786}" sibTransId="{B69E6DA4-F092-4349-86B6-945B94AB9092}"/>
    <dgm:cxn modelId="{D6162BC1-964D-47BC-8E2C-322A102A5822}" type="presParOf" srcId="{450519CE-996A-4FF8-B856-44537D016BAF}" destId="{CAB14E15-EEA7-4307-85DF-6706EBCA56BC}" srcOrd="0" destOrd="0" presId="urn:microsoft.com/office/officeart/2009/3/layout/SnapshotPictureList"/>
    <dgm:cxn modelId="{DB4045EB-F067-4A66-8500-481116E9F28D}" type="presParOf" srcId="{CAB14E15-EEA7-4307-85DF-6706EBCA56BC}" destId="{D5C7746D-D655-4714-AB04-96BB3C6B8934}" srcOrd="0" destOrd="0" presId="urn:microsoft.com/office/officeart/2009/3/layout/SnapshotPictureList"/>
    <dgm:cxn modelId="{6D8F45A8-1CF4-45F6-AADE-F4281463ABBA}" type="presParOf" srcId="{CAB14E15-EEA7-4307-85DF-6706EBCA56BC}" destId="{E55F1E0E-8DFD-41F2-BD9C-0DB6D3C28F17}" srcOrd="1" destOrd="0" presId="urn:microsoft.com/office/officeart/2009/3/layout/SnapshotPictureList"/>
    <dgm:cxn modelId="{3EC11232-F7B0-474E-B7A1-9DBD5C201FBB}" type="presParOf" srcId="{CAB14E15-EEA7-4307-85DF-6706EBCA56BC}" destId="{14C88174-BD82-4B6E-9C8E-E82A54676A0C}" srcOrd="2" destOrd="0" presId="urn:microsoft.com/office/officeart/2009/3/layout/SnapshotPictureList"/>
    <dgm:cxn modelId="{F56F4E13-A1C9-48B6-9DD8-F9E09A229361}" type="presParOf" srcId="{CAB14E15-EEA7-4307-85DF-6706EBCA56BC}" destId="{A33A3500-1D2F-4685-B6A6-14FEF5E56D8A}" srcOrd="3" destOrd="0" presId="urn:microsoft.com/office/officeart/2009/3/layout/SnapshotPictureList"/>
    <dgm:cxn modelId="{D4724E36-6694-472E-B143-42B4F89AD64D}" type="presParOf" srcId="{CAB14E15-EEA7-4307-85DF-6706EBCA56BC}" destId="{462C071A-A43F-46C0-B761-49ACF1490D67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914B744-EF37-4CD2-95F2-071D3F06724E}" type="doc">
      <dgm:prSet loTypeId="urn:microsoft.com/office/officeart/2009/3/layout/SnapshotPictureList" loCatId="picture" qsTypeId="urn:microsoft.com/office/officeart/2005/8/quickstyle/simple1" qsCatId="simple" csTypeId="urn:microsoft.com/office/officeart/2005/8/colors/accent1_2" csCatId="accent1" phldr="1"/>
      <dgm:spPr/>
    </dgm:pt>
    <dgm:pt modelId="{94135DC1-362C-48C5-835C-CEF6039357AF}">
      <dgm:prSet phldrT="[نص]" custT="1"/>
      <dgm:spPr/>
      <dgm:t>
        <a:bodyPr/>
        <a:lstStyle/>
        <a:p>
          <a:pPr rtl="1"/>
          <a:r>
            <a:rPr lang="ar-SA" sz="3200" b="1" dirty="0" smtClean="0"/>
            <a:t>الجدية في طلب العلم</a:t>
          </a:r>
          <a:endParaRPr lang="ar-SA" sz="3200" b="1" dirty="0"/>
        </a:p>
      </dgm:t>
    </dgm:pt>
    <dgm:pt modelId="{B9F910CD-D960-4A63-A4B0-39DFB8B66B74}" type="sibTrans" cxnId="{A569B644-1B39-4AE2-B0D7-6640A22CA5F8}">
      <dgm:prSet/>
      <dgm:spPr/>
      <dgm:t>
        <a:bodyPr/>
        <a:lstStyle/>
        <a:p>
          <a:pPr rtl="1"/>
          <a:endParaRPr lang="ar-SA"/>
        </a:p>
      </dgm:t>
    </dgm:pt>
    <dgm:pt modelId="{E7B3F414-6C09-4F48-996C-5F27FD35EEDF}" type="parTrans" cxnId="{A569B644-1B39-4AE2-B0D7-6640A22CA5F8}">
      <dgm:prSet/>
      <dgm:spPr/>
      <dgm:t>
        <a:bodyPr/>
        <a:lstStyle/>
        <a:p>
          <a:pPr rtl="1"/>
          <a:endParaRPr lang="ar-SA"/>
        </a:p>
      </dgm:t>
    </dgm:pt>
    <dgm:pt modelId="{FFA3CD9F-3A17-4394-AF36-863325921E5C}" type="pres">
      <dgm:prSet presAssocID="{4914B744-EF37-4CD2-95F2-071D3F06724E}" presName="Name0" presStyleCnt="0">
        <dgm:presLayoutVars>
          <dgm:chMax/>
          <dgm:chPref/>
          <dgm:dir/>
          <dgm:animLvl val="lvl"/>
        </dgm:presLayoutVars>
      </dgm:prSet>
      <dgm:spPr/>
    </dgm:pt>
    <dgm:pt modelId="{E3981A87-4FE7-4E1C-9210-093FFF1F0B0A}" type="pres">
      <dgm:prSet presAssocID="{94135DC1-362C-48C5-835C-CEF6039357AF}" presName="composite" presStyleCnt="0"/>
      <dgm:spPr/>
    </dgm:pt>
    <dgm:pt modelId="{D4B60D6D-45A4-476C-8716-0AC5EC2EB9F4}" type="pres">
      <dgm:prSet presAssocID="{94135DC1-362C-48C5-835C-CEF6039357AF}" presName="ParentAccentShape" presStyleLbl="trBgShp" presStyleIdx="0" presStyleCnt="1" custLinFactNeighborX="36346" custLinFactNeighborY="46321"/>
      <dgm:spPr/>
    </dgm:pt>
    <dgm:pt modelId="{0A990443-E78B-4733-8988-A9F6D8BC9C47}" type="pres">
      <dgm:prSet presAssocID="{94135DC1-362C-48C5-835C-CEF6039357AF}" presName="ParentText" presStyleLbl="revTx" presStyleIdx="0" presStyleCnt="2" custScaleX="133605" custScaleY="99778" custLinFactY="400000" custLinFactNeighborX="85220" custLinFactNeighborY="40650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pPr rtl="1"/>
          <a:endParaRPr lang="ar-SA"/>
        </a:p>
      </dgm:t>
    </dgm:pt>
    <dgm:pt modelId="{5A4C2BAD-CF48-4625-80AF-736935ADC527}" type="pres">
      <dgm:prSet presAssocID="{94135DC1-362C-48C5-835C-CEF6039357AF}" presName="ChildText" presStyleLbl="revTx" presStyleIdx="1" presStyleCnt="2" custLinFactX="71945" custLinFactNeighborX="100000" custLinFactNeighborY="95733">
        <dgm:presLayoutVars>
          <dgm:chMax val="0"/>
          <dgm:chPref val="0"/>
        </dgm:presLayoutVars>
      </dgm:prSet>
      <dgm:spPr/>
    </dgm:pt>
    <dgm:pt modelId="{B7AB159C-AE28-47CB-BD48-DF7033D1000D}" type="pres">
      <dgm:prSet presAssocID="{94135DC1-362C-48C5-835C-CEF6039357AF}" presName="ChildAccentShape" presStyleLbl="trBgShp" presStyleIdx="0" presStyleCnt="1"/>
      <dgm:spPr/>
    </dgm:pt>
    <dgm:pt modelId="{C946822F-CB71-45E1-97C8-511E4753D186}" type="pres">
      <dgm:prSet presAssocID="{94135DC1-362C-48C5-835C-CEF6039357AF}" presName="Image" presStyleLbl="alignImgPlace1" presStyleIdx="0" presStyleCnt="1" custLinFactNeighborX="35859" custLinFactNeighborY="6163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</dgm:spPr>
    </dgm:pt>
  </dgm:ptLst>
  <dgm:cxnLst>
    <dgm:cxn modelId="{78D57682-E905-49D9-98AB-957B722C0135}" type="presOf" srcId="{94135DC1-362C-48C5-835C-CEF6039357AF}" destId="{0A990443-E78B-4733-8988-A9F6D8BC9C47}" srcOrd="0" destOrd="0" presId="urn:microsoft.com/office/officeart/2009/3/layout/SnapshotPictureList"/>
    <dgm:cxn modelId="{39ED7A3D-E88D-465E-89A5-6CE1F02DDC3A}" type="presOf" srcId="{4914B744-EF37-4CD2-95F2-071D3F06724E}" destId="{FFA3CD9F-3A17-4394-AF36-863325921E5C}" srcOrd="0" destOrd="0" presId="urn:microsoft.com/office/officeart/2009/3/layout/SnapshotPictureList"/>
    <dgm:cxn modelId="{A569B644-1B39-4AE2-B0D7-6640A22CA5F8}" srcId="{4914B744-EF37-4CD2-95F2-071D3F06724E}" destId="{94135DC1-362C-48C5-835C-CEF6039357AF}" srcOrd="0" destOrd="0" parTransId="{E7B3F414-6C09-4F48-996C-5F27FD35EEDF}" sibTransId="{B9F910CD-D960-4A63-A4B0-39DFB8B66B74}"/>
    <dgm:cxn modelId="{0D4A46B0-A6F3-46ED-9E26-E751E932ADF9}" type="presParOf" srcId="{FFA3CD9F-3A17-4394-AF36-863325921E5C}" destId="{E3981A87-4FE7-4E1C-9210-093FFF1F0B0A}" srcOrd="0" destOrd="0" presId="urn:microsoft.com/office/officeart/2009/3/layout/SnapshotPictureList"/>
    <dgm:cxn modelId="{3AE0F4D0-65F1-48CD-8120-53F5920ED6CE}" type="presParOf" srcId="{E3981A87-4FE7-4E1C-9210-093FFF1F0B0A}" destId="{D4B60D6D-45A4-476C-8716-0AC5EC2EB9F4}" srcOrd="0" destOrd="0" presId="urn:microsoft.com/office/officeart/2009/3/layout/SnapshotPictureList"/>
    <dgm:cxn modelId="{E862C16B-593D-4112-BFFC-735400E1B8BA}" type="presParOf" srcId="{E3981A87-4FE7-4E1C-9210-093FFF1F0B0A}" destId="{0A990443-E78B-4733-8988-A9F6D8BC9C47}" srcOrd="1" destOrd="0" presId="urn:microsoft.com/office/officeart/2009/3/layout/SnapshotPictureList"/>
    <dgm:cxn modelId="{63192E68-F1EF-4A57-AAAF-E859FAA87036}" type="presParOf" srcId="{E3981A87-4FE7-4E1C-9210-093FFF1F0B0A}" destId="{5A4C2BAD-CF48-4625-80AF-736935ADC527}" srcOrd="2" destOrd="0" presId="urn:microsoft.com/office/officeart/2009/3/layout/SnapshotPictureList"/>
    <dgm:cxn modelId="{1C84722B-DEB9-4C24-A5E7-44BE9761248F}" type="presParOf" srcId="{E3981A87-4FE7-4E1C-9210-093FFF1F0B0A}" destId="{B7AB159C-AE28-47CB-BD48-DF7033D1000D}" srcOrd="3" destOrd="0" presId="urn:microsoft.com/office/officeart/2009/3/layout/SnapshotPictureList"/>
    <dgm:cxn modelId="{D3ED3210-C6F4-4FBC-85A4-312B5A285743}" type="presParOf" srcId="{E3981A87-4FE7-4E1C-9210-093FFF1F0B0A}" destId="{C946822F-CB71-45E1-97C8-511E4753D186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D8B02F9-95DC-40AE-80BF-2B27325D7506}" type="doc">
      <dgm:prSet loTypeId="urn:microsoft.com/office/officeart/2008/layout/NameandTitleOrganizationalChart" loCatId="hierarchy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pPr rtl="1"/>
          <a:endParaRPr lang="ar-SA"/>
        </a:p>
      </dgm:t>
    </dgm:pt>
    <dgm:pt modelId="{DA73253B-FF48-44D2-BD1A-295A7F1A5B38}">
      <dgm:prSet phldrT="[نص]" custT="1"/>
      <dgm:spPr/>
      <dgm:t>
        <a:bodyPr/>
        <a:lstStyle/>
        <a:p>
          <a:pPr rtl="1"/>
          <a:r>
            <a:rPr lang="ar-SA" sz="6000" b="1" dirty="0" smtClean="0">
              <a:latin typeface="Traditional Arabic" panose="02020603050405020304" pitchFamily="18" charset="-78"/>
              <a:cs typeface="Traditional Arabic" panose="02020603050405020304" pitchFamily="18" charset="-78"/>
            </a:rPr>
            <a:t>الهبة</a:t>
          </a:r>
          <a:endParaRPr lang="ar-SA" sz="6000" b="1" dirty="0">
            <a:latin typeface="Traditional Arabic" panose="02020603050405020304" pitchFamily="18" charset="-78"/>
            <a:cs typeface="Traditional Arabic" panose="02020603050405020304" pitchFamily="18" charset="-78"/>
          </a:endParaRPr>
        </a:p>
      </dgm:t>
    </dgm:pt>
    <dgm:pt modelId="{57AB1E8E-AFBF-4279-BCB0-F2A4D1529FCC}" type="parTrans" cxnId="{3548967D-995B-4B42-AB84-F784540EB230}">
      <dgm:prSet/>
      <dgm:spPr/>
      <dgm:t>
        <a:bodyPr/>
        <a:lstStyle/>
        <a:p>
          <a:pPr rtl="1"/>
          <a:endParaRPr lang="ar-SA" sz="2800" b="1">
            <a:latin typeface="Traditional Arabic" panose="02020603050405020304" pitchFamily="18" charset="-78"/>
            <a:cs typeface="Traditional Arabic" panose="02020603050405020304" pitchFamily="18" charset="-78"/>
          </a:endParaRPr>
        </a:p>
      </dgm:t>
    </dgm:pt>
    <dgm:pt modelId="{0AA93E7B-EFDA-4371-A15C-28A786226AAE}" type="sibTrans" cxnId="{3548967D-995B-4B42-AB84-F784540EB230}">
      <dgm:prSet custT="1"/>
      <dgm:spPr/>
      <dgm:t>
        <a:bodyPr/>
        <a:lstStyle/>
        <a:p>
          <a:pPr algn="r" rtl="1"/>
          <a:r>
            <a:rPr lang="ar-SA" sz="4400" b="1" dirty="0" smtClean="0">
              <a:solidFill>
                <a:srgbClr val="ED7D31"/>
              </a:solidFill>
              <a:latin typeface="Traditional Arabic" panose="02020603050405020304" pitchFamily="18" charset="-78"/>
              <a:cs typeface="Traditional Arabic" panose="02020603050405020304" pitchFamily="18" charset="-78"/>
            </a:rPr>
            <a:t>حُكمها /     ؟</a:t>
          </a:r>
          <a:endParaRPr lang="ar-SA" sz="4400" b="1" dirty="0">
            <a:solidFill>
              <a:srgbClr val="ED7D31"/>
            </a:solidFill>
            <a:latin typeface="Traditional Arabic" panose="02020603050405020304" pitchFamily="18" charset="-78"/>
            <a:cs typeface="Traditional Arabic" panose="02020603050405020304" pitchFamily="18" charset="-78"/>
          </a:endParaRPr>
        </a:p>
      </dgm:t>
    </dgm:pt>
    <dgm:pt modelId="{B3109DC9-9E65-40D5-AE5F-17DD9FF546D8}">
      <dgm:prSet phldrT="[نص]" custT="1"/>
      <dgm:spPr/>
      <dgm:t>
        <a:bodyPr/>
        <a:lstStyle/>
        <a:p>
          <a:pPr rtl="1"/>
          <a:r>
            <a:rPr lang="ar-SA" sz="6000" b="1" dirty="0" smtClean="0">
              <a:latin typeface="Traditional Arabic" panose="02020603050405020304" pitchFamily="18" charset="-78"/>
              <a:cs typeface="Traditional Arabic" panose="02020603050405020304" pitchFamily="18" charset="-78"/>
            </a:rPr>
            <a:t>الغرض منها الإرفاق ودفع الحاجة</a:t>
          </a:r>
          <a:endParaRPr lang="ar-SA" sz="6000" b="1" dirty="0">
            <a:latin typeface="Traditional Arabic" panose="02020603050405020304" pitchFamily="18" charset="-78"/>
            <a:cs typeface="Traditional Arabic" panose="02020603050405020304" pitchFamily="18" charset="-78"/>
          </a:endParaRPr>
        </a:p>
      </dgm:t>
    </dgm:pt>
    <dgm:pt modelId="{E7D66CF2-1EE3-48A0-A70E-179D8213D60D}" type="parTrans" cxnId="{93F5BEE7-49D6-458A-9E46-BA954CF65A3B}">
      <dgm:prSet/>
      <dgm:spPr/>
      <dgm:t>
        <a:bodyPr/>
        <a:lstStyle/>
        <a:p>
          <a:pPr rtl="1"/>
          <a:endParaRPr lang="ar-SA" sz="2800" b="1">
            <a:latin typeface="Traditional Arabic" panose="02020603050405020304" pitchFamily="18" charset="-78"/>
            <a:cs typeface="Traditional Arabic" panose="02020603050405020304" pitchFamily="18" charset="-78"/>
          </a:endParaRPr>
        </a:p>
      </dgm:t>
    </dgm:pt>
    <dgm:pt modelId="{0D4C244D-F66C-4514-B971-6E19D181A616}" type="sibTrans" cxnId="{93F5BEE7-49D6-458A-9E46-BA954CF65A3B}">
      <dgm:prSet custT="1"/>
      <dgm:spPr/>
      <dgm:t>
        <a:bodyPr/>
        <a:lstStyle/>
        <a:p>
          <a:pPr rtl="1"/>
          <a:r>
            <a:rPr lang="ar-SA" sz="4400" b="1" dirty="0" smtClean="0">
              <a:latin typeface="Traditional Arabic" panose="02020603050405020304" pitchFamily="18" charset="-78"/>
              <a:cs typeface="Traditional Arabic" panose="02020603050405020304" pitchFamily="18" charset="-78"/>
            </a:rPr>
            <a:t>؟</a:t>
          </a:r>
          <a:endParaRPr lang="ar-SA" sz="4400" b="1" dirty="0">
            <a:latin typeface="Traditional Arabic" panose="02020603050405020304" pitchFamily="18" charset="-78"/>
            <a:cs typeface="Traditional Arabic" panose="02020603050405020304" pitchFamily="18" charset="-78"/>
          </a:endParaRPr>
        </a:p>
      </dgm:t>
    </dgm:pt>
    <dgm:pt modelId="{AB6206A9-7613-4505-946F-2F839D1C79F6}">
      <dgm:prSet phldrT="[نص]" custT="1"/>
      <dgm:spPr/>
      <dgm:t>
        <a:bodyPr/>
        <a:lstStyle/>
        <a:p>
          <a:pPr rtl="1"/>
          <a:r>
            <a:rPr lang="ar-SA" sz="6000" b="1" dirty="0" smtClean="0">
              <a:latin typeface="Traditional Arabic" panose="02020603050405020304" pitchFamily="18" charset="-78"/>
              <a:cs typeface="Traditional Arabic" panose="02020603050405020304" pitchFamily="18" charset="-78"/>
            </a:rPr>
            <a:t>الغرض منها البر وحسن الصلة </a:t>
          </a:r>
          <a:endParaRPr lang="ar-SA" sz="6000" b="1" dirty="0">
            <a:latin typeface="Traditional Arabic" panose="02020603050405020304" pitchFamily="18" charset="-78"/>
            <a:cs typeface="Traditional Arabic" panose="02020603050405020304" pitchFamily="18" charset="-78"/>
          </a:endParaRPr>
        </a:p>
      </dgm:t>
    </dgm:pt>
    <dgm:pt modelId="{77B471BB-C527-4814-A29C-6DEAB8F4F710}" type="parTrans" cxnId="{11ACD267-64FF-4A4D-86BD-0E5B38757085}">
      <dgm:prSet/>
      <dgm:spPr/>
      <dgm:t>
        <a:bodyPr/>
        <a:lstStyle/>
        <a:p>
          <a:pPr rtl="1"/>
          <a:endParaRPr lang="ar-SA" sz="2800" b="1">
            <a:latin typeface="Traditional Arabic" panose="02020603050405020304" pitchFamily="18" charset="-78"/>
            <a:cs typeface="Traditional Arabic" panose="02020603050405020304" pitchFamily="18" charset="-78"/>
          </a:endParaRPr>
        </a:p>
      </dgm:t>
    </dgm:pt>
    <dgm:pt modelId="{141ACF93-CE43-46E6-AA38-13452D2BF358}" type="sibTrans" cxnId="{11ACD267-64FF-4A4D-86BD-0E5B38757085}">
      <dgm:prSet custT="1"/>
      <dgm:spPr/>
      <dgm:t>
        <a:bodyPr/>
        <a:lstStyle/>
        <a:p>
          <a:pPr rtl="1"/>
          <a:r>
            <a:rPr lang="ar-SA" sz="4400" b="1" dirty="0" smtClean="0">
              <a:latin typeface="Traditional Arabic" panose="02020603050405020304" pitchFamily="18" charset="-78"/>
              <a:cs typeface="Traditional Arabic" panose="02020603050405020304" pitchFamily="18" charset="-78"/>
            </a:rPr>
            <a:t>؟</a:t>
          </a:r>
          <a:endParaRPr lang="ar-SA" sz="4400" b="1" dirty="0">
            <a:latin typeface="Traditional Arabic" panose="02020603050405020304" pitchFamily="18" charset="-78"/>
            <a:cs typeface="Traditional Arabic" panose="02020603050405020304" pitchFamily="18" charset="-78"/>
          </a:endParaRPr>
        </a:p>
      </dgm:t>
    </dgm:pt>
    <dgm:pt modelId="{45E838A1-6360-4A32-9EC1-19A219DDC3F0}" type="pres">
      <dgm:prSet presAssocID="{9D8B02F9-95DC-40AE-80BF-2B27325D750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pPr rtl="1"/>
          <a:endParaRPr lang="ar-SA"/>
        </a:p>
      </dgm:t>
    </dgm:pt>
    <dgm:pt modelId="{9FD18474-DF20-4C2D-9421-401E98CDEBD7}" type="pres">
      <dgm:prSet presAssocID="{DA73253B-FF48-44D2-BD1A-295A7F1A5B38}" presName="hierRoot1" presStyleCnt="0">
        <dgm:presLayoutVars>
          <dgm:hierBranch val="init"/>
        </dgm:presLayoutVars>
      </dgm:prSet>
      <dgm:spPr/>
    </dgm:pt>
    <dgm:pt modelId="{8166AEBA-BF46-4FF3-88CE-2B78A2D8384A}" type="pres">
      <dgm:prSet presAssocID="{DA73253B-FF48-44D2-BD1A-295A7F1A5B38}" presName="rootComposite1" presStyleCnt="0"/>
      <dgm:spPr/>
    </dgm:pt>
    <dgm:pt modelId="{3B8EE8F3-BAA8-4123-AC2D-D504CB54DE2F}" type="pres">
      <dgm:prSet presAssocID="{DA73253B-FF48-44D2-BD1A-295A7F1A5B38}" presName="rootText1" presStyleLbl="node0" presStyleIdx="0" presStyleCnt="1">
        <dgm:presLayoutVars>
          <dgm:chMax/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C80FAAAA-8E10-4A40-BBBD-F50D8E32A597}" type="pres">
      <dgm:prSet presAssocID="{DA73253B-FF48-44D2-BD1A-295A7F1A5B38}" presName="titleText1" presStyleLbl="fgAcc0" presStyleIdx="0" presStyleCnt="1" custScaleX="123318" custScaleY="122049">
        <dgm:presLayoutVars>
          <dgm:chMax val="0"/>
          <dgm:chPref val="0"/>
        </dgm:presLayoutVars>
      </dgm:prSet>
      <dgm:spPr/>
      <dgm:t>
        <a:bodyPr/>
        <a:lstStyle/>
        <a:p>
          <a:pPr rtl="1"/>
          <a:endParaRPr lang="ar-SA"/>
        </a:p>
      </dgm:t>
    </dgm:pt>
    <dgm:pt modelId="{DA0710D8-0DEA-45F3-A08D-3FA4419FB9EA}" type="pres">
      <dgm:prSet presAssocID="{DA73253B-FF48-44D2-BD1A-295A7F1A5B38}" presName="rootConnector1" presStyleLbl="node1" presStyleIdx="0" presStyleCnt="2"/>
      <dgm:spPr/>
      <dgm:t>
        <a:bodyPr/>
        <a:lstStyle/>
        <a:p>
          <a:pPr rtl="1"/>
          <a:endParaRPr lang="ar-SA"/>
        </a:p>
      </dgm:t>
    </dgm:pt>
    <dgm:pt modelId="{309397D6-D5A1-4B04-BB8A-17375A4A7B79}" type="pres">
      <dgm:prSet presAssocID="{DA73253B-FF48-44D2-BD1A-295A7F1A5B38}" presName="hierChild2" presStyleCnt="0"/>
      <dgm:spPr/>
    </dgm:pt>
    <dgm:pt modelId="{EB45EB19-02CB-40D9-B55B-7F60B4ABC555}" type="pres">
      <dgm:prSet presAssocID="{E7D66CF2-1EE3-48A0-A70E-179D8213D60D}" presName="Name37" presStyleLbl="parChTrans1D2" presStyleIdx="0" presStyleCnt="2"/>
      <dgm:spPr/>
      <dgm:t>
        <a:bodyPr/>
        <a:lstStyle/>
        <a:p>
          <a:pPr rtl="1"/>
          <a:endParaRPr lang="ar-SA"/>
        </a:p>
      </dgm:t>
    </dgm:pt>
    <dgm:pt modelId="{956C0225-375C-4A96-8EAD-A1D42D15CF35}" type="pres">
      <dgm:prSet presAssocID="{B3109DC9-9E65-40D5-AE5F-17DD9FF546D8}" presName="hierRoot2" presStyleCnt="0">
        <dgm:presLayoutVars>
          <dgm:hierBranch val="init"/>
        </dgm:presLayoutVars>
      </dgm:prSet>
      <dgm:spPr/>
    </dgm:pt>
    <dgm:pt modelId="{D821C337-D0C9-4FA6-9396-CFD0A4869A60}" type="pres">
      <dgm:prSet presAssocID="{B3109DC9-9E65-40D5-AE5F-17DD9FF546D8}" presName="rootComposite" presStyleCnt="0"/>
      <dgm:spPr/>
    </dgm:pt>
    <dgm:pt modelId="{A71D420B-11B2-492C-B876-22BFFFABFCF4}" type="pres">
      <dgm:prSet presAssocID="{B3109DC9-9E65-40D5-AE5F-17DD9FF546D8}" presName="rootText" presStyleLbl="node1" presStyleIdx="0" presStyleCnt="2" custScaleX="156681" custScaleY="134067">
        <dgm:presLayoutVars>
          <dgm:chMax/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6E6D135D-344D-4790-8E5F-4CFDB45BE79B}" type="pres">
      <dgm:prSet presAssocID="{B3109DC9-9E65-40D5-AE5F-17DD9FF546D8}" presName="titleText2" presStyleLbl="fgAcc1" presStyleIdx="0" presStyleCnt="2" custScaleX="105826" custScaleY="152336" custLinFactY="24771" custLinFactNeighborX="29448" custLinFactNeighborY="100000">
        <dgm:presLayoutVars>
          <dgm:chMax val="0"/>
          <dgm:chPref val="0"/>
        </dgm:presLayoutVars>
      </dgm:prSet>
      <dgm:spPr/>
      <dgm:t>
        <a:bodyPr/>
        <a:lstStyle/>
        <a:p>
          <a:pPr rtl="1"/>
          <a:endParaRPr lang="ar-SA"/>
        </a:p>
      </dgm:t>
    </dgm:pt>
    <dgm:pt modelId="{120B910C-F0C5-4E17-B2D9-3C331E67B739}" type="pres">
      <dgm:prSet presAssocID="{B3109DC9-9E65-40D5-AE5F-17DD9FF546D8}" presName="rootConnector" presStyleLbl="node2" presStyleIdx="0" presStyleCnt="0"/>
      <dgm:spPr/>
      <dgm:t>
        <a:bodyPr/>
        <a:lstStyle/>
        <a:p>
          <a:pPr rtl="1"/>
          <a:endParaRPr lang="ar-SA"/>
        </a:p>
      </dgm:t>
    </dgm:pt>
    <dgm:pt modelId="{2DB193D7-B481-4F36-A7A5-B387516B32DD}" type="pres">
      <dgm:prSet presAssocID="{B3109DC9-9E65-40D5-AE5F-17DD9FF546D8}" presName="hierChild4" presStyleCnt="0"/>
      <dgm:spPr/>
    </dgm:pt>
    <dgm:pt modelId="{93F6AE95-83FF-4045-83E2-8324D047053F}" type="pres">
      <dgm:prSet presAssocID="{B3109DC9-9E65-40D5-AE5F-17DD9FF546D8}" presName="hierChild5" presStyleCnt="0"/>
      <dgm:spPr/>
    </dgm:pt>
    <dgm:pt modelId="{23A2F72C-218A-4145-83B8-12AE6F291BE1}" type="pres">
      <dgm:prSet presAssocID="{77B471BB-C527-4814-A29C-6DEAB8F4F710}" presName="Name37" presStyleLbl="parChTrans1D2" presStyleIdx="1" presStyleCnt="2"/>
      <dgm:spPr/>
      <dgm:t>
        <a:bodyPr/>
        <a:lstStyle/>
        <a:p>
          <a:pPr rtl="1"/>
          <a:endParaRPr lang="ar-SA"/>
        </a:p>
      </dgm:t>
    </dgm:pt>
    <dgm:pt modelId="{EC6CDB60-ED2D-424F-87DF-71E1C084536C}" type="pres">
      <dgm:prSet presAssocID="{AB6206A9-7613-4505-946F-2F839D1C79F6}" presName="hierRoot2" presStyleCnt="0">
        <dgm:presLayoutVars>
          <dgm:hierBranch val="init"/>
        </dgm:presLayoutVars>
      </dgm:prSet>
      <dgm:spPr/>
    </dgm:pt>
    <dgm:pt modelId="{B7560962-572D-4D70-A8F8-4EF0057B610F}" type="pres">
      <dgm:prSet presAssocID="{AB6206A9-7613-4505-946F-2F839D1C79F6}" presName="rootComposite" presStyleCnt="0"/>
      <dgm:spPr/>
    </dgm:pt>
    <dgm:pt modelId="{464C6BDD-C8A4-4C6C-A3CB-7E2D098C09C6}" type="pres">
      <dgm:prSet presAssocID="{AB6206A9-7613-4505-946F-2F839D1C79F6}" presName="rootText" presStyleLbl="node1" presStyleIdx="1" presStyleCnt="2" custScaleX="152775" custScaleY="139555">
        <dgm:presLayoutVars>
          <dgm:chMax/>
          <dgm:chPref val="3"/>
        </dgm:presLayoutVars>
      </dgm:prSet>
      <dgm:spPr/>
      <dgm:t>
        <a:bodyPr/>
        <a:lstStyle/>
        <a:p>
          <a:pPr rtl="1"/>
          <a:endParaRPr lang="ar-SA"/>
        </a:p>
      </dgm:t>
    </dgm:pt>
    <dgm:pt modelId="{FB71B4BA-7221-4B88-8646-E522A88CED26}" type="pres">
      <dgm:prSet presAssocID="{AB6206A9-7613-4505-946F-2F839D1C79F6}" presName="titleText2" presStyleLbl="fgAcc1" presStyleIdx="1" presStyleCnt="2" custScaleX="111337" custScaleY="164330" custLinFactY="29570" custLinFactNeighborX="21178" custLinFactNeighborY="100000">
        <dgm:presLayoutVars>
          <dgm:chMax val="0"/>
          <dgm:chPref val="0"/>
        </dgm:presLayoutVars>
      </dgm:prSet>
      <dgm:spPr/>
      <dgm:t>
        <a:bodyPr/>
        <a:lstStyle/>
        <a:p>
          <a:pPr rtl="1"/>
          <a:endParaRPr lang="ar-SA"/>
        </a:p>
      </dgm:t>
    </dgm:pt>
    <dgm:pt modelId="{FF9474BA-6CCA-48B3-83FB-2C2C75A3AB18}" type="pres">
      <dgm:prSet presAssocID="{AB6206A9-7613-4505-946F-2F839D1C79F6}" presName="rootConnector" presStyleLbl="node2" presStyleIdx="0" presStyleCnt="0"/>
      <dgm:spPr/>
      <dgm:t>
        <a:bodyPr/>
        <a:lstStyle/>
        <a:p>
          <a:pPr rtl="1"/>
          <a:endParaRPr lang="ar-SA"/>
        </a:p>
      </dgm:t>
    </dgm:pt>
    <dgm:pt modelId="{1489FB26-9ACA-4F8B-87AA-F377B0E8CD89}" type="pres">
      <dgm:prSet presAssocID="{AB6206A9-7613-4505-946F-2F839D1C79F6}" presName="hierChild4" presStyleCnt="0"/>
      <dgm:spPr/>
    </dgm:pt>
    <dgm:pt modelId="{AB855C1D-3B78-46AF-8F2D-568EAEC94DAA}" type="pres">
      <dgm:prSet presAssocID="{AB6206A9-7613-4505-946F-2F839D1C79F6}" presName="hierChild5" presStyleCnt="0"/>
      <dgm:spPr/>
    </dgm:pt>
    <dgm:pt modelId="{E091D436-0F08-4B8F-A811-5D22C01D75E6}" type="pres">
      <dgm:prSet presAssocID="{DA73253B-FF48-44D2-BD1A-295A7F1A5B38}" presName="hierChild3" presStyleCnt="0"/>
      <dgm:spPr/>
    </dgm:pt>
  </dgm:ptLst>
  <dgm:cxnLst>
    <dgm:cxn modelId="{9762CB99-02BF-4A58-85B7-F6A58FE420FF}" type="presOf" srcId="{DA73253B-FF48-44D2-BD1A-295A7F1A5B38}" destId="{DA0710D8-0DEA-45F3-A08D-3FA4419FB9EA}" srcOrd="1" destOrd="0" presId="urn:microsoft.com/office/officeart/2008/layout/NameandTitleOrganizationalChart"/>
    <dgm:cxn modelId="{0CA9355D-5A54-4C27-B288-173F26074327}" type="presOf" srcId="{77B471BB-C527-4814-A29C-6DEAB8F4F710}" destId="{23A2F72C-218A-4145-83B8-12AE6F291BE1}" srcOrd="0" destOrd="0" presId="urn:microsoft.com/office/officeart/2008/layout/NameandTitleOrganizationalChart"/>
    <dgm:cxn modelId="{BA5841C9-BAA5-4059-9B4D-A68730299405}" type="presOf" srcId="{0AA93E7B-EFDA-4371-A15C-28A786226AAE}" destId="{C80FAAAA-8E10-4A40-BBBD-F50D8E32A597}" srcOrd="0" destOrd="0" presId="urn:microsoft.com/office/officeart/2008/layout/NameandTitleOrganizationalChart"/>
    <dgm:cxn modelId="{11ACD267-64FF-4A4D-86BD-0E5B38757085}" srcId="{DA73253B-FF48-44D2-BD1A-295A7F1A5B38}" destId="{AB6206A9-7613-4505-946F-2F839D1C79F6}" srcOrd="1" destOrd="0" parTransId="{77B471BB-C527-4814-A29C-6DEAB8F4F710}" sibTransId="{141ACF93-CE43-46E6-AA38-13452D2BF358}"/>
    <dgm:cxn modelId="{1DC776D0-C95B-4A47-B046-3020A68FC365}" type="presOf" srcId="{B3109DC9-9E65-40D5-AE5F-17DD9FF546D8}" destId="{A71D420B-11B2-492C-B876-22BFFFABFCF4}" srcOrd="0" destOrd="0" presId="urn:microsoft.com/office/officeart/2008/layout/NameandTitleOrganizationalChart"/>
    <dgm:cxn modelId="{CB978363-3977-4E0B-92E7-D910ECD3D922}" type="presOf" srcId="{E7D66CF2-1EE3-48A0-A70E-179D8213D60D}" destId="{EB45EB19-02CB-40D9-B55B-7F60B4ABC555}" srcOrd="0" destOrd="0" presId="urn:microsoft.com/office/officeart/2008/layout/NameandTitleOrganizationalChart"/>
    <dgm:cxn modelId="{4AC7FCC0-9634-4A5D-9FAA-46E94371B794}" type="presOf" srcId="{9D8B02F9-95DC-40AE-80BF-2B27325D7506}" destId="{45E838A1-6360-4A32-9EC1-19A219DDC3F0}" srcOrd="0" destOrd="0" presId="urn:microsoft.com/office/officeart/2008/layout/NameandTitleOrganizationalChart"/>
    <dgm:cxn modelId="{B9B3D911-F62F-40E5-8351-F5F9E617DB8D}" type="presOf" srcId="{B3109DC9-9E65-40D5-AE5F-17DD9FF546D8}" destId="{120B910C-F0C5-4E17-B2D9-3C331E67B739}" srcOrd="1" destOrd="0" presId="urn:microsoft.com/office/officeart/2008/layout/NameandTitleOrganizationalChart"/>
    <dgm:cxn modelId="{BC330D97-6670-4940-992D-DA4A3146A49C}" type="presOf" srcId="{AB6206A9-7613-4505-946F-2F839D1C79F6}" destId="{464C6BDD-C8A4-4C6C-A3CB-7E2D098C09C6}" srcOrd="0" destOrd="0" presId="urn:microsoft.com/office/officeart/2008/layout/NameandTitleOrganizationalChart"/>
    <dgm:cxn modelId="{3548967D-995B-4B42-AB84-F784540EB230}" srcId="{9D8B02F9-95DC-40AE-80BF-2B27325D7506}" destId="{DA73253B-FF48-44D2-BD1A-295A7F1A5B38}" srcOrd="0" destOrd="0" parTransId="{57AB1E8E-AFBF-4279-BCB0-F2A4D1529FCC}" sibTransId="{0AA93E7B-EFDA-4371-A15C-28A786226AAE}"/>
    <dgm:cxn modelId="{0DB7DE16-7DC4-4282-90BE-6A1DEFF00BAC}" type="presOf" srcId="{0D4C244D-F66C-4514-B971-6E19D181A616}" destId="{6E6D135D-344D-4790-8E5F-4CFDB45BE79B}" srcOrd="0" destOrd="0" presId="urn:microsoft.com/office/officeart/2008/layout/NameandTitleOrganizationalChart"/>
    <dgm:cxn modelId="{344958A5-231B-4830-BF08-10009ADCB6FE}" type="presOf" srcId="{DA73253B-FF48-44D2-BD1A-295A7F1A5B38}" destId="{3B8EE8F3-BAA8-4123-AC2D-D504CB54DE2F}" srcOrd="0" destOrd="0" presId="urn:microsoft.com/office/officeart/2008/layout/NameandTitleOrganizationalChart"/>
    <dgm:cxn modelId="{DBAB94C8-FC07-442C-AF81-CAB7152415D3}" type="presOf" srcId="{141ACF93-CE43-46E6-AA38-13452D2BF358}" destId="{FB71B4BA-7221-4B88-8646-E522A88CED26}" srcOrd="0" destOrd="0" presId="urn:microsoft.com/office/officeart/2008/layout/NameandTitleOrganizationalChart"/>
    <dgm:cxn modelId="{0C88E910-4F81-40B1-9933-1BB5BED155FF}" type="presOf" srcId="{AB6206A9-7613-4505-946F-2F839D1C79F6}" destId="{FF9474BA-6CCA-48B3-83FB-2C2C75A3AB18}" srcOrd="1" destOrd="0" presId="urn:microsoft.com/office/officeart/2008/layout/NameandTitleOrganizationalChart"/>
    <dgm:cxn modelId="{93F5BEE7-49D6-458A-9E46-BA954CF65A3B}" srcId="{DA73253B-FF48-44D2-BD1A-295A7F1A5B38}" destId="{B3109DC9-9E65-40D5-AE5F-17DD9FF546D8}" srcOrd="0" destOrd="0" parTransId="{E7D66CF2-1EE3-48A0-A70E-179D8213D60D}" sibTransId="{0D4C244D-F66C-4514-B971-6E19D181A616}"/>
    <dgm:cxn modelId="{50D95F81-6803-4586-B133-9698C408F310}" type="presParOf" srcId="{45E838A1-6360-4A32-9EC1-19A219DDC3F0}" destId="{9FD18474-DF20-4C2D-9421-401E98CDEBD7}" srcOrd="0" destOrd="0" presId="urn:microsoft.com/office/officeart/2008/layout/NameandTitleOrganizationalChart"/>
    <dgm:cxn modelId="{51A12F5D-7865-4A35-9D15-CEF998657BE0}" type="presParOf" srcId="{9FD18474-DF20-4C2D-9421-401E98CDEBD7}" destId="{8166AEBA-BF46-4FF3-88CE-2B78A2D8384A}" srcOrd="0" destOrd="0" presId="urn:microsoft.com/office/officeart/2008/layout/NameandTitleOrganizationalChart"/>
    <dgm:cxn modelId="{DD9A43E1-B6F6-45B1-8C70-1E425B5B63CC}" type="presParOf" srcId="{8166AEBA-BF46-4FF3-88CE-2B78A2D8384A}" destId="{3B8EE8F3-BAA8-4123-AC2D-D504CB54DE2F}" srcOrd="0" destOrd="0" presId="urn:microsoft.com/office/officeart/2008/layout/NameandTitleOrganizationalChart"/>
    <dgm:cxn modelId="{A3A8302B-7B01-46AC-8385-B4B2653951EC}" type="presParOf" srcId="{8166AEBA-BF46-4FF3-88CE-2B78A2D8384A}" destId="{C80FAAAA-8E10-4A40-BBBD-F50D8E32A597}" srcOrd="1" destOrd="0" presId="urn:microsoft.com/office/officeart/2008/layout/NameandTitleOrganizationalChart"/>
    <dgm:cxn modelId="{B1966B11-3EAC-41E3-B6AA-EB71CB4FF4D4}" type="presParOf" srcId="{8166AEBA-BF46-4FF3-88CE-2B78A2D8384A}" destId="{DA0710D8-0DEA-45F3-A08D-3FA4419FB9EA}" srcOrd="2" destOrd="0" presId="urn:microsoft.com/office/officeart/2008/layout/NameandTitleOrganizationalChart"/>
    <dgm:cxn modelId="{C265210E-FA75-4883-B021-8388FAC712B8}" type="presParOf" srcId="{9FD18474-DF20-4C2D-9421-401E98CDEBD7}" destId="{309397D6-D5A1-4B04-BB8A-17375A4A7B79}" srcOrd="1" destOrd="0" presId="urn:microsoft.com/office/officeart/2008/layout/NameandTitleOrganizationalChart"/>
    <dgm:cxn modelId="{8719EE95-C892-4D22-939C-2109D766F6D9}" type="presParOf" srcId="{309397D6-D5A1-4B04-BB8A-17375A4A7B79}" destId="{EB45EB19-02CB-40D9-B55B-7F60B4ABC555}" srcOrd="0" destOrd="0" presId="urn:microsoft.com/office/officeart/2008/layout/NameandTitleOrganizationalChart"/>
    <dgm:cxn modelId="{62048364-3CCB-4F6D-BEF6-4F30339015E3}" type="presParOf" srcId="{309397D6-D5A1-4B04-BB8A-17375A4A7B79}" destId="{956C0225-375C-4A96-8EAD-A1D42D15CF35}" srcOrd="1" destOrd="0" presId="urn:microsoft.com/office/officeart/2008/layout/NameandTitleOrganizationalChart"/>
    <dgm:cxn modelId="{B012AFB5-E863-4622-AFB1-A8F0B2C1C4D3}" type="presParOf" srcId="{956C0225-375C-4A96-8EAD-A1D42D15CF35}" destId="{D821C337-D0C9-4FA6-9396-CFD0A4869A60}" srcOrd="0" destOrd="0" presId="urn:microsoft.com/office/officeart/2008/layout/NameandTitleOrganizationalChart"/>
    <dgm:cxn modelId="{3D70D901-8A3E-471B-8D6A-7D41746111FC}" type="presParOf" srcId="{D821C337-D0C9-4FA6-9396-CFD0A4869A60}" destId="{A71D420B-11B2-492C-B876-22BFFFABFCF4}" srcOrd="0" destOrd="0" presId="urn:microsoft.com/office/officeart/2008/layout/NameandTitleOrganizationalChart"/>
    <dgm:cxn modelId="{BF0A072D-2279-479E-A51B-64688FF586F9}" type="presParOf" srcId="{D821C337-D0C9-4FA6-9396-CFD0A4869A60}" destId="{6E6D135D-344D-4790-8E5F-4CFDB45BE79B}" srcOrd="1" destOrd="0" presId="urn:microsoft.com/office/officeart/2008/layout/NameandTitleOrganizationalChart"/>
    <dgm:cxn modelId="{DA034445-367E-407B-8C70-CE8C01823E65}" type="presParOf" srcId="{D821C337-D0C9-4FA6-9396-CFD0A4869A60}" destId="{120B910C-F0C5-4E17-B2D9-3C331E67B739}" srcOrd="2" destOrd="0" presId="urn:microsoft.com/office/officeart/2008/layout/NameandTitleOrganizationalChart"/>
    <dgm:cxn modelId="{4D7A0199-105F-4E35-804B-A1F66702DE4B}" type="presParOf" srcId="{956C0225-375C-4A96-8EAD-A1D42D15CF35}" destId="{2DB193D7-B481-4F36-A7A5-B387516B32DD}" srcOrd="1" destOrd="0" presId="urn:microsoft.com/office/officeart/2008/layout/NameandTitleOrganizationalChart"/>
    <dgm:cxn modelId="{55ACEBFC-F2F5-4CE0-9697-9109CEBB4539}" type="presParOf" srcId="{956C0225-375C-4A96-8EAD-A1D42D15CF35}" destId="{93F6AE95-83FF-4045-83E2-8324D047053F}" srcOrd="2" destOrd="0" presId="urn:microsoft.com/office/officeart/2008/layout/NameandTitleOrganizationalChart"/>
    <dgm:cxn modelId="{A3CD0C42-D6C4-4517-8A8B-6DDD07A9440C}" type="presParOf" srcId="{309397D6-D5A1-4B04-BB8A-17375A4A7B79}" destId="{23A2F72C-218A-4145-83B8-12AE6F291BE1}" srcOrd="2" destOrd="0" presId="urn:microsoft.com/office/officeart/2008/layout/NameandTitleOrganizationalChart"/>
    <dgm:cxn modelId="{14FE7553-D627-4287-8238-10F363E2EDCF}" type="presParOf" srcId="{309397D6-D5A1-4B04-BB8A-17375A4A7B79}" destId="{EC6CDB60-ED2D-424F-87DF-71E1C084536C}" srcOrd="3" destOrd="0" presId="urn:microsoft.com/office/officeart/2008/layout/NameandTitleOrganizationalChart"/>
    <dgm:cxn modelId="{FACD8215-DD0D-40AA-8B63-7C981B2B4700}" type="presParOf" srcId="{EC6CDB60-ED2D-424F-87DF-71E1C084536C}" destId="{B7560962-572D-4D70-A8F8-4EF0057B610F}" srcOrd="0" destOrd="0" presId="urn:microsoft.com/office/officeart/2008/layout/NameandTitleOrganizationalChart"/>
    <dgm:cxn modelId="{7A60958E-FD4E-4479-92D1-988517497EF9}" type="presParOf" srcId="{B7560962-572D-4D70-A8F8-4EF0057B610F}" destId="{464C6BDD-C8A4-4C6C-A3CB-7E2D098C09C6}" srcOrd="0" destOrd="0" presId="urn:microsoft.com/office/officeart/2008/layout/NameandTitleOrganizationalChart"/>
    <dgm:cxn modelId="{4F15E996-27CD-4A61-AE53-2E482A5A5E36}" type="presParOf" srcId="{B7560962-572D-4D70-A8F8-4EF0057B610F}" destId="{FB71B4BA-7221-4B88-8646-E522A88CED26}" srcOrd="1" destOrd="0" presId="urn:microsoft.com/office/officeart/2008/layout/NameandTitleOrganizationalChart"/>
    <dgm:cxn modelId="{354480D8-A7EB-4D1F-A5AA-DCD21073CD41}" type="presParOf" srcId="{B7560962-572D-4D70-A8F8-4EF0057B610F}" destId="{FF9474BA-6CCA-48B3-83FB-2C2C75A3AB18}" srcOrd="2" destOrd="0" presId="urn:microsoft.com/office/officeart/2008/layout/NameandTitleOrganizationalChart"/>
    <dgm:cxn modelId="{7DE94B47-B8E4-4443-BF70-A03EE6382A09}" type="presParOf" srcId="{EC6CDB60-ED2D-424F-87DF-71E1C084536C}" destId="{1489FB26-9ACA-4F8B-87AA-F377B0E8CD89}" srcOrd="1" destOrd="0" presId="urn:microsoft.com/office/officeart/2008/layout/NameandTitleOrganizationalChart"/>
    <dgm:cxn modelId="{72B49EC2-1917-495F-9462-E945103E7071}" type="presParOf" srcId="{EC6CDB60-ED2D-424F-87DF-71E1C084536C}" destId="{AB855C1D-3B78-46AF-8F2D-568EAEC94DAA}" srcOrd="2" destOrd="0" presId="urn:microsoft.com/office/officeart/2008/layout/NameandTitleOrganizationalChart"/>
    <dgm:cxn modelId="{9438CAA0-3571-43F2-A150-D18B7692EC23}" type="presParOf" srcId="{9FD18474-DF20-4C2D-9421-401E98CDEBD7}" destId="{E091D436-0F08-4B8F-A811-5D22C01D75E6}" srcOrd="2" destOrd="0" presId="urn:microsoft.com/office/officeart/2008/layout/NameandTitleOrganizationalChar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EB06AD-90E2-47EC-857B-F3FDC9AFE2E0}">
      <dsp:nvSpPr>
        <dsp:cNvPr id="0" name=""/>
        <dsp:cNvSpPr/>
      </dsp:nvSpPr>
      <dsp:spPr>
        <a:xfrm>
          <a:off x="133033" y="530195"/>
          <a:ext cx="3390362" cy="2412620"/>
        </a:xfrm>
        <a:prstGeom prst="frame">
          <a:avLst>
            <a:gd name="adj1" fmla="val 5450"/>
          </a:avLst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4F344D-3C10-4FFC-A946-E6A7352A5A06}">
      <dsp:nvSpPr>
        <dsp:cNvPr id="0" name=""/>
        <dsp:cNvSpPr/>
      </dsp:nvSpPr>
      <dsp:spPr>
        <a:xfrm>
          <a:off x="2677" y="241113"/>
          <a:ext cx="3260006" cy="228212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2000" r="-3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E897EC-C459-41F7-8EB1-448B406A94C9}">
      <dsp:nvSpPr>
        <dsp:cNvPr id="0" name=""/>
        <dsp:cNvSpPr/>
      </dsp:nvSpPr>
      <dsp:spPr>
        <a:xfrm>
          <a:off x="265580" y="2524051"/>
          <a:ext cx="3127458" cy="2863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0" tIns="152400" rIns="406400" bIns="152400" numCol="1" spcCol="1270" anchor="ctr" anchorCtr="0">
          <a:noAutofit/>
        </a:bodyPr>
        <a:lstStyle/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ar-SA" sz="4000" b="1" kern="1200" dirty="0" smtClean="0"/>
        </a:p>
        <a:p>
          <a:pPr lvl="0" algn="ctr" defTabSz="1778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4000" b="1" kern="1200" dirty="0" smtClean="0"/>
            <a:t>الاستئذان</a:t>
          </a:r>
          <a:endParaRPr lang="ar-SA" sz="4000" b="1" kern="1200" dirty="0"/>
        </a:p>
      </dsp:txBody>
      <dsp:txXfrm>
        <a:off x="265580" y="2524051"/>
        <a:ext cx="3127458" cy="286380"/>
      </dsp:txXfrm>
    </dsp:sp>
    <dsp:sp modelId="{C96D9178-9E74-4121-9A84-614D30F79FBE}">
      <dsp:nvSpPr>
        <dsp:cNvPr id="0" name=""/>
        <dsp:cNvSpPr/>
      </dsp:nvSpPr>
      <dsp:spPr>
        <a:xfrm>
          <a:off x="3661420" y="530195"/>
          <a:ext cx="1550036" cy="24126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B67623-15B1-49A0-8131-7C72186D8A07}">
      <dsp:nvSpPr>
        <dsp:cNvPr id="0" name=""/>
        <dsp:cNvSpPr/>
      </dsp:nvSpPr>
      <dsp:spPr>
        <a:xfrm>
          <a:off x="109830" y="2118077"/>
          <a:ext cx="2799037" cy="1991826"/>
        </a:xfrm>
        <a:prstGeom prst="frame">
          <a:avLst>
            <a:gd name="adj1" fmla="val 5450"/>
          </a:avLst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4F7AB6-8412-4DDD-A5E1-9B7F419ECB7F}">
      <dsp:nvSpPr>
        <dsp:cNvPr id="0" name=""/>
        <dsp:cNvSpPr/>
      </dsp:nvSpPr>
      <dsp:spPr>
        <a:xfrm>
          <a:off x="2210" y="1879415"/>
          <a:ext cx="2691416" cy="188409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605603-7CF8-4EA6-9984-427C932EDBC1}">
      <dsp:nvSpPr>
        <dsp:cNvPr id="0" name=""/>
        <dsp:cNvSpPr/>
      </dsp:nvSpPr>
      <dsp:spPr>
        <a:xfrm>
          <a:off x="219259" y="3764178"/>
          <a:ext cx="2581987" cy="2364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5120" tIns="121920" rIns="325120" bIns="1219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200" b="1" kern="1200" dirty="0" smtClean="0"/>
            <a:t>العمل كـ فريق</a:t>
          </a:r>
          <a:endParaRPr lang="ar-SA" sz="3200" b="1" kern="1200" dirty="0"/>
        </a:p>
      </dsp:txBody>
      <dsp:txXfrm>
        <a:off x="219259" y="3764178"/>
        <a:ext cx="2581987" cy="236431"/>
      </dsp:txXfrm>
    </dsp:sp>
    <dsp:sp modelId="{7CE91D36-C5CC-4819-9BA1-24CF04C43E08}">
      <dsp:nvSpPr>
        <dsp:cNvPr id="0" name=""/>
        <dsp:cNvSpPr/>
      </dsp:nvSpPr>
      <dsp:spPr>
        <a:xfrm>
          <a:off x="3022819" y="2118077"/>
          <a:ext cx="1279689" cy="19918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2B7D36-B4CA-452F-80E1-0364E5F1EA5C}">
      <dsp:nvSpPr>
        <dsp:cNvPr id="0" name=""/>
        <dsp:cNvSpPr/>
      </dsp:nvSpPr>
      <dsp:spPr>
        <a:xfrm>
          <a:off x="116175" y="1035089"/>
          <a:ext cx="2960731" cy="2106889"/>
        </a:xfrm>
        <a:prstGeom prst="frame">
          <a:avLst>
            <a:gd name="adj1" fmla="val 5450"/>
          </a:avLst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88D406-739B-466D-98DF-A93053FCD245}">
      <dsp:nvSpPr>
        <dsp:cNvPr id="0" name=""/>
        <dsp:cNvSpPr/>
      </dsp:nvSpPr>
      <dsp:spPr>
        <a:xfrm>
          <a:off x="2337" y="782640"/>
          <a:ext cx="2846894" cy="199293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68A920-0D96-4CAD-9025-B90A6CB26C44}">
      <dsp:nvSpPr>
        <dsp:cNvPr id="0" name=""/>
        <dsp:cNvSpPr/>
      </dsp:nvSpPr>
      <dsp:spPr>
        <a:xfrm>
          <a:off x="254567" y="3135421"/>
          <a:ext cx="2731143" cy="2500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5120" tIns="121920" rIns="325120" bIns="1219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200" b="1" kern="1200" dirty="0" smtClean="0"/>
            <a:t>احترام الجميع</a:t>
          </a:r>
          <a:endParaRPr lang="ar-SA" sz="3200" b="1" kern="1200" dirty="0"/>
        </a:p>
      </dsp:txBody>
      <dsp:txXfrm>
        <a:off x="254567" y="3135421"/>
        <a:ext cx="2731143" cy="250089"/>
      </dsp:txXfrm>
    </dsp:sp>
    <dsp:sp modelId="{F0C7B7C7-E7D4-4554-8A50-8C3624843392}">
      <dsp:nvSpPr>
        <dsp:cNvPr id="0" name=""/>
        <dsp:cNvSpPr/>
      </dsp:nvSpPr>
      <dsp:spPr>
        <a:xfrm>
          <a:off x="3197440" y="1035089"/>
          <a:ext cx="1353614" cy="210688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C7746D-D655-4714-AB04-96BB3C6B8934}">
      <dsp:nvSpPr>
        <dsp:cNvPr id="0" name=""/>
        <dsp:cNvSpPr/>
      </dsp:nvSpPr>
      <dsp:spPr>
        <a:xfrm>
          <a:off x="1653084" y="0"/>
          <a:ext cx="2952840" cy="2101274"/>
        </a:xfrm>
        <a:prstGeom prst="frame">
          <a:avLst>
            <a:gd name="adj1" fmla="val 5450"/>
          </a:avLst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2C071A-A43F-46C0-B761-49ACF1490D67}">
      <dsp:nvSpPr>
        <dsp:cNvPr id="0" name=""/>
        <dsp:cNvSpPr/>
      </dsp:nvSpPr>
      <dsp:spPr>
        <a:xfrm>
          <a:off x="1596034" y="222841"/>
          <a:ext cx="2839306" cy="1987622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5000" r="-3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5F1E0E-8DFD-41F2-BD9C-0DB6D3C28F17}">
      <dsp:nvSpPr>
        <dsp:cNvPr id="0" name=""/>
        <dsp:cNvSpPr/>
      </dsp:nvSpPr>
      <dsp:spPr>
        <a:xfrm>
          <a:off x="1653764" y="2286793"/>
          <a:ext cx="2723864" cy="2494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5760" tIns="137160" rIns="365760" bIns="137160" numCol="1" spcCol="1270" anchor="ctr" anchorCtr="0">
          <a:noAutofit/>
        </a:bodyPr>
        <a:lstStyle/>
        <a:p>
          <a:pPr lvl="0" algn="ctr" defTabSz="1600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600" b="1" kern="1200" dirty="0" smtClean="0"/>
            <a:t>الالتزام بالوقت</a:t>
          </a:r>
          <a:endParaRPr lang="ar-SA" sz="3600" b="1" kern="1200" dirty="0"/>
        </a:p>
      </dsp:txBody>
      <dsp:txXfrm>
        <a:off x="1653764" y="2286793"/>
        <a:ext cx="2723864" cy="249423"/>
      </dsp:txXfrm>
    </dsp:sp>
    <dsp:sp modelId="{14C88174-BD82-4B6E-9C8E-E82A54676A0C}">
      <dsp:nvSpPr>
        <dsp:cNvPr id="0" name=""/>
        <dsp:cNvSpPr/>
      </dsp:nvSpPr>
      <dsp:spPr>
        <a:xfrm>
          <a:off x="3188918" y="704188"/>
          <a:ext cx="1350006" cy="21012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B60D6D-45A4-476C-8716-0AC5EC2EB9F4}">
      <dsp:nvSpPr>
        <dsp:cNvPr id="0" name=""/>
        <dsp:cNvSpPr/>
      </dsp:nvSpPr>
      <dsp:spPr>
        <a:xfrm>
          <a:off x="1452490" y="1356166"/>
          <a:ext cx="3029223" cy="2155629"/>
        </a:xfrm>
        <a:prstGeom prst="frame">
          <a:avLst>
            <a:gd name="adj1" fmla="val 5450"/>
          </a:avLst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46822F-CB71-45E1-97C8-511E4753D186}">
      <dsp:nvSpPr>
        <dsp:cNvPr id="0" name=""/>
        <dsp:cNvSpPr/>
      </dsp:nvSpPr>
      <dsp:spPr>
        <a:xfrm>
          <a:off x="1279502" y="1472759"/>
          <a:ext cx="2912752" cy="203903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1000" b="-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990443-E78B-4733-8988-A9F6D8BC9C47}">
      <dsp:nvSpPr>
        <dsp:cNvPr id="0" name=""/>
        <dsp:cNvSpPr/>
      </dsp:nvSpPr>
      <dsp:spPr>
        <a:xfrm>
          <a:off x="1395800" y="3256488"/>
          <a:ext cx="3733356" cy="255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5120" tIns="121920" rIns="325120" bIns="121920" numCol="1" spcCol="1270" anchor="ctr" anchorCtr="0">
          <a:noAutofit/>
        </a:bodyPr>
        <a:lstStyle/>
        <a:p>
          <a:pPr lvl="0" algn="ctr" defTabSz="14224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3200" b="1" kern="1200" dirty="0" smtClean="0"/>
            <a:t>الجدية في طلب العلم</a:t>
          </a:r>
          <a:endParaRPr lang="ar-SA" sz="3200" b="1" kern="1200" dirty="0"/>
        </a:p>
      </dsp:txBody>
      <dsp:txXfrm>
        <a:off x="1395800" y="3256488"/>
        <a:ext cx="3733356" cy="255307"/>
      </dsp:txXfrm>
    </dsp:sp>
    <dsp:sp modelId="{5A4C2BAD-CF48-4625-80AF-736935ADC527}">
      <dsp:nvSpPr>
        <dsp:cNvPr id="0" name=""/>
        <dsp:cNvSpPr/>
      </dsp:nvSpPr>
      <dsp:spPr>
        <a:xfrm>
          <a:off x="3744229" y="1356166"/>
          <a:ext cx="1384927" cy="21556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A2F72C-218A-4145-83B8-12AE6F291BE1}">
      <dsp:nvSpPr>
        <dsp:cNvPr id="0" name=""/>
        <dsp:cNvSpPr/>
      </dsp:nvSpPr>
      <dsp:spPr>
        <a:xfrm>
          <a:off x="4535013" y="1832476"/>
          <a:ext cx="2849832" cy="9007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58724"/>
              </a:lnTo>
              <a:lnTo>
                <a:pt x="2849832" y="558724"/>
              </a:lnTo>
              <a:lnTo>
                <a:pt x="2849832" y="900726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45EB19-02CB-40D9-B55B-7F60B4ABC555}">
      <dsp:nvSpPr>
        <dsp:cNvPr id="0" name=""/>
        <dsp:cNvSpPr/>
      </dsp:nvSpPr>
      <dsp:spPr>
        <a:xfrm>
          <a:off x="2320612" y="1832476"/>
          <a:ext cx="2214401" cy="900726"/>
        </a:xfrm>
        <a:custGeom>
          <a:avLst/>
          <a:gdLst/>
          <a:ahLst/>
          <a:cxnLst/>
          <a:rect l="0" t="0" r="0" b="0"/>
          <a:pathLst>
            <a:path>
              <a:moveTo>
                <a:pt x="2214401" y="0"/>
              </a:moveTo>
              <a:lnTo>
                <a:pt x="2214401" y="558724"/>
              </a:lnTo>
              <a:lnTo>
                <a:pt x="0" y="558724"/>
              </a:lnTo>
              <a:lnTo>
                <a:pt x="0" y="900726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8EE8F3-BAA8-4123-AC2D-D504CB54DE2F}">
      <dsp:nvSpPr>
        <dsp:cNvPr id="0" name=""/>
        <dsp:cNvSpPr/>
      </dsp:nvSpPr>
      <dsp:spPr>
        <a:xfrm>
          <a:off x="3119552" y="366751"/>
          <a:ext cx="2830921" cy="146572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206830" numCol="1" spcCol="1270" anchor="ctr" anchorCtr="0">
          <a:noAutofit/>
        </a:bodyPr>
        <a:lstStyle/>
        <a:p>
          <a:pPr lvl="0" algn="ctr" defTabSz="2667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6000" b="1" kern="1200" dirty="0" smtClean="0">
              <a:latin typeface="Traditional Arabic" panose="02020603050405020304" pitchFamily="18" charset="-78"/>
              <a:cs typeface="Traditional Arabic" panose="02020603050405020304" pitchFamily="18" charset="-78"/>
            </a:rPr>
            <a:t>الهبة</a:t>
          </a:r>
          <a:endParaRPr lang="ar-SA" sz="6000" b="1" kern="1200" dirty="0">
            <a:latin typeface="Traditional Arabic" panose="02020603050405020304" pitchFamily="18" charset="-78"/>
            <a:cs typeface="Traditional Arabic" panose="02020603050405020304" pitchFamily="18" charset="-78"/>
          </a:endParaRPr>
        </a:p>
      </dsp:txBody>
      <dsp:txXfrm>
        <a:off x="3119552" y="366751"/>
        <a:ext cx="2830921" cy="1465725"/>
      </dsp:txXfrm>
    </dsp:sp>
    <dsp:sp modelId="{C80FAAAA-8E10-4A40-BBBD-F50D8E32A597}">
      <dsp:nvSpPr>
        <dsp:cNvPr id="0" name=""/>
        <dsp:cNvSpPr/>
      </dsp:nvSpPr>
      <dsp:spPr>
        <a:xfrm>
          <a:off x="3388685" y="1452897"/>
          <a:ext cx="3141932" cy="59630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760" tIns="27940" rIns="111760" bIns="27940" numCol="1" spcCol="1270" anchor="ctr" anchorCtr="0">
          <a:noAutofit/>
        </a:bodyPr>
        <a:lstStyle/>
        <a:p>
          <a:pPr lvl="0" algn="r" defTabSz="1955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4400" b="1" kern="1200" dirty="0" smtClean="0">
              <a:solidFill>
                <a:srgbClr val="ED7D31"/>
              </a:solidFill>
              <a:latin typeface="Traditional Arabic" panose="02020603050405020304" pitchFamily="18" charset="-78"/>
              <a:cs typeface="Traditional Arabic" panose="02020603050405020304" pitchFamily="18" charset="-78"/>
            </a:rPr>
            <a:t>حُكمها /     ؟</a:t>
          </a:r>
          <a:endParaRPr lang="ar-SA" sz="4400" b="1" kern="1200" dirty="0">
            <a:solidFill>
              <a:srgbClr val="ED7D31"/>
            </a:solidFill>
            <a:latin typeface="Traditional Arabic" panose="02020603050405020304" pitchFamily="18" charset="-78"/>
            <a:cs typeface="Traditional Arabic" panose="02020603050405020304" pitchFamily="18" charset="-78"/>
          </a:endParaRPr>
        </a:p>
      </dsp:txBody>
      <dsp:txXfrm>
        <a:off x="3388685" y="1452897"/>
        <a:ext cx="3141932" cy="596301"/>
      </dsp:txXfrm>
    </dsp:sp>
    <dsp:sp modelId="{A71D420B-11B2-492C-B876-22BFFFABFCF4}">
      <dsp:nvSpPr>
        <dsp:cNvPr id="0" name=""/>
        <dsp:cNvSpPr/>
      </dsp:nvSpPr>
      <dsp:spPr>
        <a:xfrm>
          <a:off x="102854" y="2733203"/>
          <a:ext cx="4435516" cy="1965054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206830" numCol="1" spcCol="1270" anchor="ctr" anchorCtr="0">
          <a:noAutofit/>
        </a:bodyPr>
        <a:lstStyle/>
        <a:p>
          <a:pPr lvl="0" algn="ctr" defTabSz="2667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6000" b="1" kern="1200" dirty="0" smtClean="0">
              <a:latin typeface="Traditional Arabic" panose="02020603050405020304" pitchFamily="18" charset="-78"/>
              <a:cs typeface="Traditional Arabic" panose="02020603050405020304" pitchFamily="18" charset="-78"/>
            </a:rPr>
            <a:t>الغرض منها الإرفاق ودفع الحاجة</a:t>
          </a:r>
          <a:endParaRPr lang="ar-SA" sz="6000" b="1" kern="1200" dirty="0">
            <a:latin typeface="Traditional Arabic" panose="02020603050405020304" pitchFamily="18" charset="-78"/>
            <a:cs typeface="Traditional Arabic" panose="02020603050405020304" pitchFamily="18" charset="-78"/>
          </a:endParaRPr>
        </a:p>
      </dsp:txBody>
      <dsp:txXfrm>
        <a:off x="102854" y="2733203"/>
        <a:ext cx="4435516" cy="1965054"/>
      </dsp:txXfrm>
    </dsp:sp>
    <dsp:sp modelId="{6E6D135D-344D-4790-8E5F-4CFDB45BE79B}">
      <dsp:nvSpPr>
        <dsp:cNvPr id="0" name=""/>
        <dsp:cNvSpPr/>
      </dsp:nvSpPr>
      <dsp:spPr>
        <a:xfrm>
          <a:off x="2147402" y="4431297"/>
          <a:ext cx="2696265" cy="7442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760" tIns="27940" rIns="111760" bIns="27940" numCol="1" spcCol="1270" anchor="ctr" anchorCtr="0">
          <a:noAutofit/>
        </a:bodyPr>
        <a:lstStyle/>
        <a:p>
          <a:pPr lvl="0" algn="ctr" defTabSz="1955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4400" b="1" kern="1200" dirty="0" smtClean="0">
              <a:latin typeface="Traditional Arabic" panose="02020603050405020304" pitchFamily="18" charset="-78"/>
              <a:cs typeface="Traditional Arabic" panose="02020603050405020304" pitchFamily="18" charset="-78"/>
            </a:rPr>
            <a:t>؟</a:t>
          </a:r>
          <a:endParaRPr lang="ar-SA" sz="4400" b="1" kern="1200" dirty="0">
            <a:latin typeface="Traditional Arabic" panose="02020603050405020304" pitchFamily="18" charset="-78"/>
            <a:cs typeface="Traditional Arabic" panose="02020603050405020304" pitchFamily="18" charset="-78"/>
          </a:endParaRPr>
        </a:p>
      </dsp:txBody>
      <dsp:txXfrm>
        <a:off x="2147402" y="4431297"/>
        <a:ext cx="2696265" cy="744275"/>
      </dsp:txXfrm>
    </dsp:sp>
    <dsp:sp modelId="{464C6BDD-C8A4-4C6C-A3CB-7E2D098C09C6}">
      <dsp:nvSpPr>
        <dsp:cNvPr id="0" name=""/>
        <dsp:cNvSpPr/>
      </dsp:nvSpPr>
      <dsp:spPr>
        <a:xfrm>
          <a:off x="5222376" y="2733203"/>
          <a:ext cx="4324940" cy="2045493"/>
        </a:xfrm>
        <a:prstGeom prst="rect">
          <a:avLst/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206830" numCol="1" spcCol="1270" anchor="ctr" anchorCtr="0">
          <a:noAutofit/>
        </a:bodyPr>
        <a:lstStyle/>
        <a:p>
          <a:pPr lvl="0" algn="ctr" defTabSz="2667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6000" b="1" kern="1200" dirty="0" smtClean="0">
              <a:latin typeface="Traditional Arabic" panose="02020603050405020304" pitchFamily="18" charset="-78"/>
              <a:cs typeface="Traditional Arabic" panose="02020603050405020304" pitchFamily="18" charset="-78"/>
            </a:rPr>
            <a:t>الغرض منها البر وحسن الصلة </a:t>
          </a:r>
          <a:endParaRPr lang="ar-SA" sz="6000" b="1" kern="1200" dirty="0">
            <a:latin typeface="Traditional Arabic" panose="02020603050405020304" pitchFamily="18" charset="-78"/>
            <a:cs typeface="Traditional Arabic" panose="02020603050405020304" pitchFamily="18" charset="-78"/>
          </a:endParaRPr>
        </a:p>
      </dsp:txBody>
      <dsp:txXfrm>
        <a:off x="5222376" y="2733203"/>
        <a:ext cx="4324940" cy="2045493"/>
      </dsp:txXfrm>
    </dsp:sp>
    <dsp:sp modelId="{FB71B4BA-7221-4B88-8646-E522A88CED26}">
      <dsp:nvSpPr>
        <dsp:cNvPr id="0" name=""/>
        <dsp:cNvSpPr/>
      </dsp:nvSpPr>
      <dsp:spPr>
        <a:xfrm>
          <a:off x="6813494" y="4372697"/>
          <a:ext cx="2836676" cy="8028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1760" tIns="27940" rIns="111760" bIns="27940" numCol="1" spcCol="1270" anchor="ctr" anchorCtr="0">
          <a:noAutofit/>
        </a:bodyPr>
        <a:lstStyle/>
        <a:p>
          <a:pPr lvl="0" algn="ctr" defTabSz="1955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ar-SA" sz="4400" b="1" kern="1200" dirty="0" smtClean="0">
              <a:latin typeface="Traditional Arabic" panose="02020603050405020304" pitchFamily="18" charset="-78"/>
              <a:cs typeface="Traditional Arabic" panose="02020603050405020304" pitchFamily="18" charset="-78"/>
            </a:rPr>
            <a:t>؟</a:t>
          </a:r>
          <a:endParaRPr lang="ar-SA" sz="4400" b="1" kern="1200" dirty="0">
            <a:latin typeface="Traditional Arabic" panose="02020603050405020304" pitchFamily="18" charset="-78"/>
            <a:cs typeface="Traditional Arabic" panose="02020603050405020304" pitchFamily="18" charset="-78"/>
          </a:endParaRPr>
        </a:p>
      </dsp:txBody>
      <dsp:txXfrm>
        <a:off x="6813494" y="4372697"/>
        <a:ext cx="2836676" cy="8028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NameandTitleOrganizationalChart">
  <dgm:title val=""/>
  <dgm:desc val=""/>
  <dgm:catLst>
    <dgm:cat type="hierarchy" pri="125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 fact="0.9"/>
                  <dgm:constr type="l" for="ch" forName="titleText1" refType="w" fact="0.2"/>
                  <dgm:constr type="t" for="ch" forName="titleText1" refType="h" fact="0.7"/>
                  <dgm:constr type="w" for="ch" forName="titleText1" refType="w" fact="0.9"/>
                  <dgm:constr type="h" for="ch" forName="titleText1" refType="h" fact="0.3"/>
                  <dgm:constr type="primFontSz" for="des" forName="titleText1" refType="primFontSz" refFor="des" refForName="rootText1" op="lte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Max/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h" fact="0.4"/>
              </dgm:constrLst>
              <dgm:ruleLst>
                <dgm:rule type="primFontSz" val="5" fact="NaN" max="NaN"/>
              </dgm:ruleLst>
            </dgm:layoutNode>
            <dgm:layoutNode name="titleText1" styleLbl="fgAcc0">
              <dgm:varLst>
                <dgm:chMax val="0"/>
                <dgm:chPref val="0"/>
              </dgm:varLst>
              <dgm:alg type="tx">
                <dgm:param type="parTxLTRAlign" val="r"/>
              </dgm:alg>
              <dgm:shape xmlns:r="http://schemas.openxmlformats.org/officeDocument/2006/relationships" type="rect" r:blip="">
                <dgm:adjLst/>
              </dgm:shape>
              <dgm:presOf axis="followSib" ptType="sibTrans" hideLastTrans="0" cnt="1"/>
              <dgm:constrLst>
                <dgm:constr type="primFontSz" val="65"/>
                <dgm:constr type="lMarg" refType="primFontSz" fact="0.2"/>
                <dgm:constr type="rMarg" refType="primFontSz" fact="0.2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1" func="var" arg="hierBranch" op="equ" val="hang">
                    <dgm:layoutNode name="Name4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3">
                    <dgm:layoutNode name="Name44">
                      <dgm:choose name="Name45">
                        <dgm:if name="Name46" axis="self" func="depth" op="lte" val="2">
                          <dgm:choose name="Name47">
                            <dgm:if name="Name4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4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0">
                          <dgm:choose name="Name51">
                            <dgm:if name="Name52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3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54">
                  <dgm:if name="Name55" func="var" arg="hierBranch" op="equ" val="l">
                    <dgm:choose name="Name56">
                      <dgm:if name="Name57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58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59" func="var" arg="hierBranch" op="equ" val="r">
                    <dgm:choose name="Name60">
                      <dgm:if name="Name61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2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3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4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65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6">
                    <dgm:if name="Name67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8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69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70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 fact="0.9"/>
                        <dgm:constr type="l" for="ch" forName="titleText2" refType="w" fact="0.2"/>
                        <dgm:constr type="t" for="ch" forName="titleText2" refType="h" fact="0.7"/>
                        <dgm:constr type="w" for="ch" forName="titleText2" refType="w" fact="0.9"/>
                        <dgm:constr type="h" for="ch" forName="titleText2" refType="h" fact="0.3"/>
                        <dgm:constr type="primFontSz" for="des" forName="titleText2" refType="primFontSz" refFor="des" refForName="rootText1" op="lte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 styleLbl="node1">
                    <dgm:varLst>
                      <dgm:chMax/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2" styleLbl="fgAcc1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71">
                    <dgm:if name="Name7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4" func="var" arg="hierBranch" op="equ" val="hang">
                      <dgm:choose name="Name75">
                        <dgm:if name="Name7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78" func="var" arg="hierBranch" op="equ" val="std">
                      <dgm:choose name="Name79">
                        <dgm:if name="Name80" func="var" arg="dir" op="equ" val="norm">
                          <dgm:alg type="hierChild"/>
                        </dgm:if>
                        <dgm:else name="Name8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2" func="var" arg="hierBranch" op="equ" val="init">
                      <dgm:choose name="Name83">
                        <dgm:if name="Name84" func="var" arg="dir" op="equ" val="norm">
                          <dgm:alg type="hierChild"/>
                        </dgm:if>
                        <dgm:else name="Name85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else name="Name86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87" ref="rep2a"/>
                </dgm:layoutNode>
                <dgm:layoutNode name="hierChild5">
                  <dgm:choose name="Name88">
                    <dgm:if name="Name8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91" ref="rep2b"/>
                </dgm:layoutNode>
              </dgm:layoutNode>
            </dgm:forEach>
          </dgm:layoutNode>
          <dgm:layoutNode name="hierChild3">
            <dgm:choose name="Name92">
              <dgm:if name="Name93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4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95" axis="precedSib" ptType="parTrans" st="-1" cnt="1">
                <dgm:layoutNode name="Name96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97">
                  <dgm:if name="Name98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99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0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1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02" func="var" arg="hierBranch" op="equ" val="init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else name="Name103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04">
                    <dgm:if name="Name105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6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07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08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 fact="0.9"/>
                        <dgm:constr type="l" for="ch" forName="titleText3" refType="w" fact="0.2"/>
                        <dgm:constr type="t" for="ch" forName="titleText3" refType="h" fact="0.7"/>
                        <dgm:constr type="w" for="ch" forName="titleText3" refType="w" fact="0.9"/>
                        <dgm:constr type="h" for="ch" forName="titleText3" refType="h" fact="0.3"/>
                        <dgm:constr type="primFontSz" for="des" forName="titleText3" refType="primFontSz" refFor="des" refForName="rootText3" op="lte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 styleLbl="asst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h" fact="0.4"/>
                    </dgm:constrLst>
                    <dgm:ruleLst>
                      <dgm:rule type="primFontSz" val="5" fact="NaN" max="NaN"/>
                    </dgm:ruleLst>
                  </dgm:layoutNode>
                  <dgm:layoutNode name="titleText3" styleLbl="fgAcc2">
                    <dgm:varLst>
                      <dgm:chMax val="0"/>
                      <dgm:chPref val="0"/>
                    </dgm:varLst>
                    <dgm:alg type="tx">
                      <dgm:param type="parTxLTRAlign" val="r"/>
                    </dgm:alg>
                    <dgm:shape xmlns:r="http://schemas.openxmlformats.org/officeDocument/2006/relationships" type="rect" r:blip="">
                      <dgm:adjLst/>
                    </dgm:shape>
                    <dgm:presOf axis="followSib" ptType="sibTrans" hideLastTrans="0" cnt="1"/>
                    <dgm:constrLst>
                      <dgm:constr type="primFontSz" val="65"/>
                      <dgm:constr type="lMarg" refType="primFontSz" fact="0.2"/>
                      <dgm:constr type="rMarg" refType="primFontSz" fact="0.2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09">
                    <dgm:if name="Name110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11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12" func="var" arg="hierBranch" op="equ" val="hang">
                      <dgm:choose name="Name113">
                        <dgm:if name="Name114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15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16" func="var" arg="hierBranch" op="equ" val="std">
                      <dgm:choose name="Name117">
                        <dgm:if name="Name118" func="var" arg="dir" op="equ" val="norm">
                          <dgm:alg type="hierChild"/>
                        </dgm:if>
                        <dgm:else name="Name119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20" func="var" arg="hierBranch" op="equ" val="init">
                      <dgm:alg type="hierChild"/>
                    </dgm:if>
                    <dgm:else name="Name12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2" ref="rep2a"/>
                </dgm:layoutNode>
                <dgm:layoutNode name="hierChild7">
                  <dgm:choose name="Name123">
                    <dgm:if name="Name12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2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26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96C9597-B072-4116-82D7-4CA66009F77D}" type="datetimeFigureOut">
              <a:rPr lang="ar-SA" smtClean="0"/>
              <a:t>15/06/41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653E6047-073C-42C1-9EF5-635488A889F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78451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5B648-B68B-4AB0-9C20-36C7BA4AEA08}" type="datetimeFigureOut">
              <a:rPr lang="ar-SA" smtClean="0"/>
              <a:t>15/06/41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4D3C7-98F4-4B0B-8DB8-2D1911F5048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652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5B648-B68B-4AB0-9C20-36C7BA4AEA08}" type="datetimeFigureOut">
              <a:rPr lang="ar-SA" smtClean="0"/>
              <a:t>15/06/41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4D3C7-98F4-4B0B-8DB8-2D1911F5048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13531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5B648-B68B-4AB0-9C20-36C7BA4AEA08}" type="datetimeFigureOut">
              <a:rPr lang="ar-SA" smtClean="0"/>
              <a:t>15/06/41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4D3C7-98F4-4B0B-8DB8-2D1911F5048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55954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5B648-B68B-4AB0-9C20-36C7BA4AEA08}" type="datetimeFigureOut">
              <a:rPr lang="ar-SA" smtClean="0"/>
              <a:t>15/06/41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4D3C7-98F4-4B0B-8DB8-2D1911F5048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26479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5B648-B68B-4AB0-9C20-36C7BA4AEA08}" type="datetimeFigureOut">
              <a:rPr lang="ar-SA" smtClean="0"/>
              <a:t>15/06/41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4D3C7-98F4-4B0B-8DB8-2D1911F5048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85971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5B648-B68B-4AB0-9C20-36C7BA4AEA08}" type="datetimeFigureOut">
              <a:rPr lang="ar-SA" smtClean="0"/>
              <a:t>15/06/41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4D3C7-98F4-4B0B-8DB8-2D1911F5048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06557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5B648-B68B-4AB0-9C20-36C7BA4AEA08}" type="datetimeFigureOut">
              <a:rPr lang="ar-SA" smtClean="0"/>
              <a:t>15/06/41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4D3C7-98F4-4B0B-8DB8-2D1911F5048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6311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5B648-B68B-4AB0-9C20-36C7BA4AEA08}" type="datetimeFigureOut">
              <a:rPr lang="ar-SA" smtClean="0"/>
              <a:t>15/06/41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4D3C7-98F4-4B0B-8DB8-2D1911F5048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0045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5B648-B68B-4AB0-9C20-36C7BA4AEA08}" type="datetimeFigureOut">
              <a:rPr lang="ar-SA" smtClean="0"/>
              <a:t>15/06/41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4D3C7-98F4-4B0B-8DB8-2D1911F5048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76060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5B648-B68B-4AB0-9C20-36C7BA4AEA08}" type="datetimeFigureOut">
              <a:rPr lang="ar-SA" smtClean="0"/>
              <a:t>15/06/41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4D3C7-98F4-4B0B-8DB8-2D1911F5048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84535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15B648-B68B-4AB0-9C20-36C7BA4AEA08}" type="datetimeFigureOut">
              <a:rPr lang="ar-SA" smtClean="0"/>
              <a:t>15/06/41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94D3C7-98F4-4B0B-8DB8-2D1911F5048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65650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15B648-B68B-4AB0-9C20-36C7BA4AEA08}" type="datetimeFigureOut">
              <a:rPr lang="ar-SA" smtClean="0"/>
              <a:t>15/06/41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4D3C7-98F4-4B0B-8DB8-2D1911F5048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28361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t.me/abd_fegh_1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hdphoto" Target="../media/hdphoto1.wdp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2.wdp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f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f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://t.me/abd_fegh_1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diagramLayout" Target="../diagrams/layout4.xml"/><Relationship Id="rId26" Type="http://schemas.microsoft.com/office/2007/relationships/diagramDrawing" Target="../diagrams/drawing5.xml"/><Relationship Id="rId3" Type="http://schemas.openxmlformats.org/officeDocument/2006/relationships/diagramLayout" Target="../diagrams/layout1.xml"/><Relationship Id="rId21" Type="http://schemas.microsoft.com/office/2007/relationships/diagramDrawing" Target="../diagrams/drawing4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5" Type="http://schemas.openxmlformats.org/officeDocument/2006/relationships/diagramColors" Target="../diagrams/colors5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0" Type="http://schemas.openxmlformats.org/officeDocument/2006/relationships/diagramColors" Target="../diagrams/colors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24" Type="http://schemas.openxmlformats.org/officeDocument/2006/relationships/diagramQuickStyle" Target="../diagrams/quickStyle5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23" Type="http://schemas.openxmlformats.org/officeDocument/2006/relationships/diagramLayout" Target="../diagrams/layout5.xml"/><Relationship Id="rId10" Type="http://schemas.openxmlformats.org/officeDocument/2006/relationships/diagramColors" Target="../diagrams/colors2.xml"/><Relationship Id="rId19" Type="http://schemas.openxmlformats.org/officeDocument/2006/relationships/diagramQuickStyle" Target="../diagrams/quickStyle4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Relationship Id="rId22" Type="http://schemas.openxmlformats.org/officeDocument/2006/relationships/diagramData" Target="../diagrams/data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Layout" Target="../diagrams/layout6.xml"/><Relationship Id="rId7" Type="http://schemas.openxmlformats.org/officeDocument/2006/relationships/image" Target="../media/image14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مستطيل ذو زاويتين مستديرتين في نفس الجانب 10"/>
          <p:cNvSpPr/>
          <p:nvPr/>
        </p:nvSpPr>
        <p:spPr>
          <a:xfrm>
            <a:off x="231531" y="600272"/>
            <a:ext cx="11728937" cy="5387832"/>
          </a:xfrm>
          <a:prstGeom prst="round2Same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5400" b="1" i="0" u="none" strike="noStrike" kern="1200" cap="none" spc="0" normalizeH="0" baseline="0" noProof="0" dirty="0">
              <a:ln>
                <a:noFill/>
              </a:ln>
              <a:solidFill>
                <a:srgbClr val="63CAEB"/>
              </a:solidFill>
              <a:effectLst/>
              <a:uLnTx/>
              <a:uFillTx/>
              <a:latin typeface="Traditional Arabic" panose="02020603050405020304" pitchFamily="18" charset="-78"/>
              <a:ea typeface="+mn-ea"/>
              <a:cs typeface="Traditional Arabic" panose="02020603050405020304" pitchFamily="18" charset="-78"/>
            </a:endParaRPr>
          </a:p>
        </p:txBody>
      </p:sp>
      <p:pic>
        <p:nvPicPr>
          <p:cNvPr id="12" name="صورة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51" y="115828"/>
            <a:ext cx="3095384" cy="1659126"/>
          </a:xfrm>
          <a:prstGeom prst="rect">
            <a:avLst/>
          </a:prstGeom>
        </p:spPr>
      </p:pic>
      <p:sp>
        <p:nvSpPr>
          <p:cNvPr id="13" name="مستطيل مستدير الزوايا 12"/>
          <p:cNvSpPr/>
          <p:nvPr/>
        </p:nvSpPr>
        <p:spPr>
          <a:xfrm>
            <a:off x="0" y="5023413"/>
            <a:ext cx="12192000" cy="1865067"/>
          </a:xfrm>
          <a:prstGeom prst="roundRect">
            <a:avLst>
              <a:gd name="adj" fmla="val 0"/>
            </a:avLst>
          </a:prstGeom>
          <a:solidFill>
            <a:srgbClr val="0070C0">
              <a:alpha val="2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 smtClean="0">
                <a:solidFill>
                  <a:srgbClr val="00206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راجعه واشرف عليه </a:t>
            </a:r>
          </a:p>
          <a:p>
            <a:pPr algn="ctr"/>
            <a:r>
              <a:rPr lang="ar-SA" sz="3600" b="1" dirty="0" smtClean="0">
                <a:solidFill>
                  <a:srgbClr val="00206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الأستاذ / </a:t>
            </a:r>
            <a:r>
              <a:rPr lang="ar-SA" sz="3600" b="1" dirty="0" smtClean="0">
                <a:solidFill>
                  <a:schemeClr val="tx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عبدالرحمن الشراري</a:t>
            </a:r>
          </a:p>
          <a:p>
            <a:pPr algn="ctr"/>
            <a:r>
              <a:rPr lang="en-US" sz="36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  <a:hlinkClick r:id="rId3"/>
              </a:rPr>
              <a:t>http://t.me/abd_fegh_1</a:t>
            </a:r>
            <a:r>
              <a:rPr lang="en-US" sz="36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endParaRPr lang="ar-SA" sz="3600" b="1" dirty="0" smtClean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15" name="صورة 14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7050" y="265086"/>
            <a:ext cx="2648659" cy="2648659"/>
          </a:xfrm>
          <a:prstGeom prst="rect">
            <a:avLst/>
          </a:prstGeom>
        </p:spPr>
      </p:pic>
      <p:sp>
        <p:nvSpPr>
          <p:cNvPr id="16" name="مستطيل 15"/>
          <p:cNvSpPr/>
          <p:nvPr/>
        </p:nvSpPr>
        <p:spPr>
          <a:xfrm>
            <a:off x="1161172" y="2110140"/>
            <a:ext cx="7669530" cy="25545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ar-SA" sz="4000" b="1" dirty="0" smtClean="0">
                <a:solidFill>
                  <a:srgbClr val="2E6B9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قال </a:t>
            </a:r>
            <a:r>
              <a:rPr lang="ar-SA" sz="4000" b="1" dirty="0">
                <a:solidFill>
                  <a:srgbClr val="2E6B9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رسول الله ﷺ يقول: عن أبي هريرة رضي الله عنه أن رسول الله ﷺ قال: </a:t>
            </a:r>
            <a:r>
              <a:rPr lang="ar-SA" sz="4000" b="1" dirty="0">
                <a:solidFill>
                  <a:srgbClr val="2A8853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إذا مات ابن آدم انقطع عمله إلا من ثلاث: صدقة جارية، أو علم ينتفع به، أو ولد صالح يدعو له</a:t>
            </a:r>
            <a:r>
              <a:rPr lang="ar-SA" sz="4000" b="1" dirty="0">
                <a:solidFill>
                  <a:srgbClr val="2E6B9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، رواه مسلم</a:t>
            </a:r>
            <a:endParaRPr lang="ar-SA" sz="4000" b="1" dirty="0">
              <a:solidFill>
                <a:srgbClr val="00206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7" name="مستطيل ذو زوايا قطرية مستديرة 16"/>
          <p:cNvSpPr/>
          <p:nvPr/>
        </p:nvSpPr>
        <p:spPr>
          <a:xfrm>
            <a:off x="9109710" y="3188970"/>
            <a:ext cx="2571750" cy="1604929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dirty="0" smtClean="0">
                <a:solidFill>
                  <a:srgbClr val="00206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الهبة*</a:t>
            </a:r>
          </a:p>
          <a:p>
            <a:pPr algn="ctr"/>
            <a:r>
              <a:rPr lang="ar-SA" sz="4800" b="1" dirty="0" err="1" smtClean="0">
                <a:solidFill>
                  <a:srgbClr val="00206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فقة</a:t>
            </a:r>
            <a:r>
              <a:rPr lang="ar-SA" sz="4800" b="1" dirty="0" smtClean="0">
                <a:solidFill>
                  <a:srgbClr val="00206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2</a:t>
            </a:r>
            <a:endParaRPr lang="ar-SA" sz="4800" b="1" dirty="0">
              <a:solidFill>
                <a:srgbClr val="00206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871884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خطط انسيابي: إدخال يدوي 5"/>
          <p:cNvSpPr/>
          <p:nvPr/>
        </p:nvSpPr>
        <p:spPr>
          <a:xfrm>
            <a:off x="6050280" y="57431"/>
            <a:ext cx="5842460" cy="994922"/>
          </a:xfrm>
          <a:prstGeom prst="flowChartManualInput">
            <a:avLst/>
          </a:prstGeom>
          <a:solidFill>
            <a:srgbClr val="00C9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 4"/>
          <p:cNvSpPr/>
          <p:nvPr/>
        </p:nvSpPr>
        <p:spPr>
          <a:xfrm>
            <a:off x="6155522" y="246014"/>
            <a:ext cx="617299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حُكم قبول الهِبة : جائز *</a:t>
            </a:r>
            <a:endParaRPr lang="ar-SA" sz="48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7" name="مخطط انسيابي: إدخال يدوي 6"/>
          <p:cNvSpPr/>
          <p:nvPr/>
        </p:nvSpPr>
        <p:spPr>
          <a:xfrm>
            <a:off x="6115050" y="160913"/>
            <a:ext cx="5718810" cy="793182"/>
          </a:xfrm>
          <a:prstGeom prst="flowChartManualInput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36" y="542204"/>
            <a:ext cx="5760098" cy="5756715"/>
          </a:xfrm>
          <a:prstGeom prst="roundRect">
            <a:avLst>
              <a:gd name="adj" fmla="val 12696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مستطيل 8"/>
          <p:cNvSpPr/>
          <p:nvPr/>
        </p:nvSpPr>
        <p:spPr>
          <a:xfrm>
            <a:off x="6080760" y="1484114"/>
            <a:ext cx="565571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ar-SA" sz="3200" b="1" dirty="0">
                <a:solidFill>
                  <a:schemeClr val="bg2">
                    <a:lumMod val="50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عَنْ عَائِشَةَ رَضِيَ اللَّهُ عَنْهَا قَالَتْ:</a:t>
            </a:r>
          </a:p>
          <a:p>
            <a:pPr algn="ctr"/>
            <a:r>
              <a:rPr lang="ar-SA" sz="3200" b="1" dirty="0" smtClean="0">
                <a:solidFill>
                  <a:schemeClr val="bg2">
                    <a:lumMod val="50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"كَانَ رَسُولُ اللَّهِ ﷺ يَقْبَلُ الْهَدِيَّةَ، ويُثِيبُ عَلَيْهَا". </a:t>
            </a:r>
            <a:endParaRPr lang="ar-SA" sz="3200" b="1" dirty="0">
              <a:solidFill>
                <a:schemeClr val="bg2">
                  <a:lumMod val="50000"/>
                </a:schemeClr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522" y="2561332"/>
            <a:ext cx="6097571" cy="4033778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5640474" y="2881953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ar-SA" sz="3200" b="1" dirty="0" smtClean="0">
                <a:solidFill>
                  <a:srgbClr val="029AA3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شاركـ/ـي مجموعتك في ذِكر آداب</a:t>
            </a:r>
          </a:p>
          <a:p>
            <a:pPr lvl="0"/>
            <a:r>
              <a:rPr lang="ar-SA" sz="3200" b="1" dirty="0" smtClean="0">
                <a:solidFill>
                  <a:srgbClr val="029AA3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 قبول الهدية!</a:t>
            </a:r>
            <a:endParaRPr lang="ar-SA" sz="3200" b="1" dirty="0">
              <a:solidFill>
                <a:srgbClr val="029AA3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13" name="صورة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474" y="3606689"/>
            <a:ext cx="4598726" cy="2574736"/>
          </a:xfrm>
          <a:prstGeom prst="rect">
            <a:avLst/>
          </a:prstGeom>
        </p:spPr>
      </p:pic>
      <p:sp>
        <p:nvSpPr>
          <p:cNvPr id="14" name="مستطيل ذو زوايا قطرية مستديرة 13"/>
          <p:cNvSpPr/>
          <p:nvPr/>
        </p:nvSpPr>
        <p:spPr>
          <a:xfrm>
            <a:off x="24064" y="6260885"/>
            <a:ext cx="2221425" cy="529391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 smtClean="0">
                <a:solidFill>
                  <a:schemeClr val="accent1">
                    <a:lumMod val="50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المناقشة الجماعية</a:t>
            </a:r>
            <a:endParaRPr lang="ar-SA" sz="3200" b="1" dirty="0">
              <a:solidFill>
                <a:schemeClr val="accent1">
                  <a:lumMod val="50000"/>
                </a:schemeClr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8647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7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خطط انسيابي: إدخال يدوي 5"/>
          <p:cNvSpPr/>
          <p:nvPr/>
        </p:nvSpPr>
        <p:spPr>
          <a:xfrm>
            <a:off x="3354474" y="105587"/>
            <a:ext cx="6252266" cy="994922"/>
          </a:xfrm>
          <a:prstGeom prst="flowChartManualInput">
            <a:avLst/>
          </a:prstGeom>
          <a:solidFill>
            <a:srgbClr val="09060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 4"/>
          <p:cNvSpPr/>
          <p:nvPr/>
        </p:nvSpPr>
        <p:spPr>
          <a:xfrm>
            <a:off x="3455272" y="294170"/>
            <a:ext cx="617299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حُكم الهدية لغير المسلم وقبولها منه.! </a:t>
            </a:r>
            <a:endParaRPr lang="ar-SA" sz="48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7" name="مخطط انسيابي: إدخال يدوي 6"/>
          <p:cNvSpPr/>
          <p:nvPr/>
        </p:nvSpPr>
        <p:spPr>
          <a:xfrm>
            <a:off x="3444240" y="193829"/>
            <a:ext cx="6012180" cy="793182"/>
          </a:xfrm>
          <a:prstGeom prst="flowChartManualInput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ستطيل 2"/>
          <p:cNvSpPr/>
          <p:nvPr/>
        </p:nvSpPr>
        <p:spPr>
          <a:xfrm>
            <a:off x="645620" y="4060108"/>
            <a:ext cx="1124712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sz="4000" b="1" dirty="0" smtClean="0">
                <a:solidFill>
                  <a:srgbClr val="029AA3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قال تعالى: </a:t>
            </a:r>
            <a:r>
              <a:rPr lang="ar-SA" sz="4000" b="1" dirty="0" smtClean="0">
                <a:solidFill>
                  <a:srgbClr val="00B05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"لَّا </a:t>
            </a:r>
            <a:r>
              <a:rPr lang="ar-SA" sz="4000" b="1" dirty="0">
                <a:solidFill>
                  <a:srgbClr val="00B05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يَنْهَاكُمُ اللَّهُ عَنِ الَّذِينَ لَمْ يُقَاتِلُوكُمْ فِي الدِّينِ وَلَمْ يُخْرِجُوكُم مِّن دِيَارِكُمْ أَن تَبَرُّوهُمْ وَتُقْسِطُوا إِلَيْهِمْ ۚ إِنَّ اللَّهَ يُحِبُّ </a:t>
            </a:r>
            <a:r>
              <a:rPr lang="ar-SA" sz="4000" b="1" dirty="0" smtClean="0">
                <a:solidFill>
                  <a:srgbClr val="00B05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الْمُقْسِطِينَ" </a:t>
            </a:r>
          </a:p>
          <a:p>
            <a:r>
              <a:rPr lang="ar-SA" sz="4000" b="1" dirty="0" smtClean="0">
                <a:solidFill>
                  <a:srgbClr val="029AA3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وعن علي -رضي الله عنه- قال: </a:t>
            </a:r>
            <a:r>
              <a:rPr lang="ar-SA" sz="4000" b="1" dirty="0" smtClean="0">
                <a:solidFill>
                  <a:srgbClr val="5A0608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أهدى كسرى رسول الله صلى الله عليه وسلم فقبل منه ، و أهدى له قيصر فقبِلَ منه ، وأهدتْ لهُ المُلوك فقَبِل مِنها. </a:t>
            </a:r>
            <a:endParaRPr lang="ar-SA" sz="4000" dirty="0">
              <a:solidFill>
                <a:srgbClr val="5A0608"/>
              </a:solidFill>
            </a:endParaRPr>
          </a:p>
        </p:txBody>
      </p:sp>
      <p:sp>
        <p:nvSpPr>
          <p:cNvPr id="15" name="مستطيل ذو زوايا قطرية مستديرة 14"/>
          <p:cNvSpPr/>
          <p:nvPr/>
        </p:nvSpPr>
        <p:spPr>
          <a:xfrm>
            <a:off x="4360985" y="1687235"/>
            <a:ext cx="7693855" cy="1831879"/>
          </a:xfrm>
          <a:prstGeom prst="round2Diag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استنبطــ/ـي من الآية الكريمة وحديث علي – رضي الله عنه- حُكم الهدية لغير المسلم وقبولها منه؟! </a:t>
            </a:r>
            <a:endParaRPr lang="ar-SA" sz="4000" b="1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16" name="صورة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8" y="1850308"/>
            <a:ext cx="4350827" cy="211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7" grpId="0" animBg="1"/>
      <p:bldP spid="3" grpId="0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صورة 30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030" b="65152" l="4909" r="2981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33" t="20334" r="67056" b="32666"/>
          <a:stretch/>
        </p:blipFill>
        <p:spPr>
          <a:xfrm rot="15949283" flipV="1">
            <a:off x="1667467" y="-130336"/>
            <a:ext cx="4720143" cy="8303120"/>
          </a:xfrm>
          <a:prstGeom prst="rect">
            <a:avLst/>
          </a:prstGeom>
        </p:spPr>
      </p:pic>
      <p:sp>
        <p:nvSpPr>
          <p:cNvPr id="6" name="مخطط انسيابي: إدخال يدوي 5"/>
          <p:cNvSpPr/>
          <p:nvPr/>
        </p:nvSpPr>
        <p:spPr>
          <a:xfrm>
            <a:off x="3354474" y="105587"/>
            <a:ext cx="6252266" cy="994922"/>
          </a:xfrm>
          <a:prstGeom prst="flowChartManualInput">
            <a:avLst/>
          </a:prstGeom>
          <a:solidFill>
            <a:srgbClr val="D4D20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 4"/>
          <p:cNvSpPr/>
          <p:nvPr/>
        </p:nvSpPr>
        <p:spPr>
          <a:xfrm>
            <a:off x="3455272" y="294170"/>
            <a:ext cx="617299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هِبة الوالدين لأولادهِما !</a:t>
            </a:r>
            <a:endParaRPr lang="ar-SA" sz="48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7" name="مخطط انسيابي: إدخال يدوي 6"/>
          <p:cNvSpPr/>
          <p:nvPr/>
        </p:nvSpPr>
        <p:spPr>
          <a:xfrm>
            <a:off x="3444240" y="193829"/>
            <a:ext cx="6012180" cy="793182"/>
          </a:xfrm>
          <a:prstGeom prst="flowChartManualInput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1" name="صورة 20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394" b="93818" l="2485" r="504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2" t="57383" r="44037" b="2110"/>
          <a:stretch/>
        </p:blipFill>
        <p:spPr>
          <a:xfrm flipH="1">
            <a:off x="5562599" y="-118006"/>
            <a:ext cx="6874759" cy="5061173"/>
          </a:xfrm>
          <a:prstGeom prst="rect">
            <a:avLst/>
          </a:prstGeom>
        </p:spPr>
      </p:pic>
      <p:pic>
        <p:nvPicPr>
          <p:cNvPr id="24" name="صورة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7273" y="-380006"/>
            <a:ext cx="4091387" cy="3397526"/>
          </a:xfrm>
          <a:prstGeom prst="rect">
            <a:avLst/>
          </a:prstGeom>
        </p:spPr>
      </p:pic>
      <p:sp>
        <p:nvSpPr>
          <p:cNvPr id="25" name="مستطيل 24"/>
          <p:cNvSpPr/>
          <p:nvPr/>
        </p:nvSpPr>
        <p:spPr>
          <a:xfrm>
            <a:off x="7125341" y="1783604"/>
            <a:ext cx="4124847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000" b="1" cap="none" spc="0" dirty="0" smtClean="0">
                <a:ln w="0"/>
                <a:solidFill>
                  <a:srgbClr val="029AA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يجب على الوالدين العَدل في </a:t>
            </a:r>
          </a:p>
          <a:p>
            <a:pPr algn="ctr"/>
            <a:r>
              <a:rPr lang="ar-SA" sz="4000" b="1" cap="none" spc="0" dirty="0" smtClean="0">
                <a:ln w="0"/>
                <a:solidFill>
                  <a:srgbClr val="029AA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هِبتهِما بين أولادهم ، </a:t>
            </a:r>
          </a:p>
          <a:p>
            <a:pPr algn="ctr"/>
            <a:r>
              <a:rPr lang="ar-SA" sz="4000" b="1" cap="none" spc="0" dirty="0" smtClean="0">
                <a:ln w="0"/>
                <a:solidFill>
                  <a:srgbClr val="029AA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ذكورهم واناثهم، لماذا؟!</a:t>
            </a:r>
            <a:endParaRPr lang="ar-SA" sz="4000" b="1" cap="none" spc="0" dirty="0">
              <a:ln w="0"/>
              <a:solidFill>
                <a:srgbClr val="029AA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26" name="صورة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373" y="3975210"/>
            <a:ext cx="3368892" cy="2702320"/>
          </a:xfrm>
          <a:prstGeom prst="rect">
            <a:avLst/>
          </a:prstGeom>
        </p:spPr>
      </p:pic>
      <p:sp>
        <p:nvSpPr>
          <p:cNvPr id="30" name="مستطيل 29"/>
          <p:cNvSpPr/>
          <p:nvPr/>
        </p:nvSpPr>
        <p:spPr>
          <a:xfrm>
            <a:off x="1501338" y="2681788"/>
            <a:ext cx="4993675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400" b="1" dirty="0" smtClean="0">
                <a:ln w="0"/>
                <a:solidFill>
                  <a:srgbClr val="029AA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اشرحـ/ـي الفرق بين</a:t>
            </a:r>
          </a:p>
          <a:p>
            <a:pPr algn="ctr"/>
            <a:r>
              <a:rPr lang="ar-SA" sz="4400" b="1" cap="none" spc="0" dirty="0" smtClean="0">
                <a:ln w="0"/>
                <a:solidFill>
                  <a:srgbClr val="029AA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العدل والمساواة بين الابناء؟!</a:t>
            </a:r>
          </a:p>
          <a:p>
            <a:pPr algn="ctr"/>
            <a:r>
              <a:rPr lang="ar-SA" sz="4400" b="1" dirty="0" smtClean="0">
                <a:ln w="0"/>
                <a:solidFill>
                  <a:srgbClr val="029AA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ومتى يجوز للوالد ان يفضّل احد </a:t>
            </a:r>
          </a:p>
          <a:p>
            <a:pPr algn="ctr"/>
            <a:r>
              <a:rPr lang="ar-SA" sz="4400" b="1" cap="none" spc="0" dirty="0" smtClean="0">
                <a:ln w="0"/>
                <a:solidFill>
                  <a:srgbClr val="029AA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ابناءه بهدية؟</a:t>
            </a:r>
            <a:endParaRPr lang="ar-SA" sz="4400" b="1" cap="none" spc="0" dirty="0">
              <a:ln w="0"/>
              <a:solidFill>
                <a:srgbClr val="029AA3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32" name="مستطيل ذو زوايا قطرية مستديرة 31"/>
          <p:cNvSpPr/>
          <p:nvPr/>
        </p:nvSpPr>
        <p:spPr>
          <a:xfrm>
            <a:off x="24064" y="6260885"/>
            <a:ext cx="2221425" cy="529391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 smtClean="0">
                <a:solidFill>
                  <a:schemeClr val="accent1">
                    <a:lumMod val="50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التعلم التعاوني</a:t>
            </a:r>
            <a:endParaRPr lang="ar-SA" sz="3200" b="1" dirty="0">
              <a:solidFill>
                <a:schemeClr val="accent1">
                  <a:lumMod val="50000"/>
                </a:schemeClr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33" name="صورة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233" y="4762444"/>
            <a:ext cx="554915" cy="65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87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7" grpId="0" animBg="1"/>
      <p:bldP spid="25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خطط انسيابي: إدخال يدوي 5"/>
          <p:cNvSpPr/>
          <p:nvPr/>
        </p:nvSpPr>
        <p:spPr>
          <a:xfrm>
            <a:off x="6273477" y="221334"/>
            <a:ext cx="5752371" cy="693066"/>
          </a:xfrm>
          <a:prstGeom prst="flowChartManualInput">
            <a:avLst/>
          </a:prstGeom>
          <a:solidFill>
            <a:srgbClr val="029A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 4"/>
          <p:cNvSpPr/>
          <p:nvPr/>
        </p:nvSpPr>
        <p:spPr>
          <a:xfrm>
            <a:off x="6367937" y="317317"/>
            <a:ext cx="567943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أخذ الوالد مِن مال وَلدِه!</a:t>
            </a:r>
            <a:endParaRPr lang="ar-SA" sz="40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7" name="مخطط انسيابي: إدخال يدوي 6"/>
          <p:cNvSpPr/>
          <p:nvPr/>
        </p:nvSpPr>
        <p:spPr>
          <a:xfrm>
            <a:off x="6344047" y="309576"/>
            <a:ext cx="5531481" cy="552533"/>
          </a:xfrm>
          <a:prstGeom prst="flowChartManualInput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5944" y="3300801"/>
            <a:ext cx="5108294" cy="3791489"/>
          </a:xfrm>
          <a:prstGeom prst="rect">
            <a:avLst/>
          </a:prstGeom>
        </p:spPr>
      </p:pic>
      <p:sp>
        <p:nvSpPr>
          <p:cNvPr id="4" name="وسيلة شرح مستطيلة مستديرة الزوايا 3"/>
          <p:cNvSpPr/>
          <p:nvPr/>
        </p:nvSpPr>
        <p:spPr>
          <a:xfrm>
            <a:off x="7905509" y="2734422"/>
            <a:ext cx="3032567" cy="1944547"/>
          </a:xfrm>
          <a:prstGeom prst="wedgeRoundRectCallout">
            <a:avLst>
              <a:gd name="adj1" fmla="val -67779"/>
              <a:gd name="adj2" fmla="val 41883"/>
              <a:gd name="adj3" fmla="val 16667"/>
            </a:avLst>
          </a:prstGeom>
          <a:solidFill>
            <a:srgbClr val="EC84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أن يكون الوالد مُحتاجًا لذلك المال.</a:t>
            </a:r>
            <a:endParaRPr lang="ar-SA" sz="3600" b="1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2" name="وسيلة شرح مستطيلة مستديرة الزوايا 11"/>
          <p:cNvSpPr/>
          <p:nvPr/>
        </p:nvSpPr>
        <p:spPr>
          <a:xfrm flipH="1">
            <a:off x="1832658" y="2734421"/>
            <a:ext cx="2926466" cy="2141318"/>
          </a:xfrm>
          <a:prstGeom prst="wedgeRoundRectCallout">
            <a:avLst>
              <a:gd name="adj1" fmla="val -68736"/>
              <a:gd name="adj2" fmla="val 29190"/>
              <a:gd name="adj3" fmla="val 16667"/>
            </a:avLst>
          </a:prstGeom>
          <a:solidFill>
            <a:srgbClr val="059A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800" b="1" dirty="0" smtClean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ctr"/>
            <a:r>
              <a:rPr lang="ar-SA" sz="28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الا يكون الولد مُحتاجًا لذلك المال ، ولا يتضرر بأخذه.</a:t>
            </a:r>
            <a:endParaRPr lang="ar-SA" sz="2800" b="1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8" name="شكل بيضاوي 7"/>
          <p:cNvSpPr/>
          <p:nvPr/>
        </p:nvSpPr>
        <p:spPr>
          <a:xfrm>
            <a:off x="2720050" y="2387182"/>
            <a:ext cx="960699" cy="868101"/>
          </a:xfrm>
          <a:prstGeom prst="ellipse">
            <a:avLst/>
          </a:prstGeom>
          <a:solidFill>
            <a:srgbClr val="059A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/>
              <a:t>2</a:t>
            </a:r>
          </a:p>
        </p:txBody>
      </p:sp>
      <p:sp>
        <p:nvSpPr>
          <p:cNvPr id="14" name="شكل بيضاوي 13"/>
          <p:cNvSpPr/>
          <p:nvPr/>
        </p:nvSpPr>
        <p:spPr>
          <a:xfrm>
            <a:off x="8926155" y="2391463"/>
            <a:ext cx="960699" cy="868101"/>
          </a:xfrm>
          <a:prstGeom prst="ellipse">
            <a:avLst/>
          </a:prstGeom>
          <a:solidFill>
            <a:srgbClr val="EC84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 smtClean="0"/>
              <a:t>1</a:t>
            </a:r>
            <a:endParaRPr lang="ar-SA" sz="3600" b="1" dirty="0"/>
          </a:p>
        </p:txBody>
      </p:sp>
      <p:sp>
        <p:nvSpPr>
          <p:cNvPr id="10" name="دمعة 9"/>
          <p:cNvSpPr/>
          <p:nvPr/>
        </p:nvSpPr>
        <p:spPr>
          <a:xfrm>
            <a:off x="5568460" y="1480779"/>
            <a:ext cx="1898248" cy="2025570"/>
          </a:xfrm>
          <a:prstGeom prst="teardrop">
            <a:avLst>
              <a:gd name="adj" fmla="val 131707"/>
            </a:avLst>
          </a:prstGeom>
          <a:solidFill>
            <a:srgbClr val="F2B3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جائز بشرطين:</a:t>
            </a:r>
            <a:endParaRPr lang="ar-SA" sz="3600" b="1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08726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7" grpId="0" animBg="1"/>
      <p:bldP spid="4" grpId="0" animBg="1"/>
      <p:bldP spid="12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خطط انسيابي: إدخال يدوي 5"/>
          <p:cNvSpPr/>
          <p:nvPr/>
        </p:nvSpPr>
        <p:spPr>
          <a:xfrm>
            <a:off x="6273477" y="221334"/>
            <a:ext cx="5752371" cy="693066"/>
          </a:xfrm>
          <a:prstGeom prst="flowChartManualInput">
            <a:avLst/>
          </a:prstGeom>
          <a:solidFill>
            <a:srgbClr val="029A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 4"/>
          <p:cNvSpPr/>
          <p:nvPr/>
        </p:nvSpPr>
        <p:spPr>
          <a:xfrm>
            <a:off x="6367937" y="317317"/>
            <a:ext cx="567943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أخذ الوالد مِن مال وَلدِه!</a:t>
            </a:r>
            <a:endParaRPr lang="ar-SA" sz="40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7" name="مخطط انسيابي: إدخال يدوي 6"/>
          <p:cNvSpPr/>
          <p:nvPr/>
        </p:nvSpPr>
        <p:spPr>
          <a:xfrm>
            <a:off x="6344047" y="309576"/>
            <a:ext cx="5531481" cy="552533"/>
          </a:xfrm>
          <a:prstGeom prst="flowChartManualInput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" name="دمعة 9"/>
          <p:cNvSpPr/>
          <p:nvPr/>
        </p:nvSpPr>
        <p:spPr>
          <a:xfrm>
            <a:off x="5303910" y="2407920"/>
            <a:ext cx="5089769" cy="3627697"/>
          </a:xfrm>
          <a:prstGeom prst="teardrop">
            <a:avLst>
              <a:gd name="adj" fmla="val 117373"/>
            </a:avLst>
          </a:prstGeom>
          <a:solidFill>
            <a:srgbClr val="F2B3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54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لماذا اباح الله للوالدين الأخذ من مال ولدهِما ؟!</a:t>
            </a:r>
            <a:endParaRPr lang="ar-SA" sz="5400" b="1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9" name="صورة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896" y="221334"/>
            <a:ext cx="6089007" cy="6089007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8825" y="3879449"/>
            <a:ext cx="2978551" cy="2978551"/>
          </a:xfrm>
          <a:prstGeom prst="rect">
            <a:avLst/>
          </a:prstGeom>
        </p:spPr>
      </p:pic>
      <p:sp>
        <p:nvSpPr>
          <p:cNvPr id="8" name="مستطيل ذو زوايا قطرية مستديرة 7"/>
          <p:cNvSpPr/>
          <p:nvPr/>
        </p:nvSpPr>
        <p:spPr>
          <a:xfrm>
            <a:off x="24064" y="6260885"/>
            <a:ext cx="2221425" cy="529391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 smtClean="0">
                <a:solidFill>
                  <a:schemeClr val="accent1">
                    <a:lumMod val="50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التبرير المنطقي</a:t>
            </a:r>
            <a:endParaRPr lang="ar-SA" sz="3200" b="1" dirty="0">
              <a:solidFill>
                <a:schemeClr val="accent1">
                  <a:lumMod val="50000"/>
                </a:schemeClr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2529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7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مخطط انسيابي: إدخال يدوي 19"/>
          <p:cNvSpPr/>
          <p:nvPr/>
        </p:nvSpPr>
        <p:spPr>
          <a:xfrm>
            <a:off x="4465321" y="221334"/>
            <a:ext cx="7560528" cy="693066"/>
          </a:xfrm>
          <a:prstGeom prst="flowChartManualInput">
            <a:avLst/>
          </a:prstGeom>
          <a:solidFill>
            <a:srgbClr val="065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مستطيل 20"/>
          <p:cNvSpPr/>
          <p:nvPr/>
        </p:nvSpPr>
        <p:spPr>
          <a:xfrm>
            <a:off x="4648201" y="317317"/>
            <a:ext cx="739917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شاهد/ي الفيديو ثم ارسلـ/ـي سؤالًا من الفيديو !</a:t>
            </a:r>
            <a:endParaRPr lang="ar-SA" sz="40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2" name="مخطط انسيابي: إدخال يدوي 21"/>
          <p:cNvSpPr/>
          <p:nvPr/>
        </p:nvSpPr>
        <p:spPr>
          <a:xfrm>
            <a:off x="4617721" y="279096"/>
            <a:ext cx="7227327" cy="552533"/>
          </a:xfrm>
          <a:prstGeom prst="flowChartManualInput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مستطيل ذو زوايا قطرية مستديرة 22"/>
          <p:cNvSpPr/>
          <p:nvPr/>
        </p:nvSpPr>
        <p:spPr>
          <a:xfrm>
            <a:off x="24064" y="6260885"/>
            <a:ext cx="2221425" cy="529391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 smtClean="0">
                <a:solidFill>
                  <a:schemeClr val="accent1">
                    <a:lumMod val="50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ارسل سؤال</a:t>
            </a:r>
            <a:endParaRPr lang="ar-SA" sz="3200" b="1" dirty="0">
              <a:solidFill>
                <a:schemeClr val="accent1">
                  <a:lumMod val="50000"/>
                </a:schemeClr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605" y="2870522"/>
            <a:ext cx="3258130" cy="3790709"/>
          </a:xfrm>
          <a:prstGeom prst="rect">
            <a:avLst/>
          </a:prstGeom>
        </p:spPr>
      </p:pic>
      <p:pic>
        <p:nvPicPr>
          <p:cNvPr id="3" name="WhatsApp Video 2020-02-09 at 11.33.38 A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67291" y="1410553"/>
            <a:ext cx="8055980" cy="4631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7885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0" grpId="0" animBg="1"/>
      <p:bldP spid="21" grpId="0"/>
      <p:bldP spid="2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مخطط انسيابي: إدخال يدوي 19"/>
          <p:cNvSpPr/>
          <p:nvPr/>
        </p:nvSpPr>
        <p:spPr>
          <a:xfrm>
            <a:off x="4465321" y="221334"/>
            <a:ext cx="7560528" cy="693066"/>
          </a:xfrm>
          <a:prstGeom prst="flowChartManualInput">
            <a:avLst/>
          </a:prstGeom>
          <a:solidFill>
            <a:srgbClr val="065D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مستطيل 20"/>
          <p:cNvSpPr/>
          <p:nvPr/>
        </p:nvSpPr>
        <p:spPr>
          <a:xfrm>
            <a:off x="4648201" y="317317"/>
            <a:ext cx="739917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0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اجيبـ/ـي على السؤال المُرسل من المجموعة الأخرى!</a:t>
            </a:r>
            <a:endParaRPr lang="ar-SA" sz="40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2" name="مخطط انسيابي: إدخال يدوي 21"/>
          <p:cNvSpPr/>
          <p:nvPr/>
        </p:nvSpPr>
        <p:spPr>
          <a:xfrm>
            <a:off x="4617721" y="279096"/>
            <a:ext cx="7227327" cy="552533"/>
          </a:xfrm>
          <a:prstGeom prst="flowChartManualInput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3" name="مستطيل ذو زوايا قطرية مستديرة 22"/>
          <p:cNvSpPr/>
          <p:nvPr/>
        </p:nvSpPr>
        <p:spPr>
          <a:xfrm>
            <a:off x="24064" y="6260885"/>
            <a:ext cx="2221425" cy="529391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 smtClean="0">
                <a:solidFill>
                  <a:schemeClr val="accent1">
                    <a:lumMod val="50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لديك رسالة</a:t>
            </a:r>
            <a:endParaRPr lang="ar-SA" sz="3200" b="1" dirty="0">
              <a:solidFill>
                <a:schemeClr val="accent1">
                  <a:lumMod val="50000"/>
                </a:schemeClr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5036">
            <a:off x="3278718" y="17233"/>
            <a:ext cx="8329017" cy="8329017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6968">
            <a:off x="5244019" y="2122506"/>
            <a:ext cx="4528913" cy="3292349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4605" y="2870522"/>
            <a:ext cx="3258130" cy="379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22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842" y="567867"/>
            <a:ext cx="9583588" cy="6339912"/>
          </a:xfrm>
          <a:prstGeom prst="rect">
            <a:avLst/>
          </a:prstGeom>
        </p:spPr>
      </p:pic>
      <p:sp>
        <p:nvSpPr>
          <p:cNvPr id="20" name="مخطط انسيابي: إدخال يدوي 19"/>
          <p:cNvSpPr/>
          <p:nvPr/>
        </p:nvSpPr>
        <p:spPr>
          <a:xfrm>
            <a:off x="3406140" y="221334"/>
            <a:ext cx="8619709" cy="693066"/>
          </a:xfrm>
          <a:prstGeom prst="flowChartManualInput">
            <a:avLst/>
          </a:prstGeom>
          <a:solidFill>
            <a:srgbClr val="9C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مخطط انسيابي: إدخال يدوي 21"/>
          <p:cNvSpPr/>
          <p:nvPr/>
        </p:nvSpPr>
        <p:spPr>
          <a:xfrm>
            <a:off x="3646171" y="279096"/>
            <a:ext cx="8198878" cy="552533"/>
          </a:xfrm>
          <a:prstGeom prst="flowChartManualInput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بالتعاون مع مجموعتك اجيبـ/ـي على الأسئلة التالية خلال دقيقة واحدة فقط! </a:t>
            </a:r>
            <a:endParaRPr lang="ar-SA" sz="2800" b="1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3" name="مستطيل ذو زوايا قطرية مستديرة 22"/>
          <p:cNvSpPr/>
          <p:nvPr/>
        </p:nvSpPr>
        <p:spPr>
          <a:xfrm>
            <a:off x="24064" y="6260885"/>
            <a:ext cx="2221425" cy="529391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 smtClean="0">
                <a:solidFill>
                  <a:schemeClr val="accent1">
                    <a:lumMod val="50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الدقيقة الواحدة</a:t>
            </a:r>
            <a:endParaRPr lang="ar-SA" sz="3200" b="1" dirty="0">
              <a:solidFill>
                <a:schemeClr val="accent1">
                  <a:lumMod val="50000"/>
                </a:schemeClr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89" b="100000" l="0" r="100000">
                        <a14:foregroundMark x1="20000" y1="74222" x2="20000" y2="74222"/>
                        <a14:foregroundMark x1="30222" y1="68444" x2="30222" y2="68444"/>
                        <a14:foregroundMark x1="27556" y1="68444" x2="27556" y2="68444"/>
                        <a14:foregroundMark x1="21778" y1="78222" x2="21778" y2="78222"/>
                        <a14:foregroundMark x1="20889" y1="78222" x2="20889" y2="78222"/>
                        <a14:foregroundMark x1="16000" y1="67556" x2="16000" y2="67556"/>
                        <a14:foregroundMark x1="13778" y1="67556" x2="13778" y2="67556"/>
                        <a14:foregroundMark x1="6222" y1="68444" x2="6222" y2="68444"/>
                        <a14:foregroundMark x1="3556" y1="68000" x2="3556" y2="68000"/>
                        <a14:foregroundMark x1="84889" y1="73778" x2="84889" y2="73778"/>
                        <a14:foregroundMark x1="93778" y1="77778" x2="93778" y2="77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632" y="2697360"/>
            <a:ext cx="2490417" cy="2490417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  <p:sp>
        <p:nvSpPr>
          <p:cNvPr id="3" name="مستطيل 2"/>
          <p:cNvSpPr/>
          <p:nvPr/>
        </p:nvSpPr>
        <p:spPr>
          <a:xfrm>
            <a:off x="-1821982" y="1166014"/>
            <a:ext cx="11176614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ar-SA" sz="40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شبه الرسول صلى الله عليه وسلم من يعودُ في </a:t>
            </a:r>
          </a:p>
          <a:p>
            <a:r>
              <a:rPr lang="ar-SA" sz="40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هبته بـ </a:t>
            </a:r>
          </a:p>
          <a:p>
            <a:endParaRPr lang="ar-SA" sz="4000" b="1" dirty="0" smtClean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r>
              <a:rPr lang="ar-SA" sz="40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 الدليل</a:t>
            </a:r>
          </a:p>
          <a:p>
            <a:r>
              <a:rPr lang="ar-SA" sz="40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				</a:t>
            </a:r>
          </a:p>
          <a:p>
            <a:endParaRPr lang="ar-SA" sz="4000" b="1" cap="none" spc="0" dirty="0" smtClean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67258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مستدير الزوايا 2"/>
          <p:cNvSpPr/>
          <p:nvPr/>
        </p:nvSpPr>
        <p:spPr>
          <a:xfrm>
            <a:off x="7870785" y="2025570"/>
            <a:ext cx="3183038" cy="752354"/>
          </a:xfrm>
          <a:prstGeom prst="roundRect">
            <a:avLst/>
          </a:prstGeom>
          <a:solidFill>
            <a:srgbClr val="B0CA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	</a:t>
            </a:r>
            <a:r>
              <a:rPr lang="ar-SA" sz="32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لها حُكم الوصية !</a:t>
            </a:r>
            <a:endParaRPr lang="ar-SA" sz="3200" b="1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20" name="مخطط انسيابي: إدخال يدوي 19"/>
          <p:cNvSpPr/>
          <p:nvPr/>
        </p:nvSpPr>
        <p:spPr>
          <a:xfrm>
            <a:off x="8403220" y="221334"/>
            <a:ext cx="3622629" cy="693066"/>
          </a:xfrm>
          <a:prstGeom prst="flowChartManualInput">
            <a:avLst/>
          </a:prstGeom>
          <a:solidFill>
            <a:srgbClr val="9C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مخطط انسيابي: إدخال يدوي 21"/>
          <p:cNvSpPr/>
          <p:nvPr/>
        </p:nvSpPr>
        <p:spPr>
          <a:xfrm>
            <a:off x="8507391" y="279096"/>
            <a:ext cx="3337657" cy="552533"/>
          </a:xfrm>
          <a:prstGeom prst="flowChartManualInput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الهِبة في مرض الموت تسمى </a:t>
            </a:r>
            <a:endParaRPr lang="ar-SA" sz="2800" b="1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66" y="501586"/>
            <a:ext cx="7143750" cy="542465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دمعة 4"/>
          <p:cNvSpPr/>
          <p:nvPr/>
        </p:nvSpPr>
        <p:spPr>
          <a:xfrm>
            <a:off x="8201982" y="1109886"/>
            <a:ext cx="1435261" cy="626317"/>
          </a:xfrm>
          <a:prstGeom prst="teardrop">
            <a:avLst>
              <a:gd name="adj" fmla="val 118743"/>
            </a:avLst>
          </a:prstGeom>
          <a:solidFill>
            <a:srgbClr val="9C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عطية</a:t>
            </a:r>
            <a:endParaRPr lang="ar-SA" sz="4000" b="1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468" y="1286131"/>
            <a:ext cx="4320500" cy="2429067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623" y="4779380"/>
            <a:ext cx="2078620" cy="2078620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6" t="55610" r="8788" b="19944"/>
          <a:stretch/>
        </p:blipFill>
        <p:spPr>
          <a:xfrm>
            <a:off x="7135118" y="3146520"/>
            <a:ext cx="5004250" cy="1880818"/>
          </a:xfrm>
          <a:prstGeom prst="rect">
            <a:avLst/>
          </a:prstGeom>
        </p:spPr>
      </p:pic>
      <p:sp>
        <p:nvSpPr>
          <p:cNvPr id="11" name="مخطط انسيابي: إدخال يدوي 10"/>
          <p:cNvSpPr/>
          <p:nvPr/>
        </p:nvSpPr>
        <p:spPr>
          <a:xfrm>
            <a:off x="7968414" y="3728298"/>
            <a:ext cx="3337657" cy="552533"/>
          </a:xfrm>
          <a:prstGeom prst="flowChartManualInpu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اذكر/ي ما تعرفه من أحكام الوصية ؟!</a:t>
            </a:r>
            <a:endParaRPr lang="ar-SA" sz="3200" b="1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4874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2" grpId="0" animBg="1"/>
      <p:bldP spid="5" grpId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مستطيل ذو زوايا قطرية مستديرة 9"/>
          <p:cNvSpPr/>
          <p:nvPr/>
        </p:nvSpPr>
        <p:spPr>
          <a:xfrm>
            <a:off x="24064" y="6260885"/>
            <a:ext cx="2221425" cy="529391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 smtClean="0">
                <a:solidFill>
                  <a:schemeClr val="accent1">
                    <a:lumMod val="50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الرؤوس المرقمة</a:t>
            </a:r>
            <a:endParaRPr lang="ar-SA" sz="3200" b="1" dirty="0">
              <a:solidFill>
                <a:schemeClr val="accent1">
                  <a:lumMod val="50000"/>
                </a:schemeClr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11" name="صورة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35" y="3310858"/>
            <a:ext cx="8461094" cy="3292499"/>
          </a:xfrm>
          <a:prstGeom prst="rect">
            <a:avLst/>
          </a:prstGeom>
        </p:spPr>
      </p:pic>
      <p:sp>
        <p:nvSpPr>
          <p:cNvPr id="12" name="مستطيل 11"/>
          <p:cNvSpPr/>
          <p:nvPr/>
        </p:nvSpPr>
        <p:spPr>
          <a:xfrm>
            <a:off x="588897" y="334025"/>
            <a:ext cx="11099513" cy="267765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000" b="1" dirty="0" smtClean="0">
                <a:ln w="0"/>
                <a:solidFill>
                  <a:srgbClr val="EB565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عزيزي الطالب المبدع / عزيزتي الطالبة المُبدعة :</a:t>
            </a:r>
          </a:p>
          <a:p>
            <a:pPr algn="ctr"/>
            <a:r>
              <a:rPr lang="ar-SA" sz="5400" b="1" cap="none" spc="0" dirty="0" smtClean="0">
                <a:ln w="0"/>
                <a:solidFill>
                  <a:srgbClr val="F4836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بناءً على ما درسنا قومـ/ـي بصياغة سؤال من محتوى </a:t>
            </a:r>
          </a:p>
          <a:p>
            <a:pPr algn="ctr"/>
            <a:r>
              <a:rPr lang="ar-SA" sz="5400" b="1" dirty="0" smtClean="0">
                <a:ln w="0"/>
                <a:solidFill>
                  <a:srgbClr val="F48364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الدرس و اختار/ي رقمًا من المجموعة الأخرى للإجابة عليها!</a:t>
            </a:r>
            <a:endParaRPr lang="ar-SA" sz="5400" b="1" cap="none" spc="0" dirty="0">
              <a:ln w="0"/>
              <a:solidFill>
                <a:srgbClr val="F4836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7763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ستطيل 7"/>
          <p:cNvSpPr/>
          <p:nvPr/>
        </p:nvSpPr>
        <p:spPr>
          <a:xfrm>
            <a:off x="0" y="1518734"/>
            <a:ext cx="12192000" cy="4185139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536" y="2076854"/>
            <a:ext cx="4486275" cy="3590925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188" y="95515"/>
            <a:ext cx="7315938" cy="731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004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خطط انسيابي: إدخال يدوي 2"/>
          <p:cNvSpPr/>
          <p:nvPr/>
        </p:nvSpPr>
        <p:spPr>
          <a:xfrm>
            <a:off x="7183039" y="2143125"/>
            <a:ext cx="4661299" cy="2421615"/>
          </a:xfrm>
          <a:prstGeom prst="flowChartManualInput">
            <a:avLst/>
          </a:prstGeom>
          <a:solidFill>
            <a:srgbClr val="9C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مخطط انسيابي: إدخال يدوي 19"/>
          <p:cNvSpPr/>
          <p:nvPr/>
        </p:nvSpPr>
        <p:spPr>
          <a:xfrm>
            <a:off x="3971193" y="0"/>
            <a:ext cx="4386805" cy="1190778"/>
          </a:xfrm>
          <a:prstGeom prst="flowChartManualInput">
            <a:avLst/>
          </a:prstGeom>
          <a:solidFill>
            <a:srgbClr val="9C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مخطط انسيابي: إدخال يدوي 21"/>
          <p:cNvSpPr/>
          <p:nvPr/>
        </p:nvSpPr>
        <p:spPr>
          <a:xfrm>
            <a:off x="4143735" y="120727"/>
            <a:ext cx="4041720" cy="949324"/>
          </a:xfrm>
          <a:prstGeom prst="flowChartManualInput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مراجعة الدرس </a:t>
            </a:r>
            <a:endParaRPr lang="ar-SA" sz="4000" b="1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76" y="1562582"/>
            <a:ext cx="6498899" cy="39729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مستطيل 1"/>
          <p:cNvSpPr/>
          <p:nvPr/>
        </p:nvSpPr>
        <p:spPr>
          <a:xfrm>
            <a:off x="7183039" y="2327856"/>
            <a:ext cx="5065809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بررّ/ي تحريم هدايا</a:t>
            </a:r>
          </a:p>
          <a:p>
            <a:pPr algn="ctr"/>
            <a:r>
              <a:rPr lang="ar-SA" sz="4800" b="1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الموظفين ، </a:t>
            </a:r>
            <a:r>
              <a:rPr lang="ar-SA" sz="48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 ماهي الحالة التي</a:t>
            </a:r>
          </a:p>
          <a:p>
            <a:pPr algn="ctr"/>
            <a:r>
              <a:rPr lang="ar-SA" sz="48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تكون فيها الهدية جائزة!</a:t>
            </a:r>
            <a:endParaRPr lang="ar-SA" sz="48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0" name="مستطيل ذو زوايا قطرية مستديرة 9"/>
          <p:cNvSpPr/>
          <p:nvPr/>
        </p:nvSpPr>
        <p:spPr>
          <a:xfrm>
            <a:off x="24064" y="6260885"/>
            <a:ext cx="2221425" cy="529391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200" b="1" dirty="0" smtClean="0">
                <a:solidFill>
                  <a:schemeClr val="accent1">
                    <a:lumMod val="50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التبرير المنطقي</a:t>
            </a:r>
            <a:endParaRPr lang="ar-SA" sz="3200" b="1" dirty="0">
              <a:solidFill>
                <a:schemeClr val="accent1">
                  <a:lumMod val="50000"/>
                </a:schemeClr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5953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770856" y="151773"/>
            <a:ext cx="10766088" cy="276998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6000" b="1" dirty="0" err="1" smtClean="0">
                <a:ln w="0"/>
                <a:solidFill>
                  <a:srgbClr val="EB565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الحمدلله</a:t>
            </a:r>
            <a:r>
              <a:rPr lang="ar-SA" sz="6000" b="1" dirty="0" smtClean="0">
                <a:ln w="0"/>
                <a:solidFill>
                  <a:srgbClr val="EB565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 الذي بنعمته تتم الصالحات.</a:t>
            </a:r>
            <a:endParaRPr lang="ar-SA" sz="6000" b="1" cap="none" spc="0" dirty="0">
              <a:ln w="0"/>
              <a:solidFill>
                <a:srgbClr val="EB5652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  <a:p>
            <a:pPr algn="ctr"/>
            <a:r>
              <a:rPr lang="ar-SA" sz="6000" b="1" dirty="0" smtClean="0">
                <a:ln w="0"/>
                <a:solidFill>
                  <a:srgbClr val="EB565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شكرًا على تعاونكم ابنائي الطلاب / بناتي الطالبات.</a:t>
            </a:r>
          </a:p>
          <a:p>
            <a:pPr algn="ctr"/>
            <a:endParaRPr lang="ar-SA" sz="5400" b="1" cap="none" spc="0" dirty="0">
              <a:ln w="0"/>
              <a:solidFill>
                <a:srgbClr val="F48364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3" name="مستطيل مستدير الزوايا 2"/>
          <p:cNvSpPr/>
          <p:nvPr/>
        </p:nvSpPr>
        <p:spPr>
          <a:xfrm>
            <a:off x="-14514" y="4841161"/>
            <a:ext cx="12192000" cy="1865067"/>
          </a:xfrm>
          <a:prstGeom prst="roundRect">
            <a:avLst>
              <a:gd name="adj" fmla="val 0"/>
            </a:avLst>
          </a:prstGeom>
          <a:solidFill>
            <a:srgbClr val="7CA65F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>
            <a:defPPr>
              <a:defRPr lang="ar-SA"/>
            </a:defPPr>
            <a:lvl1pPr marL="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ar-SA" sz="36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راجعه واشرف  عليه </a:t>
            </a:r>
            <a:r>
              <a:rPr lang="ar-SA" sz="36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: </a:t>
            </a:r>
            <a:r>
              <a:rPr lang="ar-SA" sz="36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الأستاذ / </a:t>
            </a:r>
            <a:r>
              <a:rPr lang="ar-SA" sz="3600" b="1" dirty="0" smtClean="0">
                <a:solidFill>
                  <a:schemeClr val="tx1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عبدالرحمن الشراري</a:t>
            </a:r>
          </a:p>
          <a:p>
            <a:pPr algn="ctr"/>
            <a:r>
              <a:rPr lang="en-US" sz="36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  <a:hlinkClick r:id="rId2"/>
              </a:rPr>
              <a:t>http://t.me/abd_fegh_1</a:t>
            </a:r>
            <a:r>
              <a:rPr lang="en-US" sz="3600" b="1" dirty="0" smtClean="0">
                <a:latin typeface="Traditional Arabic" panose="02020603050405020304" pitchFamily="18" charset="-78"/>
                <a:cs typeface="Traditional Arabic" panose="02020603050405020304" pitchFamily="18" charset="-78"/>
              </a:rPr>
              <a:t> </a:t>
            </a:r>
            <a:endParaRPr lang="ar-SA" sz="3600" b="1" dirty="0" smtClean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514" y="1287905"/>
            <a:ext cx="7405967" cy="479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179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مستطيل ذو زاويتين مستديرتين في نفس الجانب 6"/>
          <p:cNvSpPr/>
          <p:nvPr/>
        </p:nvSpPr>
        <p:spPr>
          <a:xfrm>
            <a:off x="178517" y="306307"/>
            <a:ext cx="11704320" cy="6483928"/>
          </a:xfrm>
          <a:prstGeom prst="round2SameRect">
            <a:avLst/>
          </a:prstGeom>
          <a:solidFill>
            <a:schemeClr val="bg1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000" b="1" dirty="0"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3" name="مخطط انسيابي: إدخال يدوي 2"/>
          <p:cNvSpPr/>
          <p:nvPr/>
        </p:nvSpPr>
        <p:spPr>
          <a:xfrm>
            <a:off x="4284618" y="1570822"/>
            <a:ext cx="4288971" cy="1061104"/>
          </a:xfrm>
          <a:prstGeom prst="flowChartManualInpu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 smtClean="0"/>
              <a:t>القواعد الصفية</a:t>
            </a:r>
            <a:endParaRPr lang="ar-SA" sz="4000" b="1" dirty="0"/>
          </a:p>
        </p:txBody>
      </p:sp>
      <p:sp>
        <p:nvSpPr>
          <p:cNvPr id="11" name="مخطط انسيابي: إدخال يدوي 10"/>
          <p:cNvSpPr/>
          <p:nvPr/>
        </p:nvSpPr>
        <p:spPr>
          <a:xfrm>
            <a:off x="4414482" y="1665409"/>
            <a:ext cx="4038600" cy="913393"/>
          </a:xfrm>
          <a:prstGeom prst="flowChartManualInput">
            <a:avLst/>
          </a:prstGeom>
          <a:noFill/>
          <a:ln w="28575">
            <a:solidFill>
              <a:schemeClr val="bg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aphicFrame>
        <p:nvGraphicFramePr>
          <p:cNvPr id="23" name="رسم تخطيطي 22"/>
          <p:cNvGraphicFramePr/>
          <p:nvPr>
            <p:extLst/>
          </p:nvPr>
        </p:nvGraphicFramePr>
        <p:xfrm>
          <a:off x="4743139" y="3057257"/>
          <a:ext cx="5482515" cy="31839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7" name="رسم تخطيطي 26"/>
          <p:cNvGraphicFramePr/>
          <p:nvPr>
            <p:extLst/>
          </p:nvPr>
        </p:nvGraphicFramePr>
        <p:xfrm>
          <a:off x="1063072" y="-1453670"/>
          <a:ext cx="4526290" cy="5989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28" name="رسم تخطيطي 27"/>
          <p:cNvGraphicFramePr/>
          <p:nvPr>
            <p:extLst/>
          </p:nvPr>
        </p:nvGraphicFramePr>
        <p:xfrm>
          <a:off x="8713339" y="-361444"/>
          <a:ext cx="4787764" cy="39246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32" name="رسم تخطيطي 31"/>
          <p:cNvGraphicFramePr/>
          <p:nvPr>
            <p:extLst/>
          </p:nvPr>
        </p:nvGraphicFramePr>
        <p:xfrm>
          <a:off x="-576999" y="3335317"/>
          <a:ext cx="4775003" cy="32578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34" name="رسم تخطيطي 33"/>
          <p:cNvGraphicFramePr/>
          <p:nvPr>
            <p:extLst/>
          </p:nvPr>
        </p:nvGraphicFramePr>
        <p:xfrm>
          <a:off x="7584751" y="2309356"/>
          <a:ext cx="5129157" cy="35117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</p:spTree>
    <p:extLst>
      <p:ext uri="{BB962C8B-B14F-4D97-AF65-F5344CB8AC3E}">
        <p14:creationId xmlns:p14="http://schemas.microsoft.com/office/powerpoint/2010/main" val="402585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Graphic spid="23" grpId="0">
        <p:bldAsOne/>
      </p:bldGraphic>
      <p:bldGraphic spid="27" grpId="0">
        <p:bldAsOne/>
      </p:bldGraphic>
      <p:bldGraphic spid="28" grpId="0">
        <p:bldAsOne/>
      </p:bldGraphic>
      <p:bldGraphic spid="32" grpId="0">
        <p:bldAsOne/>
      </p:bldGraphic>
      <p:bldGraphic spid="34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66"/>
          <a:stretch/>
        </p:blipFill>
        <p:spPr>
          <a:xfrm>
            <a:off x="6956367" y="1163781"/>
            <a:ext cx="6259483" cy="5735783"/>
          </a:xfrm>
          <a:prstGeom prst="rect">
            <a:avLst/>
          </a:prstGeom>
        </p:spPr>
      </p:pic>
      <p:sp>
        <p:nvSpPr>
          <p:cNvPr id="4" name="مستطيل ذو زوايا قطرية مستديرة 3"/>
          <p:cNvSpPr/>
          <p:nvPr/>
        </p:nvSpPr>
        <p:spPr>
          <a:xfrm>
            <a:off x="173692" y="6011503"/>
            <a:ext cx="4331805" cy="597115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b="1" dirty="0" smtClean="0">
                <a:solidFill>
                  <a:schemeClr val="accent1">
                    <a:lumMod val="50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استراتيجية السؤال المعكوس</a:t>
            </a:r>
            <a:endParaRPr lang="ar-SA" sz="3600" b="1" dirty="0">
              <a:solidFill>
                <a:schemeClr val="accent1">
                  <a:lumMod val="50000"/>
                </a:schemeClr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5" name="مستطيل ذو زوايا قطرية مستديرة 4"/>
          <p:cNvSpPr/>
          <p:nvPr/>
        </p:nvSpPr>
        <p:spPr>
          <a:xfrm>
            <a:off x="472440" y="2015829"/>
            <a:ext cx="7391400" cy="884600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b="1" dirty="0" smtClean="0">
                <a:solidFill>
                  <a:srgbClr val="00206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استيلاء شخص على حق غيره قهرًا بغير حق.</a:t>
            </a:r>
            <a:endParaRPr lang="ar-SA" sz="3600" b="1" dirty="0">
              <a:solidFill>
                <a:srgbClr val="00206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7" name="مستطيل ذو زوايا قطرية مستديرة 6"/>
          <p:cNvSpPr/>
          <p:nvPr/>
        </p:nvSpPr>
        <p:spPr>
          <a:xfrm>
            <a:off x="472440" y="3124200"/>
            <a:ext cx="7391400" cy="1250360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b="1" dirty="0" smtClean="0">
                <a:solidFill>
                  <a:srgbClr val="00206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يوصل المال الى الورثة ، وان تعذر الوصول اليهم يُتصدق به عنه.</a:t>
            </a:r>
            <a:endParaRPr lang="ar-SA" sz="3600" b="1" dirty="0">
              <a:solidFill>
                <a:srgbClr val="00206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8" name="مستطيل ذو زوايا قطرية مستديرة 7"/>
          <p:cNvSpPr/>
          <p:nvPr/>
        </p:nvSpPr>
        <p:spPr>
          <a:xfrm>
            <a:off x="472440" y="4464640"/>
            <a:ext cx="7391400" cy="884600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b="1" dirty="0" smtClean="0">
                <a:solidFill>
                  <a:srgbClr val="002060"/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يُعيد المغصوب مع النماء الذي حققه اثناء اخذه .</a:t>
            </a:r>
            <a:endParaRPr lang="ar-SA" sz="3600" b="1" dirty="0">
              <a:solidFill>
                <a:srgbClr val="002060"/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646133" y="522569"/>
            <a:ext cx="11012467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48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من </a:t>
            </a:r>
            <a:r>
              <a:rPr lang="ar-SA" sz="48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ذاكرتك في الدرس السابق ، </a:t>
            </a:r>
            <a:r>
              <a:rPr lang="ar-SA" sz="48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ضعـ/ـي السؤال المُناسب للإجابة </a:t>
            </a:r>
            <a:endParaRPr lang="ar-SA" sz="48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760354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/>
          <p:cNvSpPr/>
          <p:nvPr/>
        </p:nvSpPr>
        <p:spPr>
          <a:xfrm>
            <a:off x="8360346" y="2719139"/>
            <a:ext cx="3068053" cy="329975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8800" b="1" dirty="0" smtClean="0">
                <a:solidFill>
                  <a:srgbClr val="FF0000"/>
                </a:solidFill>
              </a:rPr>
              <a:t>هــ</a:t>
            </a:r>
            <a:endParaRPr lang="ar-SA" sz="8800" b="1" dirty="0">
              <a:solidFill>
                <a:srgbClr val="FF0000"/>
              </a:solidFill>
            </a:endParaRPr>
          </a:p>
        </p:txBody>
      </p:sp>
      <p:sp>
        <p:nvSpPr>
          <p:cNvPr id="4" name="مستطيل 3"/>
          <p:cNvSpPr/>
          <p:nvPr/>
        </p:nvSpPr>
        <p:spPr>
          <a:xfrm>
            <a:off x="5017589" y="2707108"/>
            <a:ext cx="3068053" cy="329975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8800" b="1" dirty="0" smtClean="0">
                <a:solidFill>
                  <a:srgbClr val="FF0000"/>
                </a:solidFill>
              </a:rPr>
              <a:t>ــبــ</a:t>
            </a:r>
            <a:endParaRPr lang="ar-SA" sz="8800" b="1" dirty="0">
              <a:solidFill>
                <a:srgbClr val="FF0000"/>
              </a:solidFill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1674832" y="2707107"/>
            <a:ext cx="3068053" cy="329975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8800" b="1" dirty="0" smtClean="0">
                <a:solidFill>
                  <a:srgbClr val="FF0000"/>
                </a:solidFill>
              </a:rPr>
              <a:t>ـــة</a:t>
            </a:r>
            <a:endParaRPr lang="ar-SA" sz="8800" b="1" dirty="0">
              <a:solidFill>
                <a:srgbClr val="FF0000"/>
              </a:solidFill>
            </a:endParaRPr>
          </a:p>
        </p:txBody>
      </p:sp>
      <p:sp>
        <p:nvSpPr>
          <p:cNvPr id="7" name="مستطيل 6"/>
          <p:cNvSpPr/>
          <p:nvPr/>
        </p:nvSpPr>
        <p:spPr>
          <a:xfrm>
            <a:off x="2119157" y="1753700"/>
            <a:ext cx="8880957" cy="923330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اسم فتاة مُكون من ثلاثة احرف ، بمعنى الهدية </a:t>
            </a:r>
            <a:r>
              <a:rPr lang="ar-SA" sz="5400" b="1" dirty="0" smtClean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!</a:t>
            </a:r>
            <a:endParaRPr lang="ar-SA" sz="5400" b="1" cap="none" spc="0" dirty="0" smtClean="0">
              <a:ln w="0"/>
              <a:solidFill>
                <a:srgbClr val="0070C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8" name="مستطيل ذو زوايا قطرية مستديرة 7"/>
          <p:cNvSpPr/>
          <p:nvPr/>
        </p:nvSpPr>
        <p:spPr>
          <a:xfrm>
            <a:off x="24064" y="6260885"/>
            <a:ext cx="3241312" cy="529391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b="1" dirty="0" smtClean="0">
                <a:solidFill>
                  <a:schemeClr val="accent1">
                    <a:lumMod val="50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استراتيجية التعلم باللعب</a:t>
            </a:r>
            <a:endParaRPr lang="ar-SA" sz="3600" b="1" dirty="0">
              <a:solidFill>
                <a:schemeClr val="accent1">
                  <a:lumMod val="50000"/>
                </a:schemeClr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3172730" y="126247"/>
            <a:ext cx="8876148" cy="166199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ar-SA" sz="44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عزيزي الطالب المُبدع / عزيزتي الطالبة المُبدعة :</a:t>
            </a:r>
          </a:p>
          <a:p>
            <a:r>
              <a:rPr lang="ar-SA" sz="5400" b="1" dirty="0" smtClean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اكتشفـ/ـي عنوان الدرس بالتفكير في حل اللغز :</a:t>
            </a:r>
            <a:endParaRPr lang="ar-SA" sz="5400" b="1" cap="none" spc="0" dirty="0">
              <a:ln w="0"/>
              <a:solidFill>
                <a:schemeClr val="accent1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11" name="صورة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45"/>
          <a:stretch/>
        </p:blipFill>
        <p:spPr>
          <a:xfrm>
            <a:off x="-365760" y="-272898"/>
            <a:ext cx="3032760" cy="298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40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7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ستطيل 2"/>
          <p:cNvSpPr/>
          <p:nvPr/>
        </p:nvSpPr>
        <p:spPr>
          <a:xfrm>
            <a:off x="834403" y="18532"/>
            <a:ext cx="1135759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ar-SA" sz="60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عزيزي الطالب/ عزيزتي الطالبة ، املأ/ي الجدوُل التالي:</a:t>
            </a:r>
          </a:p>
        </p:txBody>
      </p:sp>
      <p:graphicFrame>
        <p:nvGraphicFramePr>
          <p:cNvPr id="4" name="جدول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2983126"/>
              </p:ext>
            </p:extLst>
          </p:nvPr>
        </p:nvGraphicFramePr>
        <p:xfrm>
          <a:off x="693435" y="1034195"/>
          <a:ext cx="8702040" cy="4817965"/>
        </p:xfrm>
        <a:graphic>
          <a:graphicData uri="http://schemas.openxmlformats.org/drawingml/2006/table">
            <a:tbl>
              <a:tblPr rtl="1" firstRow="1" bandRow="1">
                <a:tableStyleId>{0505E3EF-67EA-436B-97B2-0124C06EBD24}</a:tableStyleId>
              </a:tblPr>
              <a:tblGrid>
                <a:gridCol w="2900680">
                  <a:extLst>
                    <a:ext uri="{9D8B030D-6E8A-4147-A177-3AD203B41FA5}">
                      <a16:colId xmlns:a16="http://schemas.microsoft.com/office/drawing/2014/main" val="1140291187"/>
                    </a:ext>
                  </a:extLst>
                </a:gridCol>
                <a:gridCol w="3193967">
                  <a:extLst>
                    <a:ext uri="{9D8B030D-6E8A-4147-A177-3AD203B41FA5}">
                      <a16:colId xmlns:a16="http://schemas.microsoft.com/office/drawing/2014/main" val="1937238201"/>
                    </a:ext>
                  </a:extLst>
                </a:gridCol>
                <a:gridCol w="2607393">
                  <a:extLst>
                    <a:ext uri="{9D8B030D-6E8A-4147-A177-3AD203B41FA5}">
                      <a16:colId xmlns:a16="http://schemas.microsoft.com/office/drawing/2014/main" val="4242538103"/>
                    </a:ext>
                  </a:extLst>
                </a:gridCol>
              </a:tblGrid>
              <a:tr h="963593">
                <a:tc>
                  <a:txBody>
                    <a:bodyPr/>
                    <a:lstStyle/>
                    <a:p>
                      <a:pPr algn="ctr" rtl="1"/>
                      <a:r>
                        <a:rPr lang="ar-SA" sz="4400" u="sng" dirty="0" smtClean="0">
                          <a:solidFill>
                            <a:srgbClr val="7030A0"/>
                          </a:solidFill>
                          <a:latin typeface="Traditional Arabic" panose="02020603050405020304" pitchFamily="18" charset="-78"/>
                          <a:cs typeface="Traditional Arabic" panose="02020603050405020304" pitchFamily="18" charset="-78"/>
                        </a:rPr>
                        <a:t>ماذا</a:t>
                      </a:r>
                      <a:r>
                        <a:rPr lang="ar-SA" sz="4400" u="sng" baseline="0" dirty="0" smtClean="0">
                          <a:solidFill>
                            <a:srgbClr val="7030A0"/>
                          </a:solidFill>
                          <a:latin typeface="Traditional Arabic" panose="02020603050405020304" pitchFamily="18" charset="-78"/>
                          <a:cs typeface="Traditional Arabic" panose="02020603050405020304" pitchFamily="18" charset="-78"/>
                        </a:rPr>
                        <a:t> اعرف ؟</a:t>
                      </a:r>
                      <a:endParaRPr lang="ar-SA" sz="4400" b="1" u="sng" dirty="0">
                        <a:solidFill>
                          <a:srgbClr val="7030A0"/>
                        </a:solidFill>
                        <a:latin typeface="Traditional Arabic" panose="02020603050405020304" pitchFamily="18" charset="-78"/>
                        <a:cs typeface="Traditional Arabic" panose="02020603050405020304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400" u="sng" dirty="0" smtClean="0">
                          <a:solidFill>
                            <a:srgbClr val="7030A0"/>
                          </a:solidFill>
                          <a:latin typeface="Traditional Arabic" panose="02020603050405020304" pitchFamily="18" charset="-78"/>
                          <a:cs typeface="Traditional Arabic" panose="02020603050405020304" pitchFamily="18" charset="-78"/>
                        </a:rPr>
                        <a:t>ماذا</a:t>
                      </a:r>
                      <a:r>
                        <a:rPr lang="ar-SA" sz="4400" u="sng" baseline="0" dirty="0" smtClean="0">
                          <a:solidFill>
                            <a:srgbClr val="7030A0"/>
                          </a:solidFill>
                          <a:latin typeface="Traditional Arabic" panose="02020603050405020304" pitchFamily="18" charset="-78"/>
                          <a:cs typeface="Traditional Arabic" panose="02020603050405020304" pitchFamily="18" charset="-78"/>
                        </a:rPr>
                        <a:t> أريد أن أعرف؟</a:t>
                      </a:r>
                      <a:endParaRPr lang="ar-SA" sz="4400" b="1" u="sng" dirty="0">
                        <a:solidFill>
                          <a:srgbClr val="7030A0"/>
                        </a:solidFill>
                        <a:latin typeface="Traditional Arabic" panose="02020603050405020304" pitchFamily="18" charset="-78"/>
                        <a:cs typeface="Traditional Arabic" panose="02020603050405020304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SA" sz="4400" u="sng" dirty="0" smtClean="0">
                          <a:solidFill>
                            <a:srgbClr val="7030A0"/>
                          </a:solidFill>
                          <a:latin typeface="Traditional Arabic" panose="02020603050405020304" pitchFamily="18" charset="-78"/>
                          <a:cs typeface="Traditional Arabic" panose="02020603050405020304" pitchFamily="18" charset="-78"/>
                        </a:rPr>
                        <a:t>ماذا تعلمت؟</a:t>
                      </a:r>
                      <a:endParaRPr lang="ar-SA" sz="4400" b="1" u="sng" dirty="0">
                        <a:solidFill>
                          <a:srgbClr val="7030A0"/>
                        </a:solidFill>
                        <a:latin typeface="Traditional Arabic" panose="02020603050405020304" pitchFamily="18" charset="-78"/>
                        <a:cs typeface="Traditional Arabic" panose="02020603050405020304" pitchFamily="18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05497894"/>
                  </a:ext>
                </a:extLst>
              </a:tr>
              <a:tr h="963593"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latin typeface="Traditional Arabic" panose="02020603050405020304" pitchFamily="18" charset="-78"/>
                        <a:cs typeface="Traditional Arabic" panose="02020603050405020304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latin typeface="Traditional Arabic" panose="02020603050405020304" pitchFamily="18" charset="-78"/>
                        <a:cs typeface="Traditional Arabic" panose="02020603050405020304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>
                        <a:latin typeface="Traditional Arabic" panose="02020603050405020304" pitchFamily="18" charset="-78"/>
                        <a:cs typeface="Traditional Arabic" panose="02020603050405020304" pitchFamily="18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23573859"/>
                  </a:ext>
                </a:extLst>
              </a:tr>
              <a:tr h="963593">
                <a:tc>
                  <a:txBody>
                    <a:bodyPr/>
                    <a:lstStyle/>
                    <a:p>
                      <a:pPr algn="ctr" rtl="1"/>
                      <a:endParaRPr lang="ar-SA" sz="4000" b="1">
                        <a:latin typeface="Traditional Arabic" panose="02020603050405020304" pitchFamily="18" charset="-78"/>
                        <a:cs typeface="Traditional Arabic" panose="02020603050405020304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>
                        <a:latin typeface="Traditional Arabic" panose="02020603050405020304" pitchFamily="18" charset="-78"/>
                        <a:cs typeface="Traditional Arabic" panose="02020603050405020304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>
                        <a:latin typeface="Traditional Arabic" panose="02020603050405020304" pitchFamily="18" charset="-78"/>
                        <a:cs typeface="Traditional Arabic" panose="02020603050405020304" pitchFamily="18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43343243"/>
                  </a:ext>
                </a:extLst>
              </a:tr>
              <a:tr h="963593">
                <a:tc>
                  <a:txBody>
                    <a:bodyPr/>
                    <a:lstStyle/>
                    <a:p>
                      <a:pPr algn="ctr" rtl="1"/>
                      <a:endParaRPr lang="ar-SA" sz="4000" b="1">
                        <a:latin typeface="Traditional Arabic" panose="02020603050405020304" pitchFamily="18" charset="-78"/>
                        <a:cs typeface="Traditional Arabic" panose="02020603050405020304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>
                        <a:latin typeface="Traditional Arabic" panose="02020603050405020304" pitchFamily="18" charset="-78"/>
                        <a:cs typeface="Traditional Arabic" panose="02020603050405020304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>
                        <a:latin typeface="Traditional Arabic" panose="02020603050405020304" pitchFamily="18" charset="-78"/>
                        <a:cs typeface="Traditional Arabic" panose="02020603050405020304" pitchFamily="18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47089777"/>
                  </a:ext>
                </a:extLst>
              </a:tr>
              <a:tr h="963593">
                <a:tc>
                  <a:txBody>
                    <a:bodyPr/>
                    <a:lstStyle/>
                    <a:p>
                      <a:pPr algn="ctr" rtl="1"/>
                      <a:endParaRPr lang="ar-SA" sz="4000" b="1">
                        <a:latin typeface="Traditional Arabic" panose="02020603050405020304" pitchFamily="18" charset="-78"/>
                        <a:cs typeface="Traditional Arabic" panose="02020603050405020304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latin typeface="Traditional Arabic" panose="02020603050405020304" pitchFamily="18" charset="-78"/>
                        <a:cs typeface="Traditional Arabic" panose="02020603050405020304" pitchFamily="18" charset="-7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endParaRPr lang="ar-SA" sz="4000" b="1" dirty="0">
                        <a:latin typeface="Traditional Arabic" panose="02020603050405020304" pitchFamily="18" charset="-78"/>
                        <a:cs typeface="Traditional Arabic" panose="02020603050405020304" pitchFamily="18" charset="-78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33559083"/>
                  </a:ext>
                </a:extLst>
              </a:tr>
            </a:tbl>
          </a:graphicData>
        </a:graphic>
      </p:graphicFrame>
      <p:sp>
        <p:nvSpPr>
          <p:cNvPr id="5" name="مستطيل ذو زوايا قطرية مستديرة 4"/>
          <p:cNvSpPr/>
          <p:nvPr/>
        </p:nvSpPr>
        <p:spPr>
          <a:xfrm>
            <a:off x="24064" y="6260885"/>
            <a:ext cx="3241312" cy="529391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b="1" dirty="0" smtClean="0">
                <a:solidFill>
                  <a:schemeClr val="accent1">
                    <a:lumMod val="50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استراتيجية جدول التعلم</a:t>
            </a:r>
            <a:endParaRPr lang="ar-SA" sz="3600" b="1" dirty="0">
              <a:solidFill>
                <a:schemeClr val="accent1">
                  <a:lumMod val="50000"/>
                </a:schemeClr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5726" y="2987039"/>
            <a:ext cx="3456274" cy="306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10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82880"/>
            <a:ext cx="6990636" cy="6492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مستطيل 3"/>
          <p:cNvSpPr/>
          <p:nvPr/>
        </p:nvSpPr>
        <p:spPr>
          <a:xfrm>
            <a:off x="-43252" y="1184255"/>
            <a:ext cx="4841389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600" b="1" cap="none" spc="0" dirty="0" smtClean="0">
                <a:ln w="0"/>
                <a:solidFill>
                  <a:srgbClr val="DB253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عَرفـ/ـي الهِبة ؟</a:t>
            </a:r>
          </a:p>
          <a:p>
            <a:pPr algn="ctr"/>
            <a:r>
              <a:rPr lang="ar-SA" sz="6600" b="1" dirty="0" smtClean="0">
                <a:ln w="0"/>
                <a:solidFill>
                  <a:srgbClr val="DB253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مِن مخزونك اللغوي !</a:t>
            </a:r>
            <a:endParaRPr lang="ar-SA" sz="6600" b="1" cap="none" spc="0" dirty="0">
              <a:ln w="0"/>
              <a:solidFill>
                <a:srgbClr val="DB253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07" y="3734596"/>
            <a:ext cx="4122070" cy="2404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57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مستطيل ذو زوايا قطرية مستديرة 12"/>
          <p:cNvSpPr/>
          <p:nvPr/>
        </p:nvSpPr>
        <p:spPr>
          <a:xfrm>
            <a:off x="3002290" y="4186920"/>
            <a:ext cx="4718804" cy="2297788"/>
          </a:xfrm>
          <a:prstGeom prst="round2Diag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 4"/>
          <p:cNvSpPr/>
          <p:nvPr/>
        </p:nvSpPr>
        <p:spPr>
          <a:xfrm>
            <a:off x="3002290" y="933510"/>
            <a:ext cx="800251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4800" b="1" dirty="0" smtClean="0">
                <a:ln w="0"/>
                <a:solidFill>
                  <a:srgbClr val="FF818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اذكر/ي دليلًا من السنة النبوية عن الهَدية والهبة </a:t>
            </a:r>
          </a:p>
          <a:p>
            <a:pPr algn="ctr"/>
            <a:r>
              <a:rPr lang="ar-SA" sz="4800" b="1" dirty="0" smtClean="0">
                <a:ln w="0"/>
                <a:solidFill>
                  <a:srgbClr val="FF818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واستنبط الحكم من الحديث!</a:t>
            </a:r>
            <a:endParaRPr lang="ar-SA" sz="4800" b="1" cap="none" spc="0" dirty="0">
              <a:ln w="0"/>
              <a:solidFill>
                <a:srgbClr val="FF818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sp>
        <p:nvSpPr>
          <p:cNvPr id="11" name="مستطيل 10"/>
          <p:cNvSpPr/>
          <p:nvPr/>
        </p:nvSpPr>
        <p:spPr>
          <a:xfrm>
            <a:off x="3099316" y="5335814"/>
            <a:ext cx="462177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0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اشرحـ/ـي معنى الحُكم!</a:t>
            </a:r>
            <a:endParaRPr lang="ar-SA" sz="60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pic>
        <p:nvPicPr>
          <p:cNvPr id="12" name="صورة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3849" y="2503170"/>
            <a:ext cx="4496001" cy="4354830"/>
          </a:xfrm>
          <a:prstGeom prst="rect">
            <a:avLst/>
          </a:prstGeom>
        </p:spPr>
      </p:pic>
      <p:sp>
        <p:nvSpPr>
          <p:cNvPr id="15" name="مستطيل ذو زوايا قطرية مستديرة 14"/>
          <p:cNvSpPr/>
          <p:nvPr/>
        </p:nvSpPr>
        <p:spPr>
          <a:xfrm>
            <a:off x="3078490" y="4241169"/>
            <a:ext cx="4566404" cy="2145388"/>
          </a:xfrm>
          <a:prstGeom prst="round2DiagRect">
            <a:avLst/>
          </a:prstGeom>
          <a:noFill/>
          <a:ln w="3810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0" name="صورة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7"/>
          <a:stretch/>
        </p:blipFill>
        <p:spPr>
          <a:xfrm>
            <a:off x="4157745" y="2931018"/>
            <a:ext cx="2032522" cy="2245343"/>
          </a:xfrm>
          <a:prstGeom prst="rect">
            <a:avLst/>
          </a:prstGeom>
        </p:spPr>
      </p:pic>
      <p:pic>
        <p:nvPicPr>
          <p:cNvPr id="14" name="صورة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0255" y="567349"/>
            <a:ext cx="3619571" cy="361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300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5" grpId="0"/>
      <p:bldP spid="11" grpId="0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مخطط انسيابي: إدخال يدوي 5"/>
          <p:cNvSpPr/>
          <p:nvPr/>
        </p:nvSpPr>
        <p:spPr>
          <a:xfrm>
            <a:off x="4834890" y="0"/>
            <a:ext cx="7200900" cy="994410"/>
          </a:xfrm>
          <a:prstGeom prst="flowChartManualInp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 4"/>
          <p:cNvSpPr/>
          <p:nvPr/>
        </p:nvSpPr>
        <p:spPr>
          <a:xfrm>
            <a:off x="4958266" y="58043"/>
            <a:ext cx="695414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6000" b="1" cap="none" spc="0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raditional Arabic" panose="02020603050405020304" pitchFamily="18" charset="-78"/>
                <a:cs typeface="Traditional Arabic" panose="02020603050405020304" pitchFamily="18" charset="-78"/>
              </a:rPr>
              <a:t>شاركـ/ـي في ملئ خريطة المفاهيم !</a:t>
            </a:r>
            <a:endParaRPr lang="ar-SA" sz="60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  <p:graphicFrame>
        <p:nvGraphicFramePr>
          <p:cNvPr id="2" name="رسم تخطيطي 1"/>
          <p:cNvGraphicFramePr/>
          <p:nvPr>
            <p:extLst>
              <p:ext uri="{D42A27DB-BD31-4B8C-83A1-F6EECF244321}">
                <p14:modId xmlns:p14="http://schemas.microsoft.com/office/powerpoint/2010/main" val="1594622087"/>
              </p:ext>
            </p:extLst>
          </p:nvPr>
        </p:nvGraphicFramePr>
        <p:xfrm>
          <a:off x="2119798" y="1107996"/>
          <a:ext cx="9650171" cy="51755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صورة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594584" y="-398585"/>
            <a:ext cx="7854707" cy="4665786"/>
          </a:xfrm>
          <a:prstGeom prst="rect">
            <a:avLst/>
          </a:prstGeom>
        </p:spPr>
      </p:pic>
      <p:sp>
        <p:nvSpPr>
          <p:cNvPr id="7" name="مخطط انسيابي: إدخال يدوي 6"/>
          <p:cNvSpPr/>
          <p:nvPr/>
        </p:nvSpPr>
        <p:spPr>
          <a:xfrm>
            <a:off x="4911090" y="38100"/>
            <a:ext cx="7048500" cy="918210"/>
          </a:xfrm>
          <a:prstGeom prst="flowChartManualInput">
            <a:avLst/>
          </a:prstGeom>
          <a:noFill/>
          <a:ln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798" y="4555535"/>
            <a:ext cx="1191413" cy="1218247"/>
          </a:xfrm>
          <a:prstGeom prst="rect">
            <a:avLst/>
          </a:prstGeom>
        </p:spPr>
      </p:pic>
      <p:sp>
        <p:nvSpPr>
          <p:cNvPr id="9" name="مستطيل ذو زوايا قطرية مستديرة 8"/>
          <p:cNvSpPr/>
          <p:nvPr/>
        </p:nvSpPr>
        <p:spPr>
          <a:xfrm>
            <a:off x="24064" y="6260885"/>
            <a:ext cx="2221425" cy="529391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b="1" dirty="0" smtClean="0">
                <a:solidFill>
                  <a:schemeClr val="accent1">
                    <a:lumMod val="50000"/>
                  </a:schemeClr>
                </a:solidFill>
                <a:latin typeface="Traditional Arabic" panose="02020603050405020304" pitchFamily="18" charset="-78"/>
                <a:cs typeface="Traditional Arabic" panose="02020603050405020304" pitchFamily="18" charset="-78"/>
              </a:rPr>
              <a:t>خريطة مفاهيم</a:t>
            </a:r>
            <a:endParaRPr lang="ar-SA" sz="3600" b="1" dirty="0">
              <a:solidFill>
                <a:schemeClr val="accent1">
                  <a:lumMod val="50000"/>
                </a:schemeClr>
              </a:solidFill>
              <a:latin typeface="Traditional Arabic" panose="02020603050405020304" pitchFamily="18" charset="-78"/>
              <a:cs typeface="Traditional Arabic" panose="02020603050405020304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418038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Graphic spid="2" grpId="0">
        <p:bldAsOne/>
      </p:bldGraphic>
      <p:bldP spid="7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515</Words>
  <Application>Microsoft Office PowerPoint</Application>
  <PresentationFormat>شاشة عريضة</PresentationFormat>
  <Paragraphs>100</Paragraphs>
  <Slides>21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Traditional Arabic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Prettykadooj</dc:creator>
  <cp:lastModifiedBy>Prettykadooj</cp:lastModifiedBy>
  <cp:revision>28</cp:revision>
  <dcterms:created xsi:type="dcterms:W3CDTF">2020-02-09T05:14:07Z</dcterms:created>
  <dcterms:modified xsi:type="dcterms:W3CDTF">2020-02-09T20:22:07Z</dcterms:modified>
</cp:coreProperties>
</file>