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56" r:id="rId2"/>
    <p:sldId id="297" r:id="rId3"/>
    <p:sldId id="294" r:id="rId4"/>
    <p:sldId id="295" r:id="rId5"/>
    <p:sldId id="296" r:id="rId6"/>
    <p:sldId id="331" r:id="rId7"/>
    <p:sldId id="332" r:id="rId8"/>
    <p:sldId id="333" r:id="rId9"/>
    <p:sldId id="299" r:id="rId10"/>
    <p:sldId id="300" r:id="rId11"/>
    <p:sldId id="321" r:id="rId12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Berlin Sans FB Demi" panose="020E0802020502020306" pitchFamily="34" charset="0"/>
      <p:bold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Rockwell" panose="02060603020205020403" pitchFamily="18" charset="0"/>
      <p:regular r:id="rId19"/>
      <p:bold r:id="rId20"/>
      <p:italic r:id="rId21"/>
      <p:boldItalic r:id="rId22"/>
    </p:embeddedFont>
    <p:embeddedFont>
      <p:font typeface="Rockwell Condensed" panose="02060603050405020104" pitchFamily="18" charset="0"/>
      <p:regular r:id="rId23"/>
      <p:bold r:id="rId24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717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48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75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853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574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0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67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36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43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8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686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1130" y="1566037"/>
            <a:ext cx="7777655" cy="2792004"/>
          </a:xfrm>
        </p:spPr>
        <p:txBody>
          <a:bodyPr/>
          <a:lstStyle/>
          <a:p>
            <a:pPr rtl="0"/>
            <a:r>
              <a:rPr lang="en-US" sz="12400" dirty="0">
                <a:solidFill>
                  <a:schemeClr val="accent1">
                    <a:lumMod val="75000"/>
                  </a:schemeClr>
                </a:solidFill>
              </a:rPr>
              <a:t>Super goal 1 </a:t>
            </a:r>
            <a:endParaRPr lang="ar-SA" sz="1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5710575-C8D2-4595-9C69-B5F693BE7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79" y="409433"/>
            <a:ext cx="8766618" cy="5745707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450006" y="3136612"/>
            <a:ext cx="278524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اكتب عن عائلتك</a:t>
            </a:r>
          </a:p>
        </p:txBody>
      </p:sp>
    </p:spTree>
    <p:extLst>
      <p:ext uri="{BB962C8B-B14F-4D97-AF65-F5344CB8AC3E}">
        <p14:creationId xmlns:p14="http://schemas.microsoft.com/office/powerpoint/2010/main" val="18731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55889" y="1265225"/>
            <a:ext cx="5427639" cy="4111151"/>
          </a:xfrm>
          <a:noFill/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" b="97428" l="9177" r="94937">
                        <a14:foregroundMark x1="38924" y1="9646" x2="38924" y2="9646"/>
                        <a14:foregroundMark x1="35759" y1="4502" x2="42405" y2="14309"/>
                        <a14:foregroundMark x1="29747" y1="7717" x2="16456" y2="21061"/>
                        <a14:foregroundMark x1="16456" y1="21061" x2="14873" y2="25080"/>
                        <a14:foregroundMark x1="85127" y1="33280" x2="85127" y2="33280"/>
                        <a14:foregroundMark x1="95253" y1="35048" x2="95253" y2="35048"/>
                        <a14:foregroundMark x1="41456" y1="90836" x2="31013" y2="91158"/>
                        <a14:foregroundMark x1="48734" y1="97428" x2="44304" y2="91479"/>
                        <a14:foregroundMark x1="16772" y1="97428" x2="16772" y2="97428"/>
                        <a14:foregroundMark x1="32911" y1="4984" x2="32911" y2="4984"/>
                        <a14:foregroundMark x1="9177" y1="41640" x2="9177" y2="41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5021" y="1481624"/>
            <a:ext cx="2808908" cy="52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315310" y="1629103"/>
            <a:ext cx="8279525" cy="3048000"/>
          </a:xfrm>
        </p:spPr>
        <p:txBody>
          <a:bodyPr>
            <a:noAutofit/>
          </a:bodyPr>
          <a:lstStyle/>
          <a:p>
            <a:pPr algn="ctr" rtl="0"/>
            <a:r>
              <a:rPr lang="en-US" sz="166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Unit 5 </a:t>
            </a:r>
            <a:endParaRPr lang="ar-SA" sz="1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29" y="231228"/>
            <a:ext cx="8745104" cy="6432331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660635" y="5139559"/>
            <a:ext cx="59909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</a:rPr>
              <a:t>No </a:t>
            </a:r>
          </a:p>
          <a:p>
            <a:pPr algn="l" rtl="0"/>
            <a:r>
              <a:rPr lang="en-US" sz="2000" dirty="0">
                <a:solidFill>
                  <a:srgbClr val="002060"/>
                </a:solidFill>
              </a:rPr>
              <a:t>Yes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algn="l" rtl="0"/>
            <a:r>
              <a:rPr lang="en-US" sz="2000" dirty="0">
                <a:solidFill>
                  <a:srgbClr val="FF0000"/>
                </a:solidFill>
              </a:rPr>
              <a:t>Yes </a:t>
            </a:r>
          </a:p>
          <a:p>
            <a:pPr algn="l" rtl="0"/>
            <a:r>
              <a:rPr lang="en-US" sz="2000" dirty="0">
                <a:solidFill>
                  <a:srgbClr val="002060"/>
                </a:solidFill>
              </a:rPr>
              <a:t>Yes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742369" y="5158463"/>
            <a:ext cx="187253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son  </a:t>
            </a:r>
          </a:p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grandson  </a:t>
            </a: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brother </a:t>
            </a:r>
          </a:p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cousin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19829" b="13336"/>
          <a:stretch/>
        </p:blipFill>
        <p:spPr>
          <a:xfrm>
            <a:off x="447676" y="1219200"/>
            <a:ext cx="7468026" cy="406248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045203" y="3250442"/>
            <a:ext cx="505359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إجابات متنوعة من قبل الطلاب </a:t>
            </a:r>
          </a:p>
        </p:txBody>
      </p:sp>
    </p:spTree>
    <p:extLst>
      <p:ext uri="{BB962C8B-B14F-4D97-AF65-F5344CB8AC3E}">
        <p14:creationId xmlns:p14="http://schemas.microsoft.com/office/powerpoint/2010/main" val="7320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069" y="304799"/>
            <a:ext cx="8720919" cy="635530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911366" y="2945720"/>
            <a:ext cx="11876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have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918294" y="3346131"/>
            <a:ext cx="17815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doesn’t have 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006500" y="2996160"/>
            <a:ext cx="11876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has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449033" y="3362919"/>
            <a:ext cx="14346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don’t have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257943" y="4921510"/>
            <a:ext cx="378058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Sahar’s aunt 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 children’s father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girls’ mother 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 aunts’ bags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3DB41A8-0B9E-4401-891C-9974F9B2B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62" y="532264"/>
            <a:ext cx="7535124" cy="567746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2EC9410-7FDA-4527-8EDA-6D46F392C528}"/>
              </a:ext>
            </a:extLst>
          </p:cNvPr>
          <p:cNvSpPr txBox="1"/>
          <p:nvPr/>
        </p:nvSpPr>
        <p:spPr>
          <a:xfrm>
            <a:off x="3916910" y="2552130"/>
            <a:ext cx="46675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Yes, I have a lot of uncles.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B81DBAE-B702-44F7-A2D0-7BB0A1CB4C0C}"/>
              </a:ext>
            </a:extLst>
          </p:cNvPr>
          <p:cNvSpPr txBox="1"/>
          <p:nvPr/>
        </p:nvSpPr>
        <p:spPr>
          <a:xfrm>
            <a:off x="3796353" y="3769057"/>
            <a:ext cx="44082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atin typeface="Comic Sans MS" panose="030F0702030302020204" pitchFamily="66" charset="0"/>
              </a:rPr>
              <a:t>Yes, I have lots of aunts.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C9F330C-3C56-4C9C-B9E9-4CC709AAD20C}"/>
              </a:ext>
            </a:extLst>
          </p:cNvPr>
          <p:cNvSpPr txBox="1"/>
          <p:nvPr/>
        </p:nvSpPr>
        <p:spPr>
          <a:xfrm>
            <a:off x="3757682" y="4590201"/>
            <a:ext cx="5071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No, I don’t have any sisters.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33D8890-6146-45FF-B0FB-3AB651753BE8}"/>
              </a:ext>
            </a:extLst>
          </p:cNvPr>
          <p:cNvSpPr txBox="1"/>
          <p:nvPr/>
        </p:nvSpPr>
        <p:spPr>
          <a:xfrm>
            <a:off x="3800898" y="5438639"/>
            <a:ext cx="50717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Yes, I have a lot of brothers and sisters</a:t>
            </a:r>
          </a:p>
        </p:txBody>
      </p:sp>
    </p:spTree>
    <p:extLst>
      <p:ext uri="{BB962C8B-B14F-4D97-AF65-F5344CB8AC3E}">
        <p14:creationId xmlns:p14="http://schemas.microsoft.com/office/powerpoint/2010/main" val="18647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1A6C124-A6E0-4D2F-926A-144434CC1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662" y="968991"/>
            <a:ext cx="8434112" cy="5349922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C385D11-8521-4A6F-AB03-661DE8D7A765}"/>
              </a:ext>
            </a:extLst>
          </p:cNvPr>
          <p:cNvSpPr/>
          <p:nvPr/>
        </p:nvSpPr>
        <p:spPr>
          <a:xfrm>
            <a:off x="499827" y="2681355"/>
            <a:ext cx="5846382" cy="2801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How many sisters does he have?</a:t>
            </a:r>
            <a:b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Who is Khaled’s mother?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Who is Khaled’s aunt?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How many children do they have?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Who are Khaled’s grandparents?</a:t>
            </a:r>
          </a:p>
        </p:txBody>
      </p:sp>
    </p:spTree>
    <p:extLst>
      <p:ext uri="{BB962C8B-B14F-4D97-AF65-F5344CB8AC3E}">
        <p14:creationId xmlns:p14="http://schemas.microsoft.com/office/powerpoint/2010/main" val="1384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176B8F3-2232-4BFF-8771-F4ADF9171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603" y="286602"/>
            <a:ext cx="8243248" cy="63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558" y="304800"/>
            <a:ext cx="8672194" cy="6348247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829064" y="655875"/>
            <a:ext cx="96695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No </a:t>
            </a:r>
          </a:p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Yes </a:t>
            </a: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No </a:t>
            </a:r>
          </a:p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No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No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51338" y="4056994"/>
            <a:ext cx="4624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</a:rPr>
              <a:t>G   r   a    n   d   m  o   t    h   e    r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485694" y="4356537"/>
            <a:ext cx="12664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/>
              <a:t>S    o   n</a:t>
            </a:r>
            <a:endParaRPr lang="ar-SA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676399" y="4619294"/>
            <a:ext cx="1655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7030A0"/>
                </a:solidFill>
              </a:rPr>
              <a:t>A   u   n   t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895597" y="4913584"/>
            <a:ext cx="2979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70C0"/>
                </a:solidFill>
              </a:rPr>
              <a:t>H   u   s    b   a   n   d</a:t>
            </a:r>
            <a:endParaRPr lang="ar-SA" sz="2400" dirty="0">
              <a:solidFill>
                <a:srgbClr val="0070C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245475" y="5197362"/>
            <a:ext cx="22124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6600"/>
                </a:solidFill>
              </a:rPr>
              <a:t>U   n   c    l    e</a:t>
            </a:r>
            <a:endParaRPr lang="ar-SA" sz="2400" dirty="0">
              <a:solidFill>
                <a:srgbClr val="0066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065281" y="5502162"/>
            <a:ext cx="31688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    a   r    e   n   t     s</a:t>
            </a: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627586" y="6077604"/>
            <a:ext cx="2743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</a:rPr>
              <a:t>Mother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207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  <p:bldP spid="10" grpId="0"/>
      <p:bldP spid="11" grpId="0"/>
      <p:bldP spid="12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نوع الخش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خشب</Template>
  <TotalTime>1143</TotalTime>
  <Words>135</Words>
  <Application>Microsoft Office PowerPoint</Application>
  <PresentationFormat>عرض على الشاشة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Rockwell</vt:lpstr>
      <vt:lpstr>Arial Rounded MT Bold</vt:lpstr>
      <vt:lpstr>Berlin Sans FB Demi</vt:lpstr>
      <vt:lpstr>Wingdings</vt:lpstr>
      <vt:lpstr>Rockwell Condensed</vt:lpstr>
      <vt:lpstr>Comic Sans MS</vt:lpstr>
      <vt:lpstr>نوع الخشب</vt:lpstr>
      <vt:lpstr>Super goal 1 </vt:lpstr>
      <vt:lpstr>Unit 5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77</cp:revision>
  <dcterms:created xsi:type="dcterms:W3CDTF">2019-04-16T08:14:13Z</dcterms:created>
  <dcterms:modified xsi:type="dcterms:W3CDTF">2020-07-27T17:46:12Z</dcterms:modified>
</cp:coreProperties>
</file>