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7"/>
  </p:notesMasterIdLst>
  <p:sldIdLst>
    <p:sldId id="322" r:id="rId2"/>
    <p:sldId id="343" r:id="rId3"/>
    <p:sldId id="344" r:id="rId4"/>
    <p:sldId id="345" r:id="rId5"/>
    <p:sldId id="34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"/>
            <a:ext cx="9139444" cy="68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608216" y="424838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1088320" y="4032360"/>
            <a:ext cx="5894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متى بدأ الابتعاث ؟ وما حكمه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316416" y="236252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2555776" y="4653136"/>
            <a:ext cx="570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4644008" y="5242848"/>
            <a:ext cx="354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5313226" y="5458872"/>
            <a:ext cx="3219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3" t="85923" r="18532" b="9695"/>
          <a:stretch/>
        </p:blipFill>
        <p:spPr bwMode="auto">
          <a:xfrm>
            <a:off x="1344626" y="476672"/>
            <a:ext cx="4667534" cy="30025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86048" y="63433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10469" y="135441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04160" y="1772816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06701" y="220486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00392" y="2623264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00392" y="2420888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00392" y="2839288"/>
            <a:ext cx="20155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2101473" y="3068960"/>
            <a:ext cx="115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5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3"/>
            <a:ext cx="9144000" cy="68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664384" y="5832560"/>
            <a:ext cx="115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217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848" y="4752440"/>
            <a:ext cx="64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نقل العلوم والمعارف التي نحتاجها –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اكتساب الخبرات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–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تعلم اللغات الأخرى</a:t>
            </a:r>
          </a:p>
          <a:p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توسع المدارك والفهم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– 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تطور ورفعة الوطن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– </a:t>
            </a:r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نقل الصورة الحقيقية للإسلام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03672" y="4738792"/>
            <a:ext cx="115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48272" y="6167045"/>
            <a:ext cx="64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يكون واجبا: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اذا احتاج المسلمون لتلك العلوم النافعة</a:t>
            </a:r>
          </a:p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يكون محرما: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تعلم ما يحرم كالموسيقى أو  ما لا يفيد 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95736" y="3573016"/>
            <a:ext cx="3845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ما يحصل من اختلاط وتبرج وسفور وتعر وانحلال</a:t>
            </a:r>
          </a:p>
          <a:p>
            <a:pPr algn="ctr"/>
            <a:endParaRPr lang="ar-SA" sz="400" b="1" dirty="0" smtClean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والتخلي عن الصلاة والأخلاق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والفضيلة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617904" y="3028890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تعلم العلوم النافعة التي تحتاجها الأمة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308688" y="4309631"/>
            <a:ext cx="343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تحصين الشباب بالزواج والدورات الشرعية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460432" y="5777968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1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85</Words>
  <Application>Microsoft Office PowerPoint</Application>
  <PresentationFormat>عرض على الشاشة (3:4)‏</PresentationFormat>
  <Paragraphs>14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User</cp:lastModifiedBy>
  <cp:revision>298</cp:revision>
  <dcterms:created xsi:type="dcterms:W3CDTF">2014-08-31T20:10:42Z</dcterms:created>
  <dcterms:modified xsi:type="dcterms:W3CDTF">2019-12-07T13:21:14Z</dcterms:modified>
</cp:coreProperties>
</file>