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852" r:id="rId1"/>
  </p:sldMasterIdLst>
  <p:sldIdLst>
    <p:sldId id="256" r:id="rId2"/>
    <p:sldId id="325" r:id="rId3"/>
    <p:sldId id="299" r:id="rId4"/>
    <p:sldId id="300" r:id="rId5"/>
    <p:sldId id="301" r:id="rId6"/>
    <p:sldId id="302" r:id="rId7"/>
    <p:sldId id="317" r:id="rId8"/>
    <p:sldId id="303" r:id="rId9"/>
    <p:sldId id="304" r:id="rId10"/>
    <p:sldId id="328" r:id="rId11"/>
  </p:sldIdLst>
  <p:sldSz cx="9144000" cy="6858000" type="screen4x3"/>
  <p:notesSz cx="6858000" cy="9144000"/>
  <p:embeddedFontLst>
    <p:embeddedFont>
      <p:font typeface="Arial Rounded MT Bold" panose="020F0704030504030204" pitchFamily="34" charset="0"/>
      <p:regular r:id="rId12"/>
    </p:embeddedFont>
    <p:embeddedFont>
      <p:font typeface="Comic Sans MS" panose="030F0702030302020204" pitchFamily="66" charset="0"/>
      <p:regular r:id="rId13"/>
      <p:bold r:id="rId14"/>
      <p:italic r:id="rId15"/>
      <p:boldItalic r:id="rId16"/>
    </p:embeddedFont>
    <p:embeddedFont>
      <p:font typeface="Rockwell" panose="02060603020205020403" pitchFamily="18" charset="0"/>
      <p:regular r:id="rId17"/>
      <p:bold r:id="rId18"/>
      <p:italic r:id="rId19"/>
      <p:boldItalic r:id="rId20"/>
    </p:embeddedFont>
    <p:embeddedFont>
      <p:font typeface="Rockwell Condensed" panose="02060603050405020104" pitchFamily="18" charset="0"/>
      <p:regular r:id="rId21"/>
      <p:bold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14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1215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508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038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64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6F822A4-8DA6-4447-9B1F-C5DB58435268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414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3182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91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77919A6-33EB-49BD-A62F-1FA56B9F9712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3170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542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57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تحرير أنماط النص الرئيسي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85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7/28/2020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4242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r" defTabSz="914400" rtl="1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9600" dirty="0">
                <a:solidFill>
                  <a:schemeClr val="accent1">
                    <a:lumMod val="50000"/>
                  </a:schemeClr>
                </a:solidFill>
              </a:rPr>
              <a:t>Super goal 3 </a:t>
            </a:r>
            <a:endParaRPr lang="ar-SA" sz="9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031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t="-5000" r="-1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 idx="1"/>
          </p:nvPr>
        </p:nvSpPr>
        <p:spPr>
          <a:xfrm>
            <a:off x="859697" y="1151966"/>
            <a:ext cx="5427639" cy="3951662"/>
          </a:xfrm>
        </p:spPr>
        <p:txBody>
          <a:bodyPr>
            <a:normAutofit/>
          </a:bodyPr>
          <a:lstStyle/>
          <a:p>
            <a:pPr algn="ctr" rtl="0">
              <a:buNone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See you later </a:t>
            </a:r>
          </a:p>
          <a:p>
            <a:pPr algn="ctr" rtl="0">
              <a:buNone/>
            </a:pPr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</a:rPr>
              <a:t>Take care </a:t>
            </a:r>
          </a:p>
          <a:p>
            <a:pPr algn="ctr" rtl="0">
              <a:buNone/>
            </a:pP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Rounded MT Bold" panose="020F0704030504030204" pitchFamily="34" charset="0"/>
              </a:rPr>
              <a:t>Teacher :</a:t>
            </a:r>
            <a:endParaRPr lang="en-US" sz="4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F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 rtl="0">
              <a:buNone/>
            </a:pPr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 Rounded MT Bold" panose="020F0704030504030204" pitchFamily="34" charset="0"/>
              </a:rPr>
              <a:t>Badr Sayid Al-Shehri </a:t>
            </a: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502" b="97106" l="8228" r="96519">
                        <a14:foregroundMark x1="32595" y1="4502" x2="42089" y2="17042"/>
                        <a14:foregroundMark x1="25316" y1="13023" x2="25316" y2="13023"/>
                        <a14:foregroundMark x1="27848" y1="9164" x2="20253" y2="17203"/>
                        <a14:foregroundMark x1="20253" y1="17203" x2="19304" y2="22186"/>
                        <a14:foregroundMark x1="8544" y1="40193" x2="8544" y2="40193"/>
                        <a14:foregroundMark x1="87658" y1="32958" x2="87658" y2="32958"/>
                        <a14:foregroundMark x1="96835" y1="35370" x2="96835" y2="35370"/>
                        <a14:foregroundMark x1="39557" y1="91158" x2="39557" y2="91158"/>
                        <a14:foregroundMark x1="43987" y1="94212" x2="47468" y2="97106"/>
                        <a14:foregroundMark x1="18038" y1="96785" x2="25000" y2="956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2967" y="1543096"/>
            <a:ext cx="2721302" cy="505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7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t="-6000" r="-2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96007" y="2145267"/>
            <a:ext cx="7772400" cy="1609344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en-US" sz="8800" dirty="0"/>
              <a:t>Unit 7 </a:t>
            </a:r>
            <a:endParaRPr lang="ar-SA" sz="8800" dirty="0"/>
          </a:p>
        </p:txBody>
      </p:sp>
    </p:spTree>
    <p:extLst>
      <p:ext uri="{BB962C8B-B14F-4D97-AF65-F5344CB8AC3E}">
        <p14:creationId xmlns:p14="http://schemas.microsoft.com/office/powerpoint/2010/main" val="313805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951C89FE-BA3F-4083-BA54-6018D41EBB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76" y="202670"/>
            <a:ext cx="8024883" cy="6447971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280745" y="2175640"/>
            <a:ext cx="17236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surprised  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7068192" y="2170387"/>
            <a:ext cx="118242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angry   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760484" y="4083264"/>
            <a:ext cx="17236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happy  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6143287" y="4093774"/>
            <a:ext cx="17236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worried  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2948152" y="6027669"/>
            <a:ext cx="17236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scared  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6500635" y="6027670"/>
            <a:ext cx="1723696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  <a:latin typeface="Comic Sans MS" panose="030F0702030302020204" pitchFamily="66" charset="0"/>
              </a:rPr>
              <a:t>tired  </a:t>
            </a:r>
            <a:endParaRPr lang="ar-SA" sz="20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2385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87" y="61442"/>
            <a:ext cx="8744606" cy="6735115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2417379" y="1692165"/>
            <a:ext cx="18918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anything 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424153" y="2349061"/>
            <a:ext cx="221242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No one  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5197358" y="2716922"/>
            <a:ext cx="18918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nothing 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518746" y="3095294"/>
            <a:ext cx="18918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Someone  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502980" y="4340774"/>
            <a:ext cx="599090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d</a:t>
            </a:r>
          </a:p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a</a:t>
            </a:r>
          </a:p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f</a:t>
            </a:r>
          </a:p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e</a:t>
            </a:r>
          </a:p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b</a:t>
            </a:r>
          </a:p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c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385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8" y="156706"/>
            <a:ext cx="8692055" cy="6544588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4519448" y="3016469"/>
            <a:ext cx="3005959" cy="1077218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bg1"/>
                </a:solidFill>
              </a:rPr>
              <a:t>إجابات عشوائية من قبل الطلاب </a:t>
            </a:r>
          </a:p>
        </p:txBody>
      </p:sp>
    </p:spTree>
    <p:extLst>
      <p:ext uri="{BB962C8B-B14F-4D97-AF65-F5344CB8AC3E}">
        <p14:creationId xmlns:p14="http://schemas.microsoft.com/office/powerpoint/2010/main" val="2588490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521"/>
          <a:stretch/>
        </p:blipFill>
        <p:spPr>
          <a:xfrm>
            <a:off x="231228" y="147145"/>
            <a:ext cx="8744606" cy="6516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630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08" t="55479" r="18210"/>
          <a:stretch/>
        </p:blipFill>
        <p:spPr>
          <a:xfrm>
            <a:off x="357354" y="367862"/>
            <a:ext cx="8397765" cy="5444359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334815" y="693682"/>
            <a:ext cx="7031420" cy="267765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Comic Sans MS" panose="030F0702030302020204" pitchFamily="66" charset="0"/>
              </a:rPr>
              <a:t>There were stop signs at the corner </a:t>
            </a:r>
          </a:p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There wasn’t a child at the bus stop </a:t>
            </a:r>
          </a:p>
          <a:p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There weren’t many cars in the street </a:t>
            </a:r>
          </a:p>
          <a:p>
            <a:r>
              <a:rPr lang="en-US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</a:rPr>
              <a:t>There was a man in the back seat of the car </a:t>
            </a:r>
          </a:p>
          <a:p>
            <a:r>
              <a:rPr lang="en-US" sz="2400" dirty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There 2 people at the bus stop </a:t>
            </a:r>
          </a:p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</a:rPr>
              <a:t>There weren’t 2 people on a bench in the park </a:t>
            </a:r>
          </a:p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There were two children in the taxi </a:t>
            </a:r>
            <a:endParaRPr lang="ar-SA" sz="2400" dirty="0">
              <a:solidFill>
                <a:schemeClr val="accent1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867105" y="4030709"/>
            <a:ext cx="749912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There were an accident at the corner . A taxi crashed into another car . Thank god no one was hurt . It was both the drivers fault because the didn’t see the stop signs . </a:t>
            </a:r>
          </a:p>
        </p:txBody>
      </p:sp>
    </p:spTree>
    <p:extLst>
      <p:ext uri="{BB962C8B-B14F-4D97-AF65-F5344CB8AC3E}">
        <p14:creationId xmlns:p14="http://schemas.microsoft.com/office/powerpoint/2010/main" val="2592285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72" y="273269"/>
            <a:ext cx="8902262" cy="6400800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345324" y="1324303"/>
            <a:ext cx="15765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had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395528" y="1329559"/>
            <a:ext cx="15765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didn’t get 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3809995" y="1686910"/>
            <a:ext cx="15765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studied 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2044261" y="2044260"/>
            <a:ext cx="15765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was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5312969" y="2023236"/>
            <a:ext cx="15765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ate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434663" y="2412121"/>
            <a:ext cx="15765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walked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6290425" y="2391099"/>
            <a:ext cx="15765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saw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ربع نص 9"/>
          <p:cNvSpPr txBox="1"/>
          <p:nvPr/>
        </p:nvSpPr>
        <p:spPr>
          <a:xfrm>
            <a:off x="4188365" y="2748451"/>
            <a:ext cx="15765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was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ربع نص 10"/>
          <p:cNvSpPr txBox="1"/>
          <p:nvPr/>
        </p:nvSpPr>
        <p:spPr>
          <a:xfrm>
            <a:off x="1119353" y="3116315"/>
            <a:ext cx="15765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hit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4934598" y="3126824"/>
            <a:ext cx="186559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didn’t stop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ربع نص 12"/>
          <p:cNvSpPr txBox="1"/>
          <p:nvPr/>
        </p:nvSpPr>
        <p:spPr>
          <a:xfrm>
            <a:off x="1802524" y="3473664"/>
            <a:ext cx="15765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was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5323479" y="3473664"/>
            <a:ext cx="14767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was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ربع نص 14"/>
          <p:cNvSpPr txBox="1"/>
          <p:nvPr/>
        </p:nvSpPr>
        <p:spPr>
          <a:xfrm>
            <a:off x="2438397" y="3836269"/>
            <a:ext cx="14767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was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ربع نص 15"/>
          <p:cNvSpPr txBox="1"/>
          <p:nvPr/>
        </p:nvSpPr>
        <p:spPr>
          <a:xfrm>
            <a:off x="5927822" y="3825759"/>
            <a:ext cx="14767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arrived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مربع نص 16"/>
          <p:cNvSpPr txBox="1"/>
          <p:nvPr/>
        </p:nvSpPr>
        <p:spPr>
          <a:xfrm>
            <a:off x="1933904" y="4183109"/>
            <a:ext cx="14767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asked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ربع نص 17"/>
          <p:cNvSpPr txBox="1"/>
          <p:nvPr/>
        </p:nvSpPr>
        <p:spPr>
          <a:xfrm>
            <a:off x="4855770" y="4193621"/>
            <a:ext cx="283780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Did 		  see 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مربع نص 18"/>
          <p:cNvSpPr txBox="1"/>
          <p:nvPr/>
        </p:nvSpPr>
        <p:spPr>
          <a:xfrm>
            <a:off x="2469929" y="4550971"/>
            <a:ext cx="14767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had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1566045" y="4897813"/>
            <a:ext cx="14767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arrived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5948844" y="4897813"/>
            <a:ext cx="14767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was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مربع نص 21"/>
          <p:cNvSpPr txBox="1"/>
          <p:nvPr/>
        </p:nvSpPr>
        <p:spPr>
          <a:xfrm>
            <a:off x="1418902" y="5255168"/>
            <a:ext cx="14767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missed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4897814" y="5265674"/>
            <a:ext cx="14767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walked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1082570" y="5633536"/>
            <a:ext cx="14767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was not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مربع نص 24"/>
          <p:cNvSpPr txBox="1"/>
          <p:nvPr/>
        </p:nvSpPr>
        <p:spPr>
          <a:xfrm>
            <a:off x="5297206" y="5623025"/>
            <a:ext cx="14767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was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1103592" y="5959357"/>
            <a:ext cx="147670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was not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168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14" y="157655"/>
            <a:ext cx="8891752" cy="6579476"/>
          </a:xfrm>
          <a:prstGeom prst="rect">
            <a:avLst/>
          </a:prstGeom>
        </p:spPr>
      </p:pic>
      <p:sp>
        <p:nvSpPr>
          <p:cNvPr id="3" name="مربع نص 2"/>
          <p:cNvSpPr txBox="1"/>
          <p:nvPr/>
        </p:nvSpPr>
        <p:spPr>
          <a:xfrm>
            <a:off x="1229710" y="882869"/>
            <a:ext cx="423566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Two weeks ago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1234966" y="1529256"/>
            <a:ext cx="59330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Because he was studying until midnight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1198181" y="2175641"/>
            <a:ext cx="59330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Because he didn’t stop at the stop sign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1219201" y="2816770"/>
            <a:ext cx="5933089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Comic Sans MS" panose="030F0702030302020204" pitchFamily="66" charset="0"/>
              </a:rPr>
              <a:t>Because no one was hurt </a:t>
            </a:r>
            <a:endParaRPr lang="ar-SA" sz="2400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756746" y="3478920"/>
            <a:ext cx="766204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omic Sans MS" panose="030F0702030302020204" pitchFamily="66" charset="0"/>
              </a:rPr>
              <a:t>Because he missed the bus and had to walk to school </a:t>
            </a:r>
            <a:endParaRPr lang="ar-SA" sz="24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4740166" y="5160579"/>
            <a:ext cx="3415862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اكتب عن يومك الجيد أو السيء وماذا حدث خلال هذا اليوم </a:t>
            </a:r>
          </a:p>
        </p:txBody>
      </p:sp>
    </p:spTree>
    <p:extLst>
      <p:ext uri="{BB962C8B-B14F-4D97-AF65-F5344CB8AC3E}">
        <p14:creationId xmlns:p14="http://schemas.microsoft.com/office/powerpoint/2010/main" val="2575872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نوع الخشب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نوع الخشب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نوع الخشب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نوع خشب</Template>
  <TotalTime>1134</TotalTime>
  <Words>202</Words>
  <Application>Microsoft Office PowerPoint</Application>
  <PresentationFormat>عرض على الشاشة (4:3)</PresentationFormat>
  <Paragraphs>62</Paragraphs>
  <Slides>10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5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10</vt:i4>
      </vt:variant>
    </vt:vector>
  </HeadingPairs>
  <TitlesOfParts>
    <vt:vector size="16" baseType="lpstr">
      <vt:lpstr>Rockwell</vt:lpstr>
      <vt:lpstr>Arial Rounded MT Bold</vt:lpstr>
      <vt:lpstr>Wingdings</vt:lpstr>
      <vt:lpstr>Rockwell Condensed</vt:lpstr>
      <vt:lpstr>Comic Sans MS</vt:lpstr>
      <vt:lpstr>نوع الخشب</vt:lpstr>
      <vt:lpstr>Super goal 3 </vt:lpstr>
      <vt:lpstr>Unit 7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3</dc:title>
  <dc:creator>ڪپړۑآء اڷٲﻣير</dc:creator>
  <cp:lastModifiedBy>ڪپړۑآء اڷٲﻣير</cp:lastModifiedBy>
  <cp:revision>73</cp:revision>
  <dcterms:created xsi:type="dcterms:W3CDTF">2019-05-10T08:01:25Z</dcterms:created>
  <dcterms:modified xsi:type="dcterms:W3CDTF">2020-07-28T14:18:43Z</dcterms:modified>
</cp:coreProperties>
</file>