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349632" y="3190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عاقبة الظلم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591622" y="367608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4"/>
            <a:ext cx="9149323" cy="68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7743" y="5704506"/>
            <a:ext cx="6410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 ما اسمه ؟ ما مناقبه ؟ ما أو غزوة غزاها ؟ ماذا قال عنه النبي </a:t>
            </a:r>
            <a:r>
              <a:rPr lang="en-US" sz="2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؟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متى توفي ؟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7857072" y="56232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852026" y="908720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082258" y="111109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082258" y="164244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7884368" y="2407240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7842864" y="541792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073096" y="260584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073096" y="280822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059448" y="314473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059448" y="3360760"/>
            <a:ext cx="1832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059448" y="3501008"/>
            <a:ext cx="183231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059448" y="3717032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8074234" y="388834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8059448" y="4279448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8074234" y="4625840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1"/>
            <a:ext cx="9134705" cy="6848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532440" y="30912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581715" y="80941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277201" y="2389824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316416" y="4036128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1" t="55575" r="18125" b="40435"/>
          <a:stretch/>
        </p:blipFill>
        <p:spPr bwMode="auto">
          <a:xfrm>
            <a:off x="4355976" y="236738"/>
            <a:ext cx="2402006" cy="36614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405840" y="607656"/>
            <a:ext cx="777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7" t="58721" r="18125" b="36901"/>
          <a:stretch/>
        </p:blipFill>
        <p:spPr bwMode="auto">
          <a:xfrm>
            <a:off x="1763688" y="238898"/>
            <a:ext cx="2433398" cy="36182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745888" y="890054"/>
            <a:ext cx="1519219" cy="1987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300193" y="1478456"/>
            <a:ext cx="1985160" cy="2186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770608" y="3563633"/>
            <a:ext cx="3516832" cy="1806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0" name="رابط مستقيم 19"/>
          <p:cNvCxnSpPr/>
          <p:nvPr/>
        </p:nvCxnSpPr>
        <p:spPr>
          <a:xfrm flipV="1">
            <a:off x="8290827" y="989436"/>
            <a:ext cx="237872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V="1">
            <a:off x="8302768" y="1587855"/>
            <a:ext cx="237872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8289120" y="3658672"/>
            <a:ext cx="237872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8528699" y="989436"/>
            <a:ext cx="0" cy="2669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3563888" y="1088819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/>
          <p:cNvSpPr/>
          <p:nvPr/>
        </p:nvSpPr>
        <p:spPr>
          <a:xfrm>
            <a:off x="2483768" y="1224048"/>
            <a:ext cx="2306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لأن الله لا يغفره لمن مات عليه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7" t="62335" r="18124" b="30894"/>
          <a:stretch/>
        </p:blipFill>
        <p:spPr bwMode="auto">
          <a:xfrm>
            <a:off x="107504" y="6237312"/>
            <a:ext cx="4209603" cy="50868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مستطيل 30"/>
          <p:cNvSpPr/>
          <p:nvPr/>
        </p:nvSpPr>
        <p:spPr>
          <a:xfrm>
            <a:off x="8158752" y="2713562"/>
            <a:ext cx="777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073011" y="2492358"/>
            <a:ext cx="183223" cy="8302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3" name="رابط كسهم مستقيم 32"/>
          <p:cNvCxnSpPr/>
          <p:nvPr/>
        </p:nvCxnSpPr>
        <p:spPr>
          <a:xfrm flipH="1">
            <a:off x="8286091" y="2911296"/>
            <a:ext cx="2438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8230845" y="4750479"/>
            <a:ext cx="777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8104160" y="4142614"/>
            <a:ext cx="183223" cy="195778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6" name="رابط كسهم مستقيم 35"/>
          <p:cNvCxnSpPr/>
          <p:nvPr/>
        </p:nvCxnSpPr>
        <p:spPr>
          <a:xfrm flipH="1">
            <a:off x="8358184" y="4948213"/>
            <a:ext cx="2438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9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"/>
            <a:ext cx="91286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14040" y="575976"/>
            <a:ext cx="18323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31456" y="949664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27688" y="1313472"/>
            <a:ext cx="18323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31456" y="1512080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31456" y="2506544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45104" y="327133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27688" y="417637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3" t="69116" r="18125" b="27416"/>
          <a:stretch/>
        </p:blipFill>
        <p:spPr bwMode="auto">
          <a:xfrm>
            <a:off x="3154062" y="4926837"/>
            <a:ext cx="2914996" cy="28660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7597401" y="3464569"/>
            <a:ext cx="777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506340" y="3393709"/>
            <a:ext cx="166566" cy="51554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7724740" y="3662303"/>
            <a:ext cx="2438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t="76133" r="18125" b="16852"/>
          <a:stretch/>
        </p:blipFill>
        <p:spPr bwMode="auto">
          <a:xfrm>
            <a:off x="1187624" y="5369504"/>
            <a:ext cx="6425329" cy="5797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7971089" y="3977768"/>
            <a:ext cx="777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ج6: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9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2"/>
            <a:ext cx="9131906" cy="68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1799" y="5704506"/>
            <a:ext cx="6410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ج5: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الخسارة والهلاك وكسب السيئات وحصول الظلمة يوم القيامة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71016" y="3689736"/>
            <a:ext cx="99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ص126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180896" y="3964994"/>
            <a:ext cx="99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ص126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365856" y="4193792"/>
            <a:ext cx="99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ص126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707904" y="4654010"/>
            <a:ext cx="99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ص127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85240" y="5333146"/>
            <a:ext cx="99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ص127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04943" y="1215042"/>
            <a:ext cx="3895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كظلم الأجير أو العمال أو الخدم فلا يعطيهم أجرتهم </a:t>
            </a:r>
          </a:p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أو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بنقص الأجر ة عليهم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274085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سببه: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رجل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زبيد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خرج بتجارة فاشتراها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منه العاص بن وائل ولم يعطه حقه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80583" y="3109904"/>
            <a:ext cx="569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فتحالفوا وتعاهدوا على نصرة المظلوم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على الظالم حتى يؤدى إليه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حقه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54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96</Words>
  <Application>Microsoft Office PowerPoint</Application>
  <PresentationFormat>عرض على الشاشة (3:4)‏</PresentationFormat>
  <Paragraphs>18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257</cp:revision>
  <dcterms:created xsi:type="dcterms:W3CDTF">2014-08-31T20:10:42Z</dcterms:created>
  <dcterms:modified xsi:type="dcterms:W3CDTF">2019-10-25T18:31:49Z</dcterms:modified>
</cp:coreProperties>
</file>