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media/image2.jpeg" ContentType="image/jpeg"/>
  <Override PartName="/ppt/media/image3.jpeg" ContentType="image/jpeg"/>
  <Override PartName="/ppt/media/image4.jpeg" ContentType="image/jpeg"/>
  <Override PartName="/ppt/theme/theme2.xml" ContentType="application/vnd.openxmlformats-officedocument.theme+xml"/>
  <Override PartName="/ppt/media/image5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1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9A7865"/>
      </a:buClr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625B48"/>
        </a:solidFill>
        <a:effectLst/>
        <a:uFillTx/>
        <a:latin typeface="+mn-lt"/>
        <a:ea typeface="+mn-ea"/>
        <a:cs typeface="+mn-cs"/>
        <a:sym typeface="Geeza Pro Regular"/>
      </a:defRPr>
    </a:lvl1pPr>
    <a:lvl2pPr marL="0" marR="0" indent="0" algn="ctr" defTabSz="584200" rtl="1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9A7865"/>
      </a:buClr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625B48"/>
        </a:solidFill>
        <a:effectLst/>
        <a:uFillTx/>
        <a:latin typeface="+mn-lt"/>
        <a:ea typeface="+mn-ea"/>
        <a:cs typeface="+mn-cs"/>
        <a:sym typeface="Geeza Pro Regular"/>
      </a:defRPr>
    </a:lvl2pPr>
    <a:lvl3pPr marL="0" marR="0" indent="0" algn="ctr" defTabSz="584200" rtl="1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9A7865"/>
      </a:buClr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625B48"/>
        </a:solidFill>
        <a:effectLst/>
        <a:uFillTx/>
        <a:latin typeface="+mn-lt"/>
        <a:ea typeface="+mn-ea"/>
        <a:cs typeface="+mn-cs"/>
        <a:sym typeface="Geeza Pro Regular"/>
      </a:defRPr>
    </a:lvl3pPr>
    <a:lvl4pPr marL="0" marR="0" indent="0" algn="ctr" defTabSz="584200" rtl="1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9A7865"/>
      </a:buClr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625B48"/>
        </a:solidFill>
        <a:effectLst/>
        <a:uFillTx/>
        <a:latin typeface="+mn-lt"/>
        <a:ea typeface="+mn-ea"/>
        <a:cs typeface="+mn-cs"/>
        <a:sym typeface="Geeza Pro Regular"/>
      </a:defRPr>
    </a:lvl4pPr>
    <a:lvl5pPr marL="0" marR="0" indent="0" algn="ctr" defTabSz="584200" rtl="1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9A7865"/>
      </a:buClr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625B48"/>
        </a:solidFill>
        <a:effectLst/>
        <a:uFillTx/>
        <a:latin typeface="+mn-lt"/>
        <a:ea typeface="+mn-ea"/>
        <a:cs typeface="+mn-cs"/>
        <a:sym typeface="Geeza Pro Regular"/>
      </a:defRPr>
    </a:lvl5pPr>
    <a:lvl6pPr marL="0" marR="0" indent="0" algn="ctr" defTabSz="584200" rtl="1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9A7865"/>
      </a:buClr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625B48"/>
        </a:solidFill>
        <a:effectLst/>
        <a:uFillTx/>
        <a:latin typeface="+mn-lt"/>
        <a:ea typeface="+mn-ea"/>
        <a:cs typeface="+mn-cs"/>
        <a:sym typeface="Geeza Pro Regular"/>
      </a:defRPr>
    </a:lvl6pPr>
    <a:lvl7pPr marL="0" marR="0" indent="0" algn="ctr" defTabSz="584200" rtl="1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9A7865"/>
      </a:buClr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625B48"/>
        </a:solidFill>
        <a:effectLst/>
        <a:uFillTx/>
        <a:latin typeface="+mn-lt"/>
        <a:ea typeface="+mn-ea"/>
        <a:cs typeface="+mn-cs"/>
        <a:sym typeface="Geeza Pro Regular"/>
      </a:defRPr>
    </a:lvl7pPr>
    <a:lvl8pPr marL="0" marR="0" indent="0" algn="ctr" defTabSz="584200" rtl="1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9A7865"/>
      </a:buClr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625B48"/>
        </a:solidFill>
        <a:effectLst/>
        <a:uFillTx/>
        <a:latin typeface="+mn-lt"/>
        <a:ea typeface="+mn-ea"/>
        <a:cs typeface="+mn-cs"/>
        <a:sym typeface="Geeza Pro Regular"/>
      </a:defRPr>
    </a:lvl8pPr>
    <a:lvl9pPr marL="0" marR="0" indent="0" algn="ctr" defTabSz="584200" rtl="1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9A7865"/>
      </a:buClr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625B48"/>
        </a:solidFill>
        <a:effectLst/>
        <a:uFillTx/>
        <a:latin typeface="+mn-lt"/>
        <a:ea typeface="+mn-ea"/>
        <a:cs typeface="+mn-cs"/>
        <a:sym typeface="Geeza Pro Regular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59411C"/>
        </a:fontRef>
        <a:srgbClr val="59411C"/>
      </a:tcTxStyle>
      <a:tcStyle>
        <a:tcBdr>
          <a:left>
            <a:ln w="12700" cap="flat">
              <a:solidFill>
                <a:srgbClr val="B8A992"/>
              </a:solidFill>
              <a:prstDash val="solid"/>
              <a:miter lim="400000"/>
            </a:ln>
          </a:left>
          <a:right>
            <a:ln w="12700" cap="flat">
              <a:solidFill>
                <a:srgbClr val="B8A992"/>
              </a:solidFill>
              <a:prstDash val="solid"/>
              <a:miter lim="400000"/>
            </a:ln>
          </a:right>
          <a:top>
            <a:ln w="12700" cap="flat">
              <a:solidFill>
                <a:srgbClr val="B8A992"/>
              </a:solidFill>
              <a:prstDash val="solid"/>
              <a:miter lim="400000"/>
            </a:ln>
          </a:top>
          <a:bottom>
            <a:ln w="12700" cap="flat">
              <a:solidFill>
                <a:srgbClr val="B8A992"/>
              </a:solidFill>
              <a:prstDash val="solid"/>
              <a:miter lim="400000"/>
            </a:ln>
          </a:bottom>
          <a:insideH>
            <a:ln w="12700" cap="flat">
              <a:solidFill>
                <a:srgbClr val="B8A992"/>
              </a:solidFill>
              <a:prstDash val="solid"/>
              <a:miter lim="400000"/>
            </a:ln>
          </a:insideH>
          <a:insideV>
            <a:ln w="12700" cap="flat">
              <a:solidFill>
                <a:srgbClr val="B8A992"/>
              </a:solidFill>
              <a:prstDash val="solid"/>
              <a:miter lim="400000"/>
            </a:ln>
          </a:insideV>
        </a:tcBdr>
        <a:fill>
          <a:solidFill>
            <a:srgbClr val="ECDEB5"/>
          </a:solidFill>
        </a:fill>
      </a:tcStyle>
    </a:wholeTbl>
    <a:band2H>
      <a:tcTxStyle b="def" i="def"/>
      <a:tcStyle>
        <a:tcBdr/>
        <a:fill>
          <a:solidFill>
            <a:srgbClr val="E7D4AC"/>
          </a:solidFill>
        </a:fill>
      </a:tcStyle>
    </a:band2H>
    <a:firstCol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solidFill>
                <a:srgbClr val="B8A992"/>
              </a:solidFill>
              <a:prstDash val="solid"/>
              <a:miter lim="400000"/>
            </a:ln>
          </a:left>
          <a:right>
            <a:ln w="12700" cap="flat">
              <a:solidFill>
                <a:srgbClr val="353528"/>
              </a:solidFill>
              <a:prstDash val="solid"/>
              <a:miter lim="400000"/>
            </a:ln>
          </a:right>
          <a:top>
            <a:ln w="12700" cap="flat">
              <a:solidFill>
                <a:srgbClr val="B8A992"/>
              </a:solidFill>
              <a:prstDash val="solid"/>
              <a:miter lim="400000"/>
            </a:ln>
          </a:top>
          <a:bottom>
            <a:ln w="12700" cap="flat">
              <a:solidFill>
                <a:srgbClr val="B8A992"/>
              </a:solidFill>
              <a:prstDash val="solid"/>
              <a:miter lim="400000"/>
            </a:ln>
          </a:bottom>
          <a:insideH>
            <a:ln w="12700" cap="flat">
              <a:solidFill>
                <a:srgbClr val="B8A992"/>
              </a:solidFill>
              <a:prstDash val="solid"/>
              <a:miter lim="400000"/>
            </a:ln>
          </a:insideH>
          <a:insideV>
            <a:ln w="12700" cap="flat">
              <a:solidFill>
                <a:srgbClr val="B8A992"/>
              </a:solidFill>
              <a:prstDash val="solid"/>
              <a:miter lim="400000"/>
            </a:ln>
          </a:insideV>
        </a:tcBdr>
        <a:fill>
          <a:solidFill>
            <a:srgbClr val="DCCAAB"/>
          </a:solidFill>
        </a:fill>
      </a:tcStyle>
    </a:firstCol>
    <a:la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solidFill>
                <a:srgbClr val="B8A992"/>
              </a:solidFill>
              <a:prstDash val="solid"/>
              <a:miter lim="400000"/>
            </a:ln>
          </a:left>
          <a:right>
            <a:ln w="12700" cap="flat">
              <a:solidFill>
                <a:srgbClr val="B8A992"/>
              </a:solidFill>
              <a:prstDash val="solid"/>
              <a:miter lim="400000"/>
            </a:ln>
          </a:right>
          <a:top>
            <a:ln w="25400" cap="flat">
              <a:solidFill>
                <a:srgbClr val="353528"/>
              </a:solidFill>
              <a:prstDash val="solid"/>
              <a:miter lim="400000"/>
            </a:ln>
          </a:top>
          <a:bottom>
            <a:ln w="12700" cap="flat">
              <a:solidFill>
                <a:srgbClr val="B8A992"/>
              </a:solidFill>
              <a:prstDash val="solid"/>
              <a:miter lim="400000"/>
            </a:ln>
          </a:bottom>
          <a:insideH>
            <a:ln w="12700" cap="flat">
              <a:solidFill>
                <a:srgbClr val="B8A992"/>
              </a:solidFill>
              <a:prstDash val="solid"/>
              <a:miter lim="400000"/>
            </a:ln>
          </a:insideH>
          <a:insideV>
            <a:ln w="12700" cap="flat">
              <a:solidFill>
                <a:srgbClr val="B8A992"/>
              </a:solidFill>
              <a:prstDash val="solid"/>
              <a:miter lim="400000"/>
            </a:ln>
          </a:insideV>
        </a:tcBdr>
        <a:fill>
          <a:solidFill>
            <a:srgbClr val="ECDEB5">
              <a:alpha val="64999"/>
            </a:srgbClr>
          </a:solidFill>
        </a:fill>
      </a:tcStyle>
    </a:lastRow>
    <a:fir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solidFill>
                <a:srgbClr val="B8A992"/>
              </a:solidFill>
              <a:prstDash val="solid"/>
              <a:miter lim="400000"/>
            </a:ln>
          </a:left>
          <a:right>
            <a:ln w="12700" cap="flat">
              <a:solidFill>
                <a:srgbClr val="B8A992"/>
              </a:solidFill>
              <a:prstDash val="solid"/>
              <a:miter lim="400000"/>
            </a:ln>
          </a:right>
          <a:top>
            <a:ln w="12700" cap="flat">
              <a:solidFill>
                <a:srgbClr val="B8A992"/>
              </a:solidFill>
              <a:prstDash val="solid"/>
              <a:miter lim="400000"/>
            </a:ln>
          </a:top>
          <a:bottom>
            <a:ln w="12700" cap="flat">
              <a:solidFill>
                <a:srgbClr val="353528"/>
              </a:solidFill>
              <a:prstDash val="solid"/>
              <a:miter lim="400000"/>
            </a:ln>
          </a:bottom>
          <a:insideH>
            <a:ln w="12700" cap="flat">
              <a:solidFill>
                <a:srgbClr val="B8A992"/>
              </a:solidFill>
              <a:prstDash val="solid"/>
              <a:miter lim="400000"/>
            </a:ln>
          </a:insideH>
          <a:insideV>
            <a:ln w="12700" cap="flat">
              <a:solidFill>
                <a:srgbClr val="B8A992"/>
              </a:solidFill>
              <a:prstDash val="solid"/>
              <a:miter lim="400000"/>
            </a:ln>
          </a:insideV>
        </a:tcBdr>
        <a:fill>
          <a:solidFill>
            <a:srgbClr val="DCCAAB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59411C"/>
        </a:fontRef>
        <a:srgbClr val="59411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6F6F6F"/>
              </a:solidFill>
              <a:prstDash val="solid"/>
              <a:miter lim="400000"/>
            </a:ln>
          </a:top>
          <a:bottom>
            <a:ln w="12700" cap="flat">
              <a:solidFill>
                <a:srgbClr val="6F6F6F"/>
              </a:solidFill>
              <a:prstDash val="solid"/>
              <a:miter lim="400000"/>
            </a:ln>
          </a:bottom>
          <a:insideH>
            <a:ln w="12700" cap="flat">
              <a:solidFill>
                <a:srgbClr val="6F6F6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BDFBA">
              <a:alpha val="64999"/>
            </a:srgbClr>
          </a:solidFill>
        </a:fill>
      </a:tcStyle>
    </a:wholeTbl>
    <a:band2H>
      <a:tcTxStyle b="def" i="def"/>
      <a:tcStyle>
        <a:tcBdr/>
        <a:fill>
          <a:solidFill>
            <a:srgbClr val="E3D3A5"/>
          </a:solidFill>
        </a:fill>
      </a:tcStyle>
    </a:band2H>
    <a:firstCol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solidFill>
                <a:srgbClr val="6F6F6F"/>
              </a:solidFill>
              <a:prstDash val="solid"/>
              <a:miter lim="400000"/>
            </a:ln>
          </a:left>
          <a:right>
            <a:ln w="12700" cap="flat">
              <a:solidFill>
                <a:srgbClr val="6F6F6F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5CEA8"/>
          </a:solidFill>
        </a:fill>
      </a:tcStyle>
    </a:firstCol>
    <a:la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0503C"/>
              </a:solidFill>
              <a:prstDash val="solid"/>
              <a:miter lim="400000"/>
            </a:ln>
          </a:top>
          <a:bottom>
            <a:ln w="12700" cap="flat">
              <a:solidFill>
                <a:srgbClr val="6F6F6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BDFBA">
              <a:alpha val="64999"/>
            </a:srgbClr>
          </a:solidFill>
        </a:fill>
      </a:tcStyle>
    </a:lastRow>
    <a:fir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6F6F6F"/>
              </a:solidFill>
              <a:prstDash val="solid"/>
              <a:miter lim="400000"/>
            </a:ln>
          </a:top>
          <a:bottom>
            <a:ln w="12700" cap="flat">
              <a:solidFill>
                <a:srgbClr val="6F6F6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2B78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59411C"/>
        </a:fontRef>
        <a:srgbClr val="59411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ECB9D"/>
          </a:solidFill>
        </a:fill>
      </a:tcStyle>
    </a:wholeTbl>
    <a:band2H>
      <a:tcTxStyle b="def" i="def"/>
      <a:tcStyle>
        <a:tcBdr/>
        <a:fill>
          <a:solidFill>
            <a:srgbClr val="D9C28E"/>
          </a:solidFill>
        </a:fill>
      </a:tcStyle>
    </a:band2H>
    <a:firstCol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solidFill>
                <a:srgbClr val="8B8173"/>
              </a:solidFill>
              <a:prstDash val="solid"/>
              <a:miter lim="400000"/>
            </a:ln>
          </a:left>
          <a:right>
            <a:ln w="12700" cap="flat">
              <a:solidFill>
                <a:srgbClr val="8B8173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CB3A1"/>
          </a:solidFill>
        </a:fill>
      </a:tcStyle>
    </a:firstCol>
    <a:la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353528"/>
              </a:solidFill>
              <a:prstDash val="solid"/>
              <a:miter lim="400000"/>
            </a:ln>
          </a:top>
          <a:bottom>
            <a:ln w="12700" cap="flat">
              <a:solidFill>
                <a:srgbClr val="8B8173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ECB9D"/>
          </a:solidFill>
        </a:fill>
      </a:tcStyle>
    </a:lastRow>
    <a:fir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86E5F"/>
              </a:solidFill>
              <a:prstDash val="solid"/>
              <a:miter lim="400000"/>
            </a:ln>
          </a:top>
          <a:bottom>
            <a:ln w="12700" cap="flat">
              <a:solidFill>
                <a:srgbClr val="8B8173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CAAA5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59411C"/>
        </a:fontRef>
        <a:srgbClr val="59411C"/>
      </a:tcTxStyle>
      <a:tcStyle>
        <a:tcBdr>
          <a:left>
            <a:ln w="12700" cap="flat">
              <a:solidFill>
                <a:srgbClr val="917359"/>
              </a:solidFill>
              <a:prstDash val="solid"/>
              <a:miter lim="400000"/>
            </a:ln>
          </a:left>
          <a:right>
            <a:ln w="12700" cap="flat">
              <a:solidFill>
                <a:srgbClr val="917359"/>
              </a:solidFill>
              <a:prstDash val="solid"/>
              <a:miter lim="400000"/>
            </a:ln>
          </a:right>
          <a:top>
            <a:ln w="12700" cap="flat">
              <a:solidFill>
                <a:srgbClr val="917359"/>
              </a:solidFill>
              <a:prstDash val="solid"/>
              <a:miter lim="400000"/>
            </a:ln>
          </a:top>
          <a:bottom>
            <a:ln w="12700" cap="flat">
              <a:solidFill>
                <a:srgbClr val="917359"/>
              </a:solidFill>
              <a:prstDash val="solid"/>
              <a:miter lim="400000"/>
            </a:ln>
          </a:bottom>
          <a:insideH>
            <a:ln w="12700" cap="flat">
              <a:solidFill>
                <a:srgbClr val="917359"/>
              </a:solidFill>
              <a:prstDash val="solid"/>
              <a:miter lim="400000"/>
            </a:ln>
          </a:insideH>
          <a:insideV>
            <a:ln w="12700" cap="flat">
              <a:solidFill>
                <a:srgbClr val="917359"/>
              </a:solidFill>
              <a:prstDash val="solid"/>
              <a:miter lim="400000"/>
            </a:ln>
          </a:insideV>
        </a:tcBdr>
        <a:fill>
          <a:solidFill>
            <a:srgbClr val="DECB9D"/>
          </a:solidFill>
        </a:fill>
      </a:tcStyle>
    </a:wholeTbl>
    <a:band2H>
      <a:tcTxStyle b="def" i="def"/>
      <a:tcStyle>
        <a:tcBdr/>
        <a:fill>
          <a:solidFill>
            <a:srgbClr val="D9C28E"/>
          </a:solidFill>
        </a:fill>
      </a:tcStyle>
    </a:band2H>
    <a:firstCol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solidFill>
                <a:srgbClr val="917359"/>
              </a:solidFill>
              <a:prstDash val="solid"/>
              <a:miter lim="400000"/>
            </a:ln>
          </a:left>
          <a:right>
            <a:ln w="12700" cap="flat">
              <a:solidFill>
                <a:srgbClr val="917359"/>
              </a:solidFill>
              <a:prstDash val="solid"/>
              <a:miter lim="400000"/>
            </a:ln>
          </a:right>
          <a:top>
            <a:ln w="12700" cap="flat">
              <a:solidFill>
                <a:srgbClr val="917359"/>
              </a:solidFill>
              <a:prstDash val="solid"/>
              <a:miter lim="400000"/>
            </a:ln>
          </a:top>
          <a:bottom>
            <a:ln w="12700" cap="flat">
              <a:solidFill>
                <a:srgbClr val="917359"/>
              </a:solidFill>
              <a:prstDash val="solid"/>
              <a:miter lim="400000"/>
            </a:ln>
          </a:bottom>
          <a:insideH>
            <a:ln w="12700" cap="flat">
              <a:solidFill>
                <a:srgbClr val="917359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BD7AF"/>
          </a:solidFill>
        </a:fill>
      </a:tcStyle>
    </a:firstCol>
    <a:la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solidFill>
                <a:srgbClr val="917359"/>
              </a:solidFill>
              <a:prstDash val="solid"/>
              <a:miter lim="400000"/>
            </a:ln>
          </a:left>
          <a:right>
            <a:ln w="12700" cap="flat">
              <a:solidFill>
                <a:srgbClr val="917359"/>
              </a:solidFill>
              <a:prstDash val="solid"/>
              <a:miter lim="400000"/>
            </a:ln>
          </a:right>
          <a:top>
            <a:ln w="12700" cap="flat">
              <a:solidFill>
                <a:srgbClr val="917359"/>
              </a:solidFill>
              <a:prstDash val="solid"/>
              <a:miter lim="400000"/>
            </a:ln>
          </a:top>
          <a:bottom>
            <a:ln w="12700" cap="flat">
              <a:solidFill>
                <a:srgbClr val="917359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917359"/>
              </a:solidFill>
              <a:prstDash val="solid"/>
              <a:miter lim="400000"/>
            </a:ln>
          </a:insideV>
        </a:tcBdr>
        <a:fill>
          <a:solidFill>
            <a:srgbClr val="B48F6B"/>
          </a:solidFill>
        </a:fill>
      </a:tcStyle>
    </a:lastRow>
    <a:fir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solidFill>
                <a:srgbClr val="917359"/>
              </a:solidFill>
              <a:prstDash val="solid"/>
              <a:miter lim="400000"/>
            </a:ln>
          </a:left>
          <a:right>
            <a:ln w="12700" cap="flat">
              <a:solidFill>
                <a:srgbClr val="917359"/>
              </a:solidFill>
              <a:prstDash val="solid"/>
              <a:miter lim="400000"/>
            </a:ln>
          </a:right>
          <a:top>
            <a:ln w="12700" cap="flat">
              <a:solidFill>
                <a:srgbClr val="917359"/>
              </a:solidFill>
              <a:prstDash val="solid"/>
              <a:miter lim="400000"/>
            </a:ln>
          </a:top>
          <a:bottom>
            <a:ln w="12700" cap="flat">
              <a:solidFill>
                <a:srgbClr val="917359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917359"/>
              </a:solidFill>
              <a:prstDash val="solid"/>
              <a:miter lim="400000"/>
            </a:ln>
          </a:insideV>
        </a:tcBdr>
        <a:fill>
          <a:solidFill>
            <a:srgbClr val="B48F6B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5D5D5D"/>
        </a:fontRef>
        <a:srgbClr val="5D5D5D"/>
      </a:tcTxStyle>
      <a:tcStyle>
        <a:tcBdr>
          <a:left>
            <a:ln w="12700" cap="flat">
              <a:solidFill>
                <a:srgbClr val="828282"/>
              </a:solidFill>
              <a:prstDash val="solid"/>
              <a:miter lim="400000"/>
            </a:ln>
          </a:left>
          <a:right>
            <a:ln w="12700" cap="flat">
              <a:solidFill>
                <a:srgbClr val="828282"/>
              </a:solidFill>
              <a:prstDash val="solid"/>
              <a:miter lim="400000"/>
            </a:ln>
          </a:right>
          <a:top>
            <a:ln w="12700" cap="flat">
              <a:solidFill>
                <a:srgbClr val="828282"/>
              </a:solidFill>
              <a:prstDash val="solid"/>
              <a:miter lim="400000"/>
            </a:ln>
          </a:top>
          <a:bottom>
            <a:ln w="12700" cap="flat">
              <a:solidFill>
                <a:srgbClr val="828282"/>
              </a:solidFill>
              <a:prstDash val="solid"/>
              <a:miter lim="400000"/>
            </a:ln>
          </a:bottom>
          <a:insideH>
            <a:ln w="12700" cap="flat">
              <a:solidFill>
                <a:srgbClr val="828282"/>
              </a:solidFill>
              <a:prstDash val="solid"/>
              <a:miter lim="400000"/>
            </a:ln>
          </a:insideH>
          <a:insideV>
            <a:ln w="12700" cap="flat">
              <a:solidFill>
                <a:srgbClr val="828282"/>
              </a:solidFill>
              <a:prstDash val="solid"/>
              <a:miter lim="400000"/>
            </a:ln>
          </a:insideV>
        </a:tcBdr>
        <a:fill>
          <a:solidFill>
            <a:srgbClr val="ECDEB5"/>
          </a:solidFill>
        </a:fill>
      </a:tcStyle>
    </a:wholeTbl>
    <a:band2H>
      <a:tcTxStyle b="def" i="def"/>
      <a:tcStyle>
        <a:tcBdr/>
        <a:fill>
          <a:solidFill>
            <a:srgbClr val="DED4B6"/>
          </a:solidFill>
        </a:fill>
      </a:tcStyle>
    </a:band2H>
    <a:firstCol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solidFill>
                <a:srgbClr val="828282"/>
              </a:solidFill>
              <a:prstDash val="solid"/>
              <a:miter lim="400000"/>
            </a:ln>
          </a:left>
          <a:right>
            <a:ln w="12700" cap="flat">
              <a:solidFill>
                <a:srgbClr val="828282"/>
              </a:solidFill>
              <a:prstDash val="solid"/>
              <a:miter lim="400000"/>
            </a:ln>
          </a:right>
          <a:top>
            <a:ln w="12700" cap="flat">
              <a:solidFill>
                <a:srgbClr val="828282"/>
              </a:solidFill>
              <a:prstDash val="solid"/>
              <a:miter lim="400000"/>
            </a:ln>
          </a:top>
          <a:bottom>
            <a:ln w="12700" cap="flat">
              <a:solidFill>
                <a:srgbClr val="828282"/>
              </a:solidFill>
              <a:prstDash val="solid"/>
              <a:miter lim="400000"/>
            </a:ln>
          </a:bottom>
          <a:insideH>
            <a:ln w="12700" cap="flat">
              <a:solidFill>
                <a:srgbClr val="82828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7CDBE"/>
          </a:solidFill>
        </a:fill>
      </a:tcStyle>
    </a:firstCol>
    <a:la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282"/>
              </a:solidFill>
              <a:prstDash val="solid"/>
              <a:miter lim="400000"/>
            </a:ln>
          </a:top>
          <a:bottom>
            <a:ln w="12700" cap="flat">
              <a:solidFill>
                <a:srgbClr val="828282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9B4A5"/>
          </a:solidFill>
        </a:fill>
      </a:tcStyle>
    </a:lastRow>
    <a:fir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282"/>
              </a:solidFill>
              <a:prstDash val="solid"/>
              <a:miter lim="400000"/>
            </a:ln>
          </a:top>
          <a:bottom>
            <a:ln w="12700" cap="flat">
              <a:solidFill>
                <a:srgbClr val="828282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9B4A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5D5D5D"/>
        </a:fontRef>
        <a:srgbClr val="5D5D5D"/>
      </a:tcTxStyle>
      <a:tcStyle>
        <a:tcBdr>
          <a:left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FFFFF">
              <a:alpha val="20000"/>
            </a:srgbClr>
          </a:solidFill>
        </a:fill>
      </a:tcStyle>
    </a:band2H>
    <a:firstCol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0" name="Shape 15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r" defTabSz="457200" rtl="1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algn="r" defTabSz="457200" rtl="1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algn="r" defTabSz="457200" rtl="1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algn="r" defTabSz="457200" rtl="1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algn="r" defTabSz="457200" rtl="1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algn="r" defTabSz="457200" rtl="1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algn="r" defTabSz="457200" rtl="1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algn="r" defTabSz="457200" rtl="1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algn="r" defTabSz="457200" rtl="1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العنوان والعنوان الفرع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نص العنوان"/>
          <p:cNvSpPr txBox="1"/>
          <p:nvPr>
            <p:ph type="title"/>
          </p:nvPr>
        </p:nvSpPr>
        <p:spPr>
          <a:xfrm>
            <a:off x="1104900" y="1473200"/>
            <a:ext cx="10795000" cy="3556000"/>
          </a:xfrm>
          <a:prstGeom prst="rect">
            <a:avLst/>
          </a:prstGeom>
        </p:spPr>
        <p:txBody>
          <a:bodyPr anchor="b"/>
          <a:lstStyle/>
          <a:p>
            <a:pPr/>
            <a:r>
              <a:t>نص العنوان</a:t>
            </a:r>
          </a:p>
        </p:txBody>
      </p:sp>
      <p:sp>
        <p:nvSpPr>
          <p:cNvPr id="12" name="مستوى النص الأول…"/>
          <p:cNvSpPr txBox="1"/>
          <p:nvPr>
            <p:ph type="body" sz="quarter" idx="1"/>
          </p:nvPr>
        </p:nvSpPr>
        <p:spPr>
          <a:xfrm>
            <a:off x="1104900" y="5016500"/>
            <a:ext cx="10795000" cy="22352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1pPr>
            <a:lvl2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2pPr>
            <a:lvl3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3pPr>
            <a:lvl4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4pPr>
            <a:lvl5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5pPr>
          </a:lstStyle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13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rtl="0">
              <a:defRPr/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صورة - أفقية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صورة"/>
          <p:cNvSpPr/>
          <p:nvPr>
            <p:ph type="pic" idx="21"/>
          </p:nvPr>
        </p:nvSpPr>
        <p:spPr>
          <a:xfrm>
            <a:off x="2118171" y="468081"/>
            <a:ext cx="8787508" cy="5858339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نص العنوان"/>
          <p:cNvSpPr txBox="1"/>
          <p:nvPr>
            <p:ph type="title"/>
          </p:nvPr>
        </p:nvSpPr>
        <p:spPr>
          <a:xfrm>
            <a:off x="1104900" y="6248400"/>
            <a:ext cx="10795000" cy="1397000"/>
          </a:xfrm>
          <a:prstGeom prst="rect">
            <a:avLst/>
          </a:prstGeom>
        </p:spPr>
        <p:txBody>
          <a:bodyPr/>
          <a:lstStyle/>
          <a:p>
            <a:pPr/>
            <a:r>
              <a:t>نص العنوان</a:t>
            </a:r>
          </a:p>
        </p:txBody>
      </p:sp>
      <p:sp>
        <p:nvSpPr>
          <p:cNvPr id="22" name="مستوى النص الأول…"/>
          <p:cNvSpPr txBox="1"/>
          <p:nvPr>
            <p:ph type="body" sz="quarter" idx="1"/>
          </p:nvPr>
        </p:nvSpPr>
        <p:spPr>
          <a:xfrm>
            <a:off x="1104900" y="7632700"/>
            <a:ext cx="10795000" cy="13970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1pPr>
            <a:lvl2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2pPr>
            <a:lvl3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3pPr>
            <a:lvl4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4pPr>
            <a:lvl5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5pPr>
          </a:lstStyle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23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rtl="0">
              <a:defRPr/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العنوان - الوس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نص العنوان"/>
          <p:cNvSpPr txBox="1"/>
          <p:nvPr>
            <p:ph type="title"/>
          </p:nvPr>
        </p:nvSpPr>
        <p:spPr>
          <a:xfrm>
            <a:off x="1104900" y="3098800"/>
            <a:ext cx="10795000" cy="3556000"/>
          </a:xfrm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pPr/>
            <a:r>
              <a:t>نص العنوان</a:t>
            </a:r>
          </a:p>
        </p:txBody>
      </p:sp>
      <p:sp>
        <p:nvSpPr>
          <p:cNvPr id="31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rtl="0">
              <a:defRPr/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صورة - رأس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صورة"/>
          <p:cNvSpPr/>
          <p:nvPr>
            <p:ph type="pic" idx="21"/>
          </p:nvPr>
        </p:nvSpPr>
        <p:spPr>
          <a:xfrm>
            <a:off x="4088740" y="1357394"/>
            <a:ext cx="10701971" cy="7134642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نص العنوان"/>
          <p:cNvSpPr txBox="1"/>
          <p:nvPr>
            <p:ph type="title"/>
          </p:nvPr>
        </p:nvSpPr>
        <p:spPr>
          <a:xfrm>
            <a:off x="635000" y="1473200"/>
            <a:ext cx="5715000" cy="33147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نص العنوان</a:t>
            </a:r>
          </a:p>
        </p:txBody>
      </p:sp>
      <p:sp>
        <p:nvSpPr>
          <p:cNvPr id="40" name="مستوى النص الأول…"/>
          <p:cNvSpPr txBox="1"/>
          <p:nvPr>
            <p:ph type="body" sz="quarter" idx="1"/>
          </p:nvPr>
        </p:nvSpPr>
        <p:spPr>
          <a:xfrm>
            <a:off x="635000" y="4940300"/>
            <a:ext cx="5715000" cy="3606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1pPr>
            <a:lvl2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2pPr>
            <a:lvl3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3pPr>
            <a:lvl4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4pPr>
            <a:lvl5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5pPr>
          </a:lstStyle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41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rtl="0">
              <a:defRPr/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العنوان - أعل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نص العنوان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نص العنوان</a:t>
            </a:r>
          </a:p>
        </p:txBody>
      </p:sp>
      <p:sp>
        <p:nvSpPr>
          <p:cNvPr id="49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rtl="0">
              <a:defRPr/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العنوان والتعداد النقط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نص العنوان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نص العنوان</a:t>
            </a:r>
          </a:p>
        </p:txBody>
      </p:sp>
      <p:sp>
        <p:nvSpPr>
          <p:cNvPr id="57" name="مستوى النص الأول…"/>
          <p:cNvSpPr txBox="1"/>
          <p:nvPr>
            <p:ph type="body" idx="1"/>
          </p:nvPr>
        </p:nvSpPr>
        <p:spPr>
          <a:xfrm>
            <a:off x="1104900" y="3022600"/>
            <a:ext cx="10795000" cy="57150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58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rtl="0">
              <a:defRPr/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العنوان، التعداد النقطي والصور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صورة"/>
          <p:cNvSpPr/>
          <p:nvPr>
            <p:ph type="pic" sz="half" idx="21"/>
          </p:nvPr>
        </p:nvSpPr>
        <p:spPr>
          <a:xfrm>
            <a:off x="7581900" y="2628900"/>
            <a:ext cx="4317378" cy="64897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نص العنوان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نص العنوان</a:t>
            </a:r>
          </a:p>
        </p:txBody>
      </p:sp>
      <p:sp>
        <p:nvSpPr>
          <p:cNvPr id="67" name="مستوى النص الأول…"/>
          <p:cNvSpPr txBox="1"/>
          <p:nvPr>
            <p:ph type="body" sz="half" idx="1"/>
          </p:nvPr>
        </p:nvSpPr>
        <p:spPr>
          <a:xfrm>
            <a:off x="1104900" y="3022600"/>
            <a:ext cx="5397500" cy="5715000"/>
          </a:xfrm>
          <a:prstGeom prst="rect">
            <a:avLst/>
          </a:prstGeom>
        </p:spPr>
        <p:txBody>
          <a:bodyPr/>
          <a:lstStyle>
            <a:lvl1pPr>
              <a:spcBef>
                <a:spcPts val="2800"/>
              </a:spcBef>
              <a:buBlip>
                <a:blip r:embed="rId2"/>
              </a:buBlip>
            </a:lvl1pPr>
            <a:lvl2pPr>
              <a:spcBef>
                <a:spcPts val="2800"/>
              </a:spcBef>
              <a:buBlip>
                <a:blip r:embed="rId2"/>
              </a:buBlip>
            </a:lvl2pPr>
            <a:lvl3pPr>
              <a:spcBef>
                <a:spcPts val="2800"/>
              </a:spcBef>
              <a:buBlip>
                <a:blip r:embed="rId2"/>
              </a:buBlip>
            </a:lvl3pPr>
            <a:lvl4pPr>
              <a:spcBef>
                <a:spcPts val="2800"/>
              </a:spcBef>
              <a:buBlip>
                <a:blip r:embed="rId2"/>
              </a:buBlip>
            </a:lvl4pPr>
            <a:lvl5pPr>
              <a:spcBef>
                <a:spcPts val="2800"/>
              </a:spcBef>
              <a:buBlip>
                <a:blip r:embed="rId2"/>
              </a:buBlip>
            </a:lvl5pPr>
          </a:lstStyle>
          <a:p>
            <a:pPr rtl="0">
              <a:defRPr/>
            </a:pPr>
            <a:r>
              <a:t>مستوى النص الأول</a:t>
            </a:r>
          </a:p>
          <a:p>
            <a:pPr lvl="1" rtl="0">
              <a:defRPr/>
            </a:pPr>
            <a:r>
              <a:t>مستوى النص الثاني</a:t>
            </a:r>
          </a:p>
          <a:p>
            <a:pPr lvl="2" rtl="0">
              <a:defRPr/>
            </a:pPr>
            <a:r>
              <a:t>مستوى النص الثالث</a:t>
            </a:r>
          </a:p>
          <a:p>
            <a:pPr lvl="3" rtl="0">
              <a:defRPr/>
            </a:pPr>
            <a:r>
              <a:t>مستوى النص الرابع</a:t>
            </a:r>
          </a:p>
          <a:p>
            <a:pPr lvl="4" rtl="0">
              <a:defRPr/>
            </a:pPr>
            <a:r>
              <a:t>مستوى النص الخامس</a:t>
            </a:r>
          </a:p>
        </p:txBody>
      </p:sp>
      <p:sp>
        <p:nvSpPr>
          <p:cNvPr id="68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rtl="0">
              <a:defRPr/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تعداد نقط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مستوى النص الأول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76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rtl="0">
              <a:defRPr/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صورة - ٣ أعل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صورة"/>
          <p:cNvSpPr/>
          <p:nvPr>
            <p:ph type="pic" sz="half" idx="21"/>
          </p:nvPr>
        </p:nvSpPr>
        <p:spPr>
          <a:xfrm>
            <a:off x="7759700" y="4151206"/>
            <a:ext cx="5118100" cy="5573044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صورة"/>
          <p:cNvSpPr/>
          <p:nvPr>
            <p:ph type="pic" sz="half" idx="22"/>
          </p:nvPr>
        </p:nvSpPr>
        <p:spPr>
          <a:xfrm>
            <a:off x="6972300" y="622300"/>
            <a:ext cx="6229350" cy="41529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صورة"/>
          <p:cNvSpPr/>
          <p:nvPr>
            <p:ph type="pic" idx="23"/>
          </p:nvPr>
        </p:nvSpPr>
        <p:spPr>
          <a:xfrm>
            <a:off x="609600" y="-406400"/>
            <a:ext cx="7037917" cy="105791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rtl="0">
              <a:defRPr/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 باسل أسعد"/>
          <p:cNvSpPr txBox="1"/>
          <p:nvPr>
            <p:ph type="body" sz="quarter" idx="21"/>
          </p:nvPr>
        </p:nvSpPr>
        <p:spPr>
          <a:xfrm>
            <a:off x="1270000" y="6362700"/>
            <a:ext cx="10464800" cy="597259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sz="3000"/>
            </a:lvl1pPr>
          </a:lstStyle>
          <a:p>
            <a:pPr rtl="0">
              <a:defRPr/>
            </a:pPr>
            <a:r>
              <a:t>– باسل أسعد</a:t>
            </a:r>
          </a:p>
        </p:txBody>
      </p:sp>
      <p:sp>
        <p:nvSpPr>
          <p:cNvPr id="94" name="&quot;اكتب الاقتباس هنا.&quot;"/>
          <p:cNvSpPr txBox="1"/>
          <p:nvPr>
            <p:ph type="body" sz="quarter" idx="22"/>
          </p:nvPr>
        </p:nvSpPr>
        <p:spPr>
          <a:xfrm>
            <a:off x="1270000" y="4214878"/>
            <a:ext cx="10464800" cy="790444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2400"/>
              </a:spcBef>
              <a:buClrTx/>
              <a:buSzTx/>
              <a:buNone/>
              <a:defRPr sz="4200"/>
            </a:lvl1pPr>
          </a:lstStyle>
          <a:p>
            <a:pPr rtl="0">
              <a:defRPr/>
            </a:pPr>
            <a:r>
              <a:t>"اكتب الاقتباس هنا." </a:t>
            </a:r>
          </a:p>
        </p:txBody>
      </p:sp>
      <p:sp>
        <p:nvSpPr>
          <p:cNvPr id="95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rtl="0">
              <a:defRPr/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صور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صورة"/>
          <p:cNvSpPr/>
          <p:nvPr>
            <p:ph type="pic" idx="21"/>
          </p:nvPr>
        </p:nvSpPr>
        <p:spPr>
          <a:xfrm>
            <a:off x="-79023" y="-126408"/>
            <a:ext cx="15544802" cy="10363201"/>
          </a:xfrm>
          <a:prstGeom prst="rect">
            <a:avLst/>
          </a:prstGeom>
          <a:ln w="25400"/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rtl="0">
              <a:defRPr/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rtl="0">
              <a:defRPr/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العنوان والترجمة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نص العنوان"/>
          <p:cNvSpPr txBox="1"/>
          <p:nvPr>
            <p:ph type="title"/>
          </p:nvPr>
        </p:nvSpPr>
        <p:spPr>
          <a:xfrm>
            <a:off x="749300" y="1765300"/>
            <a:ext cx="10464800" cy="3124200"/>
          </a:xfrm>
          <a:prstGeom prst="rect">
            <a:avLst/>
          </a:prstGeom>
        </p:spPr>
        <p:txBody>
          <a:bodyPr anchor="b"/>
          <a:lstStyle>
            <a:lvl1pPr defTabSz="457200">
              <a:buClrTx/>
              <a:tabLst>
                <a:tab pos="1485900" algn="l"/>
              </a:tabLst>
              <a:defRPr sz="9400">
                <a:solidFill>
                  <a:srgbClr val="363929"/>
                </a:solidFill>
                <a:effectLst>
                  <a:outerShdw sx="100000" sy="100000" kx="0" ky="0" algn="b" rotWithShape="0" blurRad="25400" dist="25400" dir="2700000">
                    <a:srgbClr val="FFFFFF">
                      <a:alpha val="50000"/>
                    </a:srgbClr>
                  </a:outerShdw>
                </a:effectLst>
                <a:latin typeface="Optima"/>
                <a:ea typeface="Optima"/>
                <a:cs typeface="Optima"/>
                <a:sym typeface="Optima"/>
              </a:defRPr>
            </a:lvl1pPr>
          </a:lstStyle>
          <a:p>
            <a:pPr rtl="0">
              <a:defRPr/>
            </a:pPr>
            <a:r>
              <a:t>نص العنوان</a:t>
            </a:r>
          </a:p>
        </p:txBody>
      </p:sp>
      <p:sp>
        <p:nvSpPr>
          <p:cNvPr id="118" name="مستوى النص الأول…"/>
          <p:cNvSpPr txBox="1"/>
          <p:nvPr>
            <p:ph type="body" sz="quarter" idx="1"/>
          </p:nvPr>
        </p:nvSpPr>
        <p:spPr>
          <a:xfrm>
            <a:off x="749300" y="5029200"/>
            <a:ext cx="10464800" cy="1549400"/>
          </a:xfrm>
          <a:prstGeom prst="rect">
            <a:avLst/>
          </a:prstGeom>
        </p:spPr>
        <p:txBody>
          <a:bodyPr anchor="t"/>
          <a:lstStyle>
            <a:lvl1pPr marL="0" indent="0" algn="ctr" defTabSz="457200">
              <a:spcBef>
                <a:spcPts val="0"/>
              </a:spcBef>
              <a:buClrTx/>
              <a:buSzTx/>
              <a:buNone/>
              <a:defRPr sz="4200">
                <a:solidFill>
                  <a:srgbClr val="363929"/>
                </a:solidFill>
                <a:effectLst>
                  <a:outerShdw sx="100000" sy="100000" kx="0" ky="0" algn="b" rotWithShape="0" blurRad="25400" dist="25400" dir="2700000">
                    <a:srgbClr val="FFFFFF">
                      <a:alpha val="50000"/>
                    </a:srgbClr>
                  </a:outerShdw>
                </a:effectLst>
                <a:latin typeface="Optima"/>
                <a:ea typeface="Optima"/>
                <a:cs typeface="Optima"/>
                <a:sym typeface="Optima"/>
              </a:defRPr>
            </a:lvl1pPr>
            <a:lvl2pPr marL="0" indent="0" algn="ctr" defTabSz="457200">
              <a:spcBef>
                <a:spcPts val="0"/>
              </a:spcBef>
              <a:buClrTx/>
              <a:buSzTx/>
              <a:buNone/>
              <a:defRPr sz="4200">
                <a:solidFill>
                  <a:srgbClr val="363929"/>
                </a:solidFill>
                <a:effectLst>
                  <a:outerShdw sx="100000" sy="100000" kx="0" ky="0" algn="b" rotWithShape="0" blurRad="25400" dist="25400" dir="2700000">
                    <a:srgbClr val="FFFFFF">
                      <a:alpha val="50000"/>
                    </a:srgbClr>
                  </a:outerShdw>
                </a:effectLst>
                <a:latin typeface="Optima"/>
                <a:ea typeface="Optima"/>
                <a:cs typeface="Optima"/>
                <a:sym typeface="Optima"/>
              </a:defRPr>
            </a:lvl2pPr>
            <a:lvl3pPr marL="0" indent="0" algn="ctr" defTabSz="457200">
              <a:spcBef>
                <a:spcPts val="0"/>
              </a:spcBef>
              <a:buClrTx/>
              <a:buSzTx/>
              <a:buNone/>
              <a:defRPr sz="4200">
                <a:solidFill>
                  <a:srgbClr val="363929"/>
                </a:solidFill>
                <a:effectLst>
                  <a:outerShdw sx="100000" sy="100000" kx="0" ky="0" algn="b" rotWithShape="0" blurRad="25400" dist="25400" dir="2700000">
                    <a:srgbClr val="FFFFFF">
                      <a:alpha val="50000"/>
                    </a:srgbClr>
                  </a:outerShdw>
                </a:effectLst>
                <a:latin typeface="Optima"/>
                <a:ea typeface="Optima"/>
                <a:cs typeface="Optima"/>
                <a:sym typeface="Optima"/>
              </a:defRPr>
            </a:lvl3pPr>
            <a:lvl4pPr marL="0" indent="0" algn="ctr" defTabSz="457200">
              <a:spcBef>
                <a:spcPts val="0"/>
              </a:spcBef>
              <a:buClrTx/>
              <a:buSzTx/>
              <a:buNone/>
              <a:defRPr sz="4200">
                <a:solidFill>
                  <a:srgbClr val="363929"/>
                </a:solidFill>
                <a:effectLst>
                  <a:outerShdw sx="100000" sy="100000" kx="0" ky="0" algn="b" rotWithShape="0" blurRad="25400" dist="25400" dir="2700000">
                    <a:srgbClr val="FFFFFF">
                      <a:alpha val="50000"/>
                    </a:srgbClr>
                  </a:outerShdw>
                </a:effectLst>
                <a:latin typeface="Optima"/>
                <a:ea typeface="Optima"/>
                <a:cs typeface="Optima"/>
                <a:sym typeface="Optima"/>
              </a:defRPr>
            </a:lvl4pPr>
            <a:lvl5pPr marL="0" indent="0" algn="ctr" defTabSz="457200">
              <a:spcBef>
                <a:spcPts val="0"/>
              </a:spcBef>
              <a:buClrTx/>
              <a:buSzTx/>
              <a:buNone/>
              <a:defRPr sz="4200">
                <a:solidFill>
                  <a:srgbClr val="363929"/>
                </a:solidFill>
                <a:effectLst>
                  <a:outerShdw sx="100000" sy="100000" kx="0" ky="0" algn="b" rotWithShape="0" blurRad="25400" dist="25400" dir="2700000">
                    <a:srgbClr val="FFFFFF">
                      <a:alpha val="50000"/>
                    </a:srgbClr>
                  </a:outerShdw>
                </a:effectLst>
                <a:latin typeface="Optima"/>
                <a:ea typeface="Optima"/>
                <a:cs typeface="Optima"/>
                <a:sym typeface="Optima"/>
              </a:defRPr>
            </a:lvl5pPr>
          </a:lstStyle>
          <a:p>
            <a:pPr rtl="0">
              <a:defRPr/>
            </a:pPr>
            <a:r>
              <a:t>مستوى النص الأول</a:t>
            </a:r>
          </a:p>
          <a:p>
            <a:pPr lvl="1" rtl="0">
              <a:defRPr/>
            </a:pPr>
            <a:r>
              <a:t>مستوى النص الثاني</a:t>
            </a:r>
          </a:p>
          <a:p>
            <a:pPr lvl="2" rtl="0">
              <a:defRPr/>
            </a:pPr>
            <a:r>
              <a:t>مستوى النص الثالث</a:t>
            </a:r>
          </a:p>
          <a:p>
            <a:pPr lvl="3" rtl="0">
              <a:defRPr/>
            </a:pPr>
            <a:r>
              <a:t>مستوى النص الرابع</a:t>
            </a:r>
          </a:p>
          <a:p>
            <a:pPr lvl="4" rtl="0">
              <a:defRPr/>
            </a:pPr>
            <a:r>
              <a:t>مستوى النص الخامس</a:t>
            </a:r>
          </a:p>
        </p:txBody>
      </p:sp>
      <p:sp>
        <p:nvSpPr>
          <p:cNvPr id="119" name="رقم الشريحة"/>
          <p:cNvSpPr txBox="1"/>
          <p:nvPr>
            <p:ph type="sldNum" sz="quarter" idx="2"/>
          </p:nvPr>
        </p:nvSpPr>
        <p:spPr>
          <a:xfrm>
            <a:off x="834237" y="9164669"/>
            <a:ext cx="434534" cy="466662"/>
          </a:xfrm>
          <a:prstGeom prst="rect">
            <a:avLst/>
          </a:prstGeom>
        </p:spPr>
        <p:txBody>
          <a:bodyPr anchor="ctr"/>
          <a:lstStyle>
            <a:lvl1pPr algn="l" defTabSz="457200">
              <a:buClrTx/>
              <a:defRPr sz="2400">
                <a:solidFill>
                  <a:srgbClr val="363929"/>
                </a:solidFill>
                <a:latin typeface="Optima"/>
                <a:ea typeface="Optima"/>
                <a:cs typeface="Optima"/>
                <a:sym typeface="Optima"/>
              </a:defRPr>
            </a:lvl1pPr>
          </a:lstStyle>
          <a:p>
            <a:pPr rtl="0">
              <a:defRPr/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العنوان والعنوان الفرعي">
    <p:bg>
      <p:bgPr>
        <a:blipFill rotWithShape="1">
          <a:blip r:embed="rId2"/>
          <a:srcRect l="0" t="0" r="0" b="0"/>
          <a:tile tx="0" ty="0" sx="100000" sy="100000" flip="none" algn="tl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خط"/>
          <p:cNvSpPr/>
          <p:nvPr/>
        </p:nvSpPr>
        <p:spPr>
          <a:xfrm flipV="1">
            <a:off x="508000" y="9245597"/>
            <a:ext cx="11988800" cy="3"/>
          </a:xfrm>
          <a:prstGeom prst="line">
            <a:avLst/>
          </a:prstGeom>
          <a:ln w="762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r" defTabSz="457200" rtl="0">
              <a:buClrTx/>
              <a:defRPr sz="1200">
                <a:solidFill>
                  <a:srgbClr val="000000"/>
                </a:solidFill>
              </a:defRPr>
            </a:pPr>
          </a:p>
        </p:txBody>
      </p:sp>
      <p:sp>
        <p:nvSpPr>
          <p:cNvPr id="127" name="خط"/>
          <p:cNvSpPr/>
          <p:nvPr/>
        </p:nvSpPr>
        <p:spPr>
          <a:xfrm flipV="1">
            <a:off x="508000" y="508000"/>
            <a:ext cx="11988800" cy="1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buClrTx/>
              <a:defRPr b="1" sz="1785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28" name="خط"/>
          <p:cNvSpPr/>
          <p:nvPr/>
        </p:nvSpPr>
        <p:spPr>
          <a:xfrm>
            <a:off x="508000" y="5181600"/>
            <a:ext cx="11988800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r" defTabSz="457200" rtl="0">
              <a:buClrTx/>
              <a:defRPr sz="1200">
                <a:solidFill>
                  <a:srgbClr val="000000"/>
                </a:solidFill>
              </a:defRPr>
            </a:pPr>
          </a:p>
        </p:txBody>
      </p:sp>
      <p:sp>
        <p:nvSpPr>
          <p:cNvPr id="129" name="نص العنوان"/>
          <p:cNvSpPr txBox="1"/>
          <p:nvPr>
            <p:ph type="title"/>
          </p:nvPr>
        </p:nvSpPr>
        <p:spPr>
          <a:xfrm>
            <a:off x="508000" y="3009900"/>
            <a:ext cx="11988800" cy="20320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90000"/>
              </a:lnSpc>
              <a:buClrTx/>
              <a:defRPr cap="all" sz="6400">
                <a:solidFill>
                  <a:srgbClr val="606060"/>
                </a:solidFill>
                <a:latin typeface="Gill Sans Light"/>
                <a:ea typeface="Gill Sans Light"/>
                <a:cs typeface="Gill Sans Light"/>
                <a:sym typeface="Gill Sans Light"/>
              </a:defRPr>
            </a:lvl1pPr>
          </a:lstStyle>
          <a:p>
            <a:pPr rtl="0">
              <a:defRPr/>
            </a:pPr>
            <a:r>
              <a:t>نص العنوان</a:t>
            </a:r>
          </a:p>
        </p:txBody>
      </p:sp>
      <p:sp>
        <p:nvSpPr>
          <p:cNvPr id="130" name="مستوى النص الأول…"/>
          <p:cNvSpPr txBox="1"/>
          <p:nvPr>
            <p:ph type="body" sz="quarter" idx="1"/>
          </p:nvPr>
        </p:nvSpPr>
        <p:spPr>
          <a:xfrm>
            <a:off x="508000" y="5562600"/>
            <a:ext cx="11988800" cy="8255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spcBef>
                <a:spcPts val="0"/>
              </a:spcBef>
              <a:buClrTx/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indent="0">
              <a:lnSpc>
                <a:spcPct val="120000"/>
              </a:lnSpc>
              <a:spcBef>
                <a:spcPts val="0"/>
              </a:spcBef>
              <a:buClrTx/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indent="0">
              <a:lnSpc>
                <a:spcPct val="120000"/>
              </a:lnSpc>
              <a:spcBef>
                <a:spcPts val="0"/>
              </a:spcBef>
              <a:buClrTx/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indent="0">
              <a:lnSpc>
                <a:spcPct val="120000"/>
              </a:lnSpc>
              <a:spcBef>
                <a:spcPts val="0"/>
              </a:spcBef>
              <a:buClrTx/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indent="0">
              <a:lnSpc>
                <a:spcPct val="120000"/>
              </a:lnSpc>
              <a:spcBef>
                <a:spcPts val="0"/>
              </a:spcBef>
              <a:buClrTx/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</a:lstStyle>
          <a:p>
            <a:pPr rtl="0">
              <a:defRPr/>
            </a:pPr>
            <a:r>
              <a:t>مستوى النص الأول</a:t>
            </a:r>
          </a:p>
          <a:p>
            <a:pPr lvl="1" rtl="0">
              <a:defRPr/>
            </a:pPr>
            <a:r>
              <a:t>مستوى النص الثاني</a:t>
            </a:r>
          </a:p>
          <a:p>
            <a:pPr lvl="2" rtl="0">
              <a:defRPr/>
            </a:pPr>
            <a:r>
              <a:t>مستوى النص الثالث</a:t>
            </a:r>
          </a:p>
          <a:p>
            <a:pPr lvl="3" rtl="0">
              <a:defRPr/>
            </a:pPr>
            <a:r>
              <a:t>مستوى النص الرابع</a:t>
            </a:r>
          </a:p>
          <a:p>
            <a:pPr lvl="4" rtl="0">
              <a:defRPr/>
            </a:pPr>
            <a:r>
              <a:t>مستوى النص الخامس</a:t>
            </a:r>
          </a:p>
        </p:txBody>
      </p:sp>
      <p:sp>
        <p:nvSpPr>
          <p:cNvPr id="131" name="رقم الشريحة"/>
          <p:cNvSpPr txBox="1"/>
          <p:nvPr>
            <p:ph type="sldNum" sz="quarter" idx="2"/>
          </p:nvPr>
        </p:nvSpPr>
        <p:spPr>
          <a:xfrm>
            <a:off x="12148214" y="8763000"/>
            <a:ext cx="354475" cy="375397"/>
          </a:xfrm>
          <a:prstGeom prst="rect">
            <a:avLst/>
          </a:prstGeom>
        </p:spPr>
        <p:txBody>
          <a:bodyPr anchor="t"/>
          <a:lstStyle>
            <a:lvl1pPr>
              <a:buClrTx/>
              <a:defRPr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rtl="0">
              <a:defRPr/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العنوان والعنوان الفرعي">
    <p:bg>
      <p:bgPr>
        <a:blipFill rotWithShape="1">
          <a:blip r:embed="rId2"/>
          <a:srcRect l="0" t="0" r="0" b="0"/>
          <a:tile tx="0" ty="0" sx="100000" sy="100000" flip="none" algn="tl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خط"/>
          <p:cNvSpPr/>
          <p:nvPr/>
        </p:nvSpPr>
        <p:spPr>
          <a:xfrm flipV="1">
            <a:off x="508000" y="9245597"/>
            <a:ext cx="11988800" cy="3"/>
          </a:xfrm>
          <a:prstGeom prst="line">
            <a:avLst/>
          </a:prstGeom>
          <a:ln w="762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r" defTabSz="457200" rtl="0">
              <a:buClrTx/>
              <a:defRPr sz="1200">
                <a:solidFill>
                  <a:srgbClr val="000000"/>
                </a:solidFill>
              </a:defRPr>
            </a:pPr>
          </a:p>
        </p:txBody>
      </p:sp>
      <p:sp>
        <p:nvSpPr>
          <p:cNvPr id="139" name="خط"/>
          <p:cNvSpPr/>
          <p:nvPr/>
        </p:nvSpPr>
        <p:spPr>
          <a:xfrm flipV="1">
            <a:off x="508000" y="508000"/>
            <a:ext cx="11988800" cy="1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r" defTabSz="457200" rtl="0">
              <a:buClrTx/>
              <a:defRPr sz="1200">
                <a:solidFill>
                  <a:srgbClr val="000000"/>
                </a:solidFill>
              </a:defRPr>
            </a:pPr>
          </a:p>
        </p:txBody>
      </p:sp>
      <p:sp>
        <p:nvSpPr>
          <p:cNvPr id="140" name="خط"/>
          <p:cNvSpPr/>
          <p:nvPr/>
        </p:nvSpPr>
        <p:spPr>
          <a:xfrm>
            <a:off x="508000" y="5181600"/>
            <a:ext cx="11988800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r" defTabSz="457200" rtl="0">
              <a:buClrTx/>
              <a:defRPr sz="1200">
                <a:solidFill>
                  <a:srgbClr val="000000"/>
                </a:solidFill>
              </a:defRPr>
            </a:pPr>
          </a:p>
        </p:txBody>
      </p:sp>
      <p:sp>
        <p:nvSpPr>
          <p:cNvPr id="141" name="نص العنوان"/>
          <p:cNvSpPr txBox="1"/>
          <p:nvPr>
            <p:ph type="title"/>
          </p:nvPr>
        </p:nvSpPr>
        <p:spPr>
          <a:xfrm>
            <a:off x="508000" y="3009900"/>
            <a:ext cx="11988800" cy="20320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90000"/>
              </a:lnSpc>
              <a:buClrTx/>
              <a:defRPr cap="all" sz="6400">
                <a:solidFill>
                  <a:srgbClr val="606060"/>
                </a:solidFill>
                <a:latin typeface="Gill Sans Light"/>
                <a:ea typeface="Gill Sans Light"/>
                <a:cs typeface="Gill Sans Light"/>
                <a:sym typeface="Gill Sans Light"/>
              </a:defRPr>
            </a:lvl1pPr>
          </a:lstStyle>
          <a:p>
            <a:pPr rtl="0">
              <a:defRPr/>
            </a:pPr>
            <a:r>
              <a:t>نص العنوان</a:t>
            </a:r>
          </a:p>
        </p:txBody>
      </p:sp>
      <p:sp>
        <p:nvSpPr>
          <p:cNvPr id="142" name="مستوى النص الأول…"/>
          <p:cNvSpPr txBox="1"/>
          <p:nvPr>
            <p:ph type="body" sz="quarter" idx="1"/>
          </p:nvPr>
        </p:nvSpPr>
        <p:spPr>
          <a:xfrm>
            <a:off x="508000" y="5562600"/>
            <a:ext cx="11988800" cy="8255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spcBef>
                <a:spcPts val="0"/>
              </a:spcBef>
              <a:buClrTx/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indent="0">
              <a:lnSpc>
                <a:spcPct val="120000"/>
              </a:lnSpc>
              <a:spcBef>
                <a:spcPts val="0"/>
              </a:spcBef>
              <a:buClrTx/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indent="0">
              <a:lnSpc>
                <a:spcPct val="120000"/>
              </a:lnSpc>
              <a:spcBef>
                <a:spcPts val="0"/>
              </a:spcBef>
              <a:buClrTx/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indent="0">
              <a:lnSpc>
                <a:spcPct val="120000"/>
              </a:lnSpc>
              <a:spcBef>
                <a:spcPts val="0"/>
              </a:spcBef>
              <a:buClrTx/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indent="0">
              <a:lnSpc>
                <a:spcPct val="120000"/>
              </a:lnSpc>
              <a:spcBef>
                <a:spcPts val="0"/>
              </a:spcBef>
              <a:buClrTx/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</a:lstStyle>
          <a:p>
            <a:pPr rtl="0">
              <a:defRPr/>
            </a:pPr>
            <a:r>
              <a:t>مستوى النص الأول</a:t>
            </a:r>
          </a:p>
          <a:p>
            <a:pPr lvl="1" rtl="0">
              <a:defRPr/>
            </a:pPr>
            <a:r>
              <a:t>مستوى النص الثاني</a:t>
            </a:r>
          </a:p>
          <a:p>
            <a:pPr lvl="2" rtl="0">
              <a:defRPr/>
            </a:pPr>
            <a:r>
              <a:t>مستوى النص الثالث</a:t>
            </a:r>
          </a:p>
          <a:p>
            <a:pPr lvl="3" rtl="0">
              <a:defRPr/>
            </a:pPr>
            <a:r>
              <a:t>مستوى النص الرابع</a:t>
            </a:r>
          </a:p>
          <a:p>
            <a:pPr lvl="4" rtl="0">
              <a:defRPr/>
            </a:pPr>
            <a:r>
              <a:t>مستوى النص الخامس</a:t>
            </a:r>
          </a:p>
        </p:txBody>
      </p:sp>
      <p:sp>
        <p:nvSpPr>
          <p:cNvPr id="143" name="رقم الشريحة"/>
          <p:cNvSpPr txBox="1"/>
          <p:nvPr>
            <p:ph type="sldNum" sz="quarter" idx="2"/>
          </p:nvPr>
        </p:nvSpPr>
        <p:spPr>
          <a:xfrm>
            <a:off x="12148214" y="8763000"/>
            <a:ext cx="354475" cy="375397"/>
          </a:xfrm>
          <a:prstGeom prst="rect">
            <a:avLst/>
          </a:prstGeom>
        </p:spPr>
        <p:txBody>
          <a:bodyPr anchor="t"/>
          <a:lstStyle>
            <a:lvl1pPr>
              <a:buClrTx/>
              <a:defRPr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rtl="0">
              <a:defRPr/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4.xml"/><Relationship Id="rId18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وى النص الأول…"/>
          <p:cNvSpPr txBox="1"/>
          <p:nvPr>
            <p:ph type="body" idx="1"/>
          </p:nvPr>
        </p:nvSpPr>
        <p:spPr>
          <a:xfrm>
            <a:off x="1104900" y="939800"/>
            <a:ext cx="10795000" cy="7874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3" name="نص العنوان"/>
          <p:cNvSpPr txBox="1"/>
          <p:nvPr>
            <p:ph type="title"/>
          </p:nvPr>
        </p:nvSpPr>
        <p:spPr>
          <a:xfrm>
            <a:off x="1104900" y="571500"/>
            <a:ext cx="10795000" cy="2362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نص العنوان</a:t>
            </a:r>
          </a:p>
        </p:txBody>
      </p:sp>
      <p:sp>
        <p:nvSpPr>
          <p:cNvPr id="4" name="رقم الشريحة"/>
          <p:cNvSpPr txBox="1"/>
          <p:nvPr>
            <p:ph type="sldNum" sz="quarter" idx="2"/>
          </p:nvPr>
        </p:nvSpPr>
        <p:spPr>
          <a:xfrm>
            <a:off x="6314885" y="9378203"/>
            <a:ext cx="362330" cy="375398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>
              <a:defRPr sz="1800">
                <a:solidFill>
                  <a:srgbClr val="51573F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  <p:sldLayoutId id="2147483661" r:id="rId16"/>
    <p:sldLayoutId id="2147483662" r:id="rId17"/>
    <p:sldLayoutId id="2147483663" r:id="rId18"/>
  </p:sldLayoutIdLst>
  <p:transition xmlns:p14="http://schemas.microsoft.com/office/powerpoint/2010/main" spd="med" advClick="1"/>
  <p:txStyles>
    <p:titleStyle>
      <a:lvl1pPr marL="0" marR="0" indent="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7600" u="none">
          <a:solidFill>
            <a:srgbClr val="85604A"/>
          </a:solidFill>
          <a:uFillTx/>
          <a:latin typeface="+mn-lt"/>
          <a:ea typeface="+mn-ea"/>
          <a:cs typeface="+mn-cs"/>
          <a:sym typeface="Geeza Pro Regular"/>
        </a:defRPr>
      </a:lvl1pPr>
      <a:lvl2pPr marL="0" marR="0" indent="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7600" u="none">
          <a:solidFill>
            <a:srgbClr val="85604A"/>
          </a:solidFill>
          <a:uFillTx/>
          <a:latin typeface="+mn-lt"/>
          <a:ea typeface="+mn-ea"/>
          <a:cs typeface="+mn-cs"/>
          <a:sym typeface="Geeza Pro Regular"/>
        </a:defRPr>
      </a:lvl2pPr>
      <a:lvl3pPr marL="0" marR="0" indent="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7600" u="none">
          <a:solidFill>
            <a:srgbClr val="85604A"/>
          </a:solidFill>
          <a:uFillTx/>
          <a:latin typeface="+mn-lt"/>
          <a:ea typeface="+mn-ea"/>
          <a:cs typeface="+mn-cs"/>
          <a:sym typeface="Geeza Pro Regular"/>
        </a:defRPr>
      </a:lvl3pPr>
      <a:lvl4pPr marL="0" marR="0" indent="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7600" u="none">
          <a:solidFill>
            <a:srgbClr val="85604A"/>
          </a:solidFill>
          <a:uFillTx/>
          <a:latin typeface="+mn-lt"/>
          <a:ea typeface="+mn-ea"/>
          <a:cs typeface="+mn-cs"/>
          <a:sym typeface="Geeza Pro Regular"/>
        </a:defRPr>
      </a:lvl4pPr>
      <a:lvl5pPr marL="0" marR="0" indent="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7600" u="none">
          <a:solidFill>
            <a:srgbClr val="85604A"/>
          </a:solidFill>
          <a:uFillTx/>
          <a:latin typeface="+mn-lt"/>
          <a:ea typeface="+mn-ea"/>
          <a:cs typeface="+mn-cs"/>
          <a:sym typeface="Geeza Pro Regular"/>
        </a:defRPr>
      </a:lvl5pPr>
      <a:lvl6pPr marL="0" marR="0" indent="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7600" u="none">
          <a:solidFill>
            <a:srgbClr val="85604A"/>
          </a:solidFill>
          <a:uFillTx/>
          <a:latin typeface="+mn-lt"/>
          <a:ea typeface="+mn-ea"/>
          <a:cs typeface="+mn-cs"/>
          <a:sym typeface="Geeza Pro Regular"/>
        </a:defRPr>
      </a:lvl6pPr>
      <a:lvl7pPr marL="0" marR="0" indent="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7600" u="none">
          <a:solidFill>
            <a:srgbClr val="85604A"/>
          </a:solidFill>
          <a:uFillTx/>
          <a:latin typeface="+mn-lt"/>
          <a:ea typeface="+mn-ea"/>
          <a:cs typeface="+mn-cs"/>
          <a:sym typeface="Geeza Pro Regular"/>
        </a:defRPr>
      </a:lvl7pPr>
      <a:lvl8pPr marL="0" marR="0" indent="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7600" u="none">
          <a:solidFill>
            <a:srgbClr val="85604A"/>
          </a:solidFill>
          <a:uFillTx/>
          <a:latin typeface="+mn-lt"/>
          <a:ea typeface="+mn-ea"/>
          <a:cs typeface="+mn-cs"/>
          <a:sym typeface="Geeza Pro Regular"/>
        </a:defRPr>
      </a:lvl8pPr>
      <a:lvl9pPr marL="0" marR="0" indent="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7600" u="none">
          <a:solidFill>
            <a:srgbClr val="85604A"/>
          </a:solidFill>
          <a:uFillTx/>
          <a:latin typeface="+mn-lt"/>
          <a:ea typeface="+mn-ea"/>
          <a:cs typeface="+mn-cs"/>
          <a:sym typeface="Geeza Pro Regular"/>
        </a:defRPr>
      </a:lvl9pPr>
    </p:titleStyle>
    <p:bodyStyle>
      <a:lvl1pPr marL="381000" marR="0" indent="-381000" algn="r" defTabSz="584200" rtl="1" latinLnBrk="0">
        <a:lnSpc>
          <a:spcPct val="100000"/>
        </a:lnSpc>
        <a:spcBef>
          <a:spcPts val="3200"/>
        </a:spcBef>
        <a:spcAft>
          <a:spcPts val="0"/>
        </a:spcAft>
        <a:buClr>
          <a:srgbClr val="9A7865"/>
        </a:buClr>
        <a:buSzPct val="40000"/>
        <a:buFontTx/>
        <a:buBlip>
          <a:blip r:embed="rId3"/>
        </a:buBlip>
        <a:tabLst/>
        <a:defRPr b="0" baseline="0" cap="none" i="0" spc="0" strike="noStrike" sz="3600" u="none">
          <a:solidFill>
            <a:srgbClr val="625B48"/>
          </a:solidFill>
          <a:uFillTx/>
          <a:latin typeface="+mn-lt"/>
          <a:ea typeface="+mn-ea"/>
          <a:cs typeface="+mn-cs"/>
          <a:sym typeface="Geeza Pro Regular"/>
        </a:defRPr>
      </a:lvl1pPr>
      <a:lvl2pPr marL="762000" marR="0" indent="-381000" algn="r" defTabSz="584200" rtl="1" latinLnBrk="0">
        <a:lnSpc>
          <a:spcPct val="100000"/>
        </a:lnSpc>
        <a:spcBef>
          <a:spcPts val="3200"/>
        </a:spcBef>
        <a:spcAft>
          <a:spcPts val="0"/>
        </a:spcAft>
        <a:buClr>
          <a:srgbClr val="9A7865"/>
        </a:buClr>
        <a:buSzPct val="40000"/>
        <a:buFontTx/>
        <a:buBlip>
          <a:blip r:embed="rId3"/>
        </a:buBlip>
        <a:tabLst/>
        <a:defRPr b="0" baseline="0" cap="none" i="0" spc="0" strike="noStrike" sz="3600" u="none">
          <a:solidFill>
            <a:srgbClr val="625B48"/>
          </a:solidFill>
          <a:uFillTx/>
          <a:latin typeface="+mn-lt"/>
          <a:ea typeface="+mn-ea"/>
          <a:cs typeface="+mn-cs"/>
          <a:sym typeface="Geeza Pro Regular"/>
        </a:defRPr>
      </a:lvl2pPr>
      <a:lvl3pPr marL="1143000" marR="0" indent="-381000" algn="r" defTabSz="584200" rtl="1" latinLnBrk="0">
        <a:lnSpc>
          <a:spcPct val="100000"/>
        </a:lnSpc>
        <a:spcBef>
          <a:spcPts val="3200"/>
        </a:spcBef>
        <a:spcAft>
          <a:spcPts val="0"/>
        </a:spcAft>
        <a:buClr>
          <a:srgbClr val="9A7865"/>
        </a:buClr>
        <a:buSzPct val="40000"/>
        <a:buFontTx/>
        <a:buBlip>
          <a:blip r:embed="rId3"/>
        </a:buBlip>
        <a:tabLst/>
        <a:defRPr b="0" baseline="0" cap="none" i="0" spc="0" strike="noStrike" sz="3600" u="none">
          <a:solidFill>
            <a:srgbClr val="625B48"/>
          </a:solidFill>
          <a:uFillTx/>
          <a:latin typeface="+mn-lt"/>
          <a:ea typeface="+mn-ea"/>
          <a:cs typeface="+mn-cs"/>
          <a:sym typeface="Geeza Pro Regular"/>
        </a:defRPr>
      </a:lvl3pPr>
      <a:lvl4pPr marL="1524000" marR="0" indent="-381000" algn="r" defTabSz="584200" rtl="1" latinLnBrk="0">
        <a:lnSpc>
          <a:spcPct val="100000"/>
        </a:lnSpc>
        <a:spcBef>
          <a:spcPts val="3200"/>
        </a:spcBef>
        <a:spcAft>
          <a:spcPts val="0"/>
        </a:spcAft>
        <a:buClr>
          <a:srgbClr val="9A7865"/>
        </a:buClr>
        <a:buSzPct val="40000"/>
        <a:buFontTx/>
        <a:buBlip>
          <a:blip r:embed="rId3"/>
        </a:buBlip>
        <a:tabLst/>
        <a:defRPr b="0" baseline="0" cap="none" i="0" spc="0" strike="noStrike" sz="3600" u="none">
          <a:solidFill>
            <a:srgbClr val="625B48"/>
          </a:solidFill>
          <a:uFillTx/>
          <a:latin typeface="+mn-lt"/>
          <a:ea typeface="+mn-ea"/>
          <a:cs typeface="+mn-cs"/>
          <a:sym typeface="Geeza Pro Regular"/>
        </a:defRPr>
      </a:lvl4pPr>
      <a:lvl5pPr marL="1905000" marR="0" indent="-381000" algn="r" defTabSz="584200" rtl="1" latinLnBrk="0">
        <a:lnSpc>
          <a:spcPct val="100000"/>
        </a:lnSpc>
        <a:spcBef>
          <a:spcPts val="3200"/>
        </a:spcBef>
        <a:spcAft>
          <a:spcPts val="0"/>
        </a:spcAft>
        <a:buClr>
          <a:srgbClr val="9A7865"/>
        </a:buClr>
        <a:buSzPct val="40000"/>
        <a:buFontTx/>
        <a:buBlip>
          <a:blip r:embed="rId3"/>
        </a:buBlip>
        <a:tabLst/>
        <a:defRPr b="0" baseline="0" cap="none" i="0" spc="0" strike="noStrike" sz="3600" u="none">
          <a:solidFill>
            <a:srgbClr val="625B48"/>
          </a:solidFill>
          <a:uFillTx/>
          <a:latin typeface="+mn-lt"/>
          <a:ea typeface="+mn-ea"/>
          <a:cs typeface="+mn-cs"/>
          <a:sym typeface="Geeza Pro Regular"/>
        </a:defRPr>
      </a:lvl5pPr>
      <a:lvl6pPr marL="2286000" marR="0" indent="-381000" algn="r" defTabSz="584200" rtl="1" latinLnBrk="0">
        <a:lnSpc>
          <a:spcPct val="100000"/>
        </a:lnSpc>
        <a:spcBef>
          <a:spcPts val="3200"/>
        </a:spcBef>
        <a:spcAft>
          <a:spcPts val="0"/>
        </a:spcAft>
        <a:buClr>
          <a:srgbClr val="9A7865"/>
        </a:buClr>
        <a:buSzPct val="40000"/>
        <a:buFontTx/>
        <a:buBlip>
          <a:blip r:embed="rId3"/>
        </a:buBlip>
        <a:tabLst/>
        <a:defRPr b="0" baseline="0" cap="none" i="0" spc="0" strike="noStrike" sz="3600" u="none">
          <a:solidFill>
            <a:srgbClr val="625B48"/>
          </a:solidFill>
          <a:uFillTx/>
          <a:latin typeface="+mn-lt"/>
          <a:ea typeface="+mn-ea"/>
          <a:cs typeface="+mn-cs"/>
          <a:sym typeface="Geeza Pro Regular"/>
        </a:defRPr>
      </a:lvl6pPr>
      <a:lvl7pPr marL="2667000" marR="0" indent="-381000" algn="r" defTabSz="584200" rtl="1" latinLnBrk="0">
        <a:lnSpc>
          <a:spcPct val="100000"/>
        </a:lnSpc>
        <a:spcBef>
          <a:spcPts val="3200"/>
        </a:spcBef>
        <a:spcAft>
          <a:spcPts val="0"/>
        </a:spcAft>
        <a:buClr>
          <a:srgbClr val="9A7865"/>
        </a:buClr>
        <a:buSzPct val="40000"/>
        <a:buFontTx/>
        <a:buBlip>
          <a:blip r:embed="rId3"/>
        </a:buBlip>
        <a:tabLst/>
        <a:defRPr b="0" baseline="0" cap="none" i="0" spc="0" strike="noStrike" sz="3600" u="none">
          <a:solidFill>
            <a:srgbClr val="625B48"/>
          </a:solidFill>
          <a:uFillTx/>
          <a:latin typeface="+mn-lt"/>
          <a:ea typeface="+mn-ea"/>
          <a:cs typeface="+mn-cs"/>
          <a:sym typeface="Geeza Pro Regular"/>
        </a:defRPr>
      </a:lvl7pPr>
      <a:lvl8pPr marL="3048000" marR="0" indent="-381000" algn="r" defTabSz="584200" rtl="1" latinLnBrk="0">
        <a:lnSpc>
          <a:spcPct val="100000"/>
        </a:lnSpc>
        <a:spcBef>
          <a:spcPts val="3200"/>
        </a:spcBef>
        <a:spcAft>
          <a:spcPts val="0"/>
        </a:spcAft>
        <a:buClr>
          <a:srgbClr val="9A7865"/>
        </a:buClr>
        <a:buSzPct val="40000"/>
        <a:buFontTx/>
        <a:buBlip>
          <a:blip r:embed="rId3"/>
        </a:buBlip>
        <a:tabLst/>
        <a:defRPr b="0" baseline="0" cap="none" i="0" spc="0" strike="noStrike" sz="3600" u="none">
          <a:solidFill>
            <a:srgbClr val="625B48"/>
          </a:solidFill>
          <a:uFillTx/>
          <a:latin typeface="+mn-lt"/>
          <a:ea typeface="+mn-ea"/>
          <a:cs typeface="+mn-cs"/>
          <a:sym typeface="Geeza Pro Regular"/>
        </a:defRPr>
      </a:lvl8pPr>
      <a:lvl9pPr marL="3429000" marR="0" indent="-381000" algn="r" defTabSz="584200" rtl="1" latinLnBrk="0">
        <a:lnSpc>
          <a:spcPct val="100000"/>
        </a:lnSpc>
        <a:spcBef>
          <a:spcPts val="3200"/>
        </a:spcBef>
        <a:spcAft>
          <a:spcPts val="0"/>
        </a:spcAft>
        <a:buClr>
          <a:srgbClr val="9A7865"/>
        </a:buClr>
        <a:buSzPct val="40000"/>
        <a:buFontTx/>
        <a:buBlip>
          <a:blip r:embed="rId3"/>
        </a:buBlip>
        <a:tabLst/>
        <a:defRPr b="0" baseline="0" cap="none" i="0" spc="0" strike="noStrike" sz="3600" u="none">
          <a:solidFill>
            <a:srgbClr val="625B48"/>
          </a:solidFill>
          <a:uFillTx/>
          <a:latin typeface="+mn-lt"/>
          <a:ea typeface="+mn-ea"/>
          <a:cs typeface="+mn-cs"/>
          <a:sym typeface="Geeza Pro Regular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eeza Pro Bold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eeza Pro Bold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eeza Pro Bold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eeza Pro Bold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eeza Pro Bold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eeza Pro Bold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eeza Pro Bold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eeza Pro Bold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eeza Pro Bold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5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8" Type="http://schemas.openxmlformats.org/officeDocument/2006/relationships/image" Target="../media/image13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7" Type="http://schemas.openxmlformats.org/officeDocument/2006/relationships/image" Target="../media/image23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26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"/><Relationship Id="rId3" Type="http://schemas.openxmlformats.org/officeDocument/2006/relationships/image" Target="../media/image27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tif"/><Relationship Id="rId3" Type="http://schemas.openxmlformats.org/officeDocument/2006/relationships/image" Target="../media/image28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tif"/><Relationship Id="rId3" Type="http://schemas.openxmlformats.org/officeDocument/2006/relationships/image" Target="../media/image29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2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3.png"/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5" Type="http://schemas.openxmlformats.org/officeDocument/2006/relationships/image" Target="../media/image36.png"/><Relationship Id="rId6" Type="http://schemas.openxmlformats.org/officeDocument/2006/relationships/image" Target="../media/image37.png"/><Relationship Id="rId7" Type="http://schemas.openxmlformats.org/officeDocument/2006/relationships/image" Target="../media/image38.png"/><Relationship Id="rId8" Type="http://schemas.openxmlformats.org/officeDocument/2006/relationships/image" Target="../media/image39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0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4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صورة" descr="صورة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06400" y="1529556"/>
            <a:ext cx="11901311" cy="6694488"/>
          </a:xfrm>
          <a:prstGeom prst="rect">
            <a:avLst/>
          </a:prstGeom>
          <a:ln w="50800">
            <a:solidFill>
              <a:srgbClr val="000000"/>
            </a:solidFill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0" presetID="1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5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images.jpeg" descr="images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98269" y="1822130"/>
            <a:ext cx="11008262" cy="3310554"/>
          </a:xfrm>
          <a:prstGeom prst="rect">
            <a:avLst/>
          </a:prstGeom>
          <a:ln w="50800">
            <a:solidFill>
              <a:srgbClr val="000000"/>
            </a:solidFill>
            <a:miter lim="400000"/>
          </a:ln>
        </p:spPr>
      </p:pic>
      <p:sp>
        <p:nvSpPr>
          <p:cNvPr id="155" name="طالبتي المبدعه بالتعاون مع مجموعتك دوني جميع أفكار الدرس السابق باستخدام شريط الذكريات ."/>
          <p:cNvSpPr/>
          <p:nvPr/>
        </p:nvSpPr>
        <p:spPr>
          <a:xfrm>
            <a:off x="1971754" y="5816887"/>
            <a:ext cx="9061292" cy="2794261"/>
          </a:xfrm>
          <a:prstGeom prst="rect">
            <a:avLst/>
          </a:prstGeom>
          <a:solidFill>
            <a:srgbClr val="E5CB7D"/>
          </a:solid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457200">
              <a:buClrTx/>
              <a:defRPr b="1">
                <a:solidFill>
                  <a:srgbClr val="000000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  <a:latin typeface="Optima"/>
                <a:ea typeface="Optima"/>
                <a:cs typeface="Optima"/>
                <a:sym typeface="Optima"/>
              </a:defRPr>
            </a:lvl1pPr>
          </a:lstStyle>
          <a:p>
            <a:pPr rtl="0">
              <a:defRPr/>
            </a:pPr>
            <a:r>
              <a:t>طالبتي المبدعه بالتعاون مع مجموعتك دوني جميع أفكار الدرس السابق باستخدام شريط الذكريات 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صورة" descr="صورة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60115" y="5893750"/>
            <a:ext cx="3429001" cy="2946401"/>
          </a:xfrm>
          <a:prstGeom prst="rect">
            <a:avLst/>
          </a:prstGeom>
          <a:ln w="50800">
            <a:solidFill>
              <a:srgbClr val="000000"/>
            </a:solidFill>
            <a:miter lim="400000"/>
          </a:ln>
        </p:spPr>
      </p:pic>
      <p:sp>
        <p:nvSpPr>
          <p:cNvPr id="158" name="- معنى الشريعه  .…"/>
          <p:cNvSpPr/>
          <p:nvPr/>
        </p:nvSpPr>
        <p:spPr>
          <a:xfrm>
            <a:off x="4862516" y="3065682"/>
            <a:ext cx="7639353" cy="4367476"/>
          </a:xfrm>
          <a:prstGeom prst="roundRect">
            <a:avLst>
              <a:gd name="adj" fmla="val 4362"/>
            </a:avLst>
          </a:prstGeom>
          <a:solidFill>
            <a:srgbClr val="D4FB79"/>
          </a:solid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marL="465666" indent="-465666" algn="r" rtl="0">
              <a:buSzPct val="80000"/>
              <a:buFont typeface="Georgia"/>
              <a:buChar char="-"/>
              <a:defRPr sz="44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pPr>
            <a:r>
              <a:t>- معنى الشريعه  .</a:t>
            </a:r>
          </a:p>
          <a:p>
            <a:pPr marL="465666" indent="-465666" algn="r" rtl="0">
              <a:buSzPct val="80000"/>
              <a:buFont typeface="Georgia"/>
              <a:buChar char="-"/>
              <a:defRPr sz="44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pPr>
            <a:r>
              <a:t>-أركان العقيده الاسلاميه .</a:t>
            </a:r>
          </a:p>
          <a:p>
            <a:pPr marL="465666" indent="-465666" algn="r" rtl="0">
              <a:buSzPct val="80000"/>
              <a:buFont typeface="Georgia"/>
              <a:buChar char="-"/>
              <a:defRPr sz="44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pPr>
            <a:r>
              <a:t>- أثر العقيده الإسلاميه </a:t>
            </a:r>
          </a:p>
        </p:txBody>
      </p:sp>
      <p:sp>
        <p:nvSpPr>
          <p:cNvPr id="159" name="ماذا سنتعلم ….."/>
          <p:cNvSpPr/>
          <p:nvPr/>
        </p:nvSpPr>
        <p:spPr>
          <a:xfrm>
            <a:off x="1937196" y="1101185"/>
            <a:ext cx="4830090" cy="1270001"/>
          </a:xfrm>
          <a:prstGeom prst="roundRect">
            <a:avLst>
              <a:gd name="adj" fmla="val 15000"/>
            </a:avLst>
          </a:prstGeom>
          <a:blipFill>
            <a:blip r:embed="rId3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2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ماذا سنتعلم …..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advClick="1" p14:dur="1000">
        <p15:prstTrans prst="pageCurlDouble"/>
      </p:transition>
    </mc:Choice>
    <mc:Choice xmlns:p14="http://schemas.microsoft.com/office/powerpoint/2010/main" Requires="p14">
      <p:transition spd="med" advClick="1" p14:dur="1000">
        <p14:prism dir="d"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2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58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أهمية العقيده الاسلاميه"/>
          <p:cNvSpPr txBox="1"/>
          <p:nvPr>
            <p:ph type="ctrTitle"/>
          </p:nvPr>
        </p:nvSpPr>
        <p:spPr>
          <a:xfrm>
            <a:off x="1104900" y="1841816"/>
            <a:ext cx="10795000" cy="5405306"/>
          </a:xfrm>
          <a:prstGeom prst="rect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</p:spPr>
        <p:txBody>
          <a:bodyPr/>
          <a:lstStyle>
            <a:lvl1pPr>
              <a:defRPr sz="97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أهمية العقيده الاسلاميه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61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باستخدام استراتيجية العصف الذهني عددي…"/>
          <p:cNvSpPr/>
          <p:nvPr/>
        </p:nvSpPr>
        <p:spPr>
          <a:xfrm>
            <a:off x="9376631" y="1251857"/>
            <a:ext cx="3345601" cy="7676676"/>
          </a:xfrm>
          <a:prstGeom prst="rect">
            <a:avLst/>
          </a:prstGeom>
          <a:solidFill>
            <a:srgbClr val="FFFFFF"/>
          </a:solid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defTabSz="457200" rtl="0">
              <a:buClrTx/>
              <a:defRPr b="1" sz="4500">
                <a:solidFill>
                  <a:srgbClr val="000000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  <a:latin typeface="Optima"/>
                <a:ea typeface="Optima"/>
                <a:cs typeface="Optima"/>
                <a:sym typeface="Optima"/>
              </a:defRPr>
            </a:pPr>
            <a:r>
              <a:t>باستخدام استراتيجية العصف الذهني عددي</a:t>
            </a:r>
          </a:p>
          <a:p>
            <a:pPr defTabSz="457200" rtl="0">
              <a:buClrTx/>
              <a:defRPr b="1" sz="4500">
                <a:solidFill>
                  <a:srgbClr val="000000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  <a:latin typeface="Optima"/>
                <a:ea typeface="Optima"/>
                <a:cs typeface="Optima"/>
                <a:sym typeface="Optima"/>
              </a:defRPr>
            </a:pPr>
            <a:r>
              <a:t>أهمية العقيده الاسلاميه</a:t>
            </a:r>
          </a:p>
        </p:txBody>
      </p:sp>
      <p:sp>
        <p:nvSpPr>
          <p:cNvPr id="164" name="بيضاوي"/>
          <p:cNvSpPr/>
          <p:nvPr/>
        </p:nvSpPr>
        <p:spPr>
          <a:xfrm>
            <a:off x="4447822" y="1828069"/>
            <a:ext cx="2225640" cy="2234510"/>
          </a:xfrm>
          <a:prstGeom prst="ellipse">
            <a:avLst/>
          </a:prstGeom>
          <a:blipFill>
            <a:blip r:embed="rId2"/>
          </a:blipFill>
          <a:ln w="508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600"/>
            </a:pPr>
          </a:p>
        </p:txBody>
      </p:sp>
      <p:sp>
        <p:nvSpPr>
          <p:cNvPr id="165" name="بيضاوي"/>
          <p:cNvSpPr/>
          <p:nvPr/>
        </p:nvSpPr>
        <p:spPr>
          <a:xfrm>
            <a:off x="6103285" y="6141270"/>
            <a:ext cx="2225640" cy="2234510"/>
          </a:xfrm>
          <a:prstGeom prst="ellipse">
            <a:avLst/>
          </a:prstGeom>
          <a:blipFill>
            <a:blip r:embed="rId3"/>
          </a:blipFill>
          <a:ln w="508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600"/>
            </a:pPr>
          </a:p>
        </p:txBody>
      </p:sp>
      <p:sp>
        <p:nvSpPr>
          <p:cNvPr id="166" name="بيضاوي"/>
          <p:cNvSpPr/>
          <p:nvPr/>
        </p:nvSpPr>
        <p:spPr>
          <a:xfrm>
            <a:off x="6757407" y="3523630"/>
            <a:ext cx="2225640" cy="2234510"/>
          </a:xfrm>
          <a:prstGeom prst="ellipse">
            <a:avLst/>
          </a:prstGeom>
          <a:blipFill>
            <a:blip r:embed="rId4"/>
          </a:blipFill>
          <a:ln w="508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600"/>
            </a:pPr>
          </a:p>
        </p:txBody>
      </p:sp>
      <p:sp>
        <p:nvSpPr>
          <p:cNvPr id="167" name="بيضاوي"/>
          <p:cNvSpPr/>
          <p:nvPr/>
        </p:nvSpPr>
        <p:spPr>
          <a:xfrm>
            <a:off x="1590408" y="2365213"/>
            <a:ext cx="2366694" cy="2234510"/>
          </a:xfrm>
          <a:prstGeom prst="ellipse">
            <a:avLst/>
          </a:prstGeom>
          <a:blipFill>
            <a:blip r:embed="rId5"/>
          </a:blipFill>
          <a:ln w="508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600"/>
            </a:pPr>
          </a:p>
        </p:txBody>
      </p:sp>
      <p:sp>
        <p:nvSpPr>
          <p:cNvPr id="168" name="بيضاوي"/>
          <p:cNvSpPr/>
          <p:nvPr/>
        </p:nvSpPr>
        <p:spPr>
          <a:xfrm>
            <a:off x="3213301" y="6504185"/>
            <a:ext cx="2225640" cy="2234510"/>
          </a:xfrm>
          <a:prstGeom prst="ellipse">
            <a:avLst/>
          </a:prstGeom>
          <a:blipFill>
            <a:blip r:embed="rId6"/>
          </a:blipFill>
          <a:ln w="508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600"/>
            </a:pPr>
          </a:p>
        </p:txBody>
      </p:sp>
      <p:sp>
        <p:nvSpPr>
          <p:cNvPr id="169" name="بيضاوي"/>
          <p:cNvSpPr/>
          <p:nvPr/>
        </p:nvSpPr>
        <p:spPr>
          <a:xfrm>
            <a:off x="1016345" y="4838037"/>
            <a:ext cx="2225640" cy="2234510"/>
          </a:xfrm>
          <a:prstGeom prst="ellipse">
            <a:avLst/>
          </a:prstGeom>
          <a:blipFill>
            <a:blip r:embed="rId7"/>
          </a:blipFill>
          <a:ln w="508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600"/>
            </a:pPr>
          </a:p>
        </p:txBody>
      </p:sp>
      <p:sp>
        <p:nvSpPr>
          <p:cNvPr id="170" name="الأهميه"/>
          <p:cNvSpPr/>
          <p:nvPr/>
        </p:nvSpPr>
        <p:spPr>
          <a:xfrm>
            <a:off x="3886876" y="4166127"/>
            <a:ext cx="2225640" cy="2234510"/>
          </a:xfrm>
          <a:prstGeom prst="ellipse">
            <a:avLst/>
          </a:prstGeom>
          <a:blipFill>
            <a:blip r:embed="rId8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36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الأهميه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1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63" grpId="1"/>
      <p:bldP build="whole" bldLvl="1" animBg="1" rev="0" advAuto="0" spid="170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كم مكث النبي صلى الله عليه وسلم في مكه المكرمه؟"/>
          <p:cNvSpPr/>
          <p:nvPr/>
        </p:nvSpPr>
        <p:spPr>
          <a:xfrm>
            <a:off x="1104900" y="1204397"/>
            <a:ext cx="10795000" cy="2510742"/>
          </a:xfrm>
          <a:prstGeom prst="rect">
            <a:avLst/>
          </a:prstGeom>
          <a:solidFill>
            <a:srgbClr val="D4FB79"/>
          </a:solid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47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كم مكث النبي صلى الله عليه وسلم في مكه المكرمه؟</a:t>
            </a:r>
          </a:p>
        </p:txBody>
      </p:sp>
      <p:sp>
        <p:nvSpPr>
          <p:cNvPr id="173" name="١٣"/>
          <p:cNvSpPr/>
          <p:nvPr/>
        </p:nvSpPr>
        <p:spPr>
          <a:xfrm>
            <a:off x="9473162" y="4300361"/>
            <a:ext cx="2456256" cy="2229729"/>
          </a:xfrm>
          <a:prstGeom prst="ellipse">
            <a:avLst/>
          </a:prstGeom>
          <a:blipFill>
            <a:blip r:embed="rId2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4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١٣ </a:t>
            </a:r>
          </a:p>
        </p:txBody>
      </p:sp>
      <p:sp>
        <p:nvSpPr>
          <p:cNvPr id="174" name="١٣"/>
          <p:cNvSpPr/>
          <p:nvPr/>
        </p:nvSpPr>
        <p:spPr>
          <a:xfrm>
            <a:off x="5785814" y="6908886"/>
            <a:ext cx="2456256" cy="2229730"/>
          </a:xfrm>
          <a:prstGeom prst="ellipse">
            <a:avLst/>
          </a:prstGeom>
          <a:blipFill>
            <a:blip r:embed="rId3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8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١٣</a:t>
            </a:r>
          </a:p>
        </p:txBody>
      </p:sp>
      <p:sp>
        <p:nvSpPr>
          <p:cNvPr id="175" name="١١"/>
          <p:cNvSpPr/>
          <p:nvPr/>
        </p:nvSpPr>
        <p:spPr>
          <a:xfrm>
            <a:off x="2098465" y="4300361"/>
            <a:ext cx="2456256" cy="2229729"/>
          </a:xfrm>
          <a:prstGeom prst="ellipse">
            <a:avLst/>
          </a:prstGeom>
          <a:blipFill>
            <a:blip r:embed="rId4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4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١١</a:t>
            </a:r>
          </a:p>
        </p:txBody>
      </p:sp>
      <p:sp>
        <p:nvSpPr>
          <p:cNvPr id="176" name="١٠"/>
          <p:cNvSpPr/>
          <p:nvPr/>
        </p:nvSpPr>
        <p:spPr>
          <a:xfrm>
            <a:off x="5785814" y="4300361"/>
            <a:ext cx="2456256" cy="2229729"/>
          </a:xfrm>
          <a:prstGeom prst="ellipse">
            <a:avLst/>
          </a:prstGeom>
          <a:blipFill>
            <a:blip r:embed="rId5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72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١٠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2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1" presetID="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1" presetID="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1" presetID="2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74" grpId="5"/>
      <p:bldP build="whole" bldLvl="1" animBg="1" rev="0" advAuto="0" spid="176" grpId="3"/>
      <p:bldP build="whole" bldLvl="1" animBg="1" rev="0" advAuto="0" spid="173" grpId="2"/>
      <p:bldP build="whole" bldLvl="1" animBg="1" rev="0" advAuto="0" spid="172" grpId="1"/>
      <p:bldP build="whole" bldLvl="1" animBg="1" rev="0" advAuto="0" spid="175" grpId="4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أهمية العقيده الاسلاميه  ."/>
          <p:cNvSpPr/>
          <p:nvPr/>
        </p:nvSpPr>
        <p:spPr>
          <a:xfrm>
            <a:off x="1744939" y="113292"/>
            <a:ext cx="8474847" cy="1270001"/>
          </a:xfrm>
          <a:prstGeom prst="rect">
            <a:avLst/>
          </a:prstGeom>
          <a:blipFill>
            <a:blip r:embed="rId2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44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أهمية العقيده الاسلاميه  .</a:t>
            </a:r>
          </a:p>
        </p:txBody>
      </p:sp>
      <p:sp>
        <p:nvSpPr>
          <p:cNvPr id="179" name="١-العقيده الاسلاميه هي الأصل والاساس لدين الإسلام"/>
          <p:cNvSpPr/>
          <p:nvPr/>
        </p:nvSpPr>
        <p:spPr>
          <a:xfrm>
            <a:off x="505869" y="1676226"/>
            <a:ext cx="11993062" cy="1270001"/>
          </a:xfrm>
          <a:prstGeom prst="rect">
            <a:avLst/>
          </a:prstGeom>
          <a:blipFill>
            <a:blip r:embed="rId3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sz="3600"/>
            </a:pPr>
            <a:r>
              <a:t>١</a:t>
            </a:r>
            <a:r>
              <a:rPr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rPr>
              <a:t>-العقيده الاسلاميه هي الأصل والاساس لدين الإسلام</a:t>
            </a:r>
          </a:p>
        </p:txBody>
      </p:sp>
      <p:sp>
        <p:nvSpPr>
          <p:cNvPr id="180" name="٢- أن تصحيح العقيده هو أول مابدأت به الرسل عليهم السلام"/>
          <p:cNvSpPr/>
          <p:nvPr/>
        </p:nvSpPr>
        <p:spPr>
          <a:xfrm>
            <a:off x="447926" y="3091715"/>
            <a:ext cx="12051005" cy="1270001"/>
          </a:xfrm>
          <a:prstGeom prst="rect">
            <a:avLst/>
          </a:prstGeom>
          <a:blipFill>
            <a:blip r:embed="rId4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36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٢- أن تصحيح العقيده هو أول مابدأت به الرسل عليهم السلام </a:t>
            </a:r>
          </a:p>
        </p:txBody>
      </p:sp>
      <p:sp>
        <p:nvSpPr>
          <p:cNvPr id="181" name="٤- أن العلم بالعقيده الاسلاميه فيه العصمه من الانحراف الى مسالك الفرق الضاله ."/>
          <p:cNvSpPr/>
          <p:nvPr/>
        </p:nvSpPr>
        <p:spPr>
          <a:xfrm>
            <a:off x="447926" y="6165288"/>
            <a:ext cx="12051005" cy="1391299"/>
          </a:xfrm>
          <a:prstGeom prst="rect">
            <a:avLst/>
          </a:prstGeom>
          <a:blipFill>
            <a:blip r:embed="rId5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36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٤- أن العلم بالعقيده الاسلاميه فيه العصمه من الانحراف الى مسالك الفرق الضاله .</a:t>
            </a:r>
          </a:p>
        </p:txBody>
      </p:sp>
      <p:sp>
        <p:nvSpPr>
          <p:cNvPr id="182" name="٣- أن العلم بالعقيده الاسلاميه هو أشرف العلوم وأعظمها لأن شف المعلوم"/>
          <p:cNvSpPr/>
          <p:nvPr/>
        </p:nvSpPr>
        <p:spPr>
          <a:xfrm>
            <a:off x="447926" y="4628501"/>
            <a:ext cx="12051005" cy="1391299"/>
          </a:xfrm>
          <a:prstGeom prst="rect">
            <a:avLst/>
          </a:prstGeom>
          <a:blipFill>
            <a:blip r:embed="rId6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36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٣- أن العلم بالعقيده الاسلاميه هو أشرف العلوم وأعظمها لأن شف المعلوم </a:t>
            </a:r>
          </a:p>
        </p:txBody>
      </p:sp>
      <p:sp>
        <p:nvSpPr>
          <p:cNvPr id="183" name="٥- أن العقيده الاسلاميه هي السبيل لجمع شمل المسلمين وتوحيد صفوفهم ."/>
          <p:cNvSpPr/>
          <p:nvPr/>
        </p:nvSpPr>
        <p:spPr>
          <a:xfrm>
            <a:off x="378869" y="7702074"/>
            <a:ext cx="12247062" cy="1391299"/>
          </a:xfrm>
          <a:prstGeom prst="rect">
            <a:avLst/>
          </a:prstGeom>
          <a:blipFill>
            <a:blip r:embed="rId7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36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٥- أن العقيده الاسلاميه هي السبيل لجمع شمل المسلمين وتوحيد صفوفهم 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2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2" presetID="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2" presetID="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2" presetID="2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2" presetID="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81" grpId="5"/>
      <p:bldP build="whole" bldLvl="1" animBg="1" rev="0" advAuto="0" spid="180" grpId="3"/>
      <p:bldP build="whole" bldLvl="1" animBg="1" rev="0" advAuto="0" spid="178" grpId="1"/>
      <p:bldP build="whole" bldLvl="1" animBg="1" rev="0" advAuto="0" spid="179" grpId="2"/>
      <p:bldP build="whole" bldLvl="1" animBg="1" rev="0" advAuto="0" spid="182" grpId="4"/>
      <p:bldP build="whole" bldLvl="1" animBg="1" rev="0" advAuto="0" spid="183" grpId="6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أهمية العقيده الاسلاميه  ."/>
          <p:cNvSpPr/>
          <p:nvPr/>
        </p:nvSpPr>
        <p:spPr>
          <a:xfrm>
            <a:off x="2039833" y="629355"/>
            <a:ext cx="7969150" cy="1270001"/>
          </a:xfrm>
          <a:prstGeom prst="rect">
            <a:avLst/>
          </a:prstGeom>
          <a:blipFill>
            <a:blip r:embed="rId2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44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أهمية العقيده الاسلاميه  .</a:t>
            </a:r>
          </a:p>
        </p:txBody>
      </p:sp>
      <p:sp>
        <p:nvSpPr>
          <p:cNvPr id="186" name="٦- أن العقيده الاسلاميه سبب لنصره والعزة والغلبة ."/>
          <p:cNvSpPr/>
          <p:nvPr/>
        </p:nvSpPr>
        <p:spPr>
          <a:xfrm>
            <a:off x="505869" y="2575651"/>
            <a:ext cx="11993062" cy="1270001"/>
          </a:xfrm>
          <a:prstGeom prst="rect">
            <a:avLst/>
          </a:prstGeom>
          <a:blipFill>
            <a:blip r:embed="rId3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36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٦- أن العقيده الاسلاميه سبب لنصره والعزة والغلبة .</a:t>
            </a:r>
          </a:p>
        </p:txBody>
      </p:sp>
      <p:sp>
        <p:nvSpPr>
          <p:cNvPr id="187" name="٧- أن العقيده الاسلاميه هي العقيده الوحيده التي تحقق الطمأنينه والأمن ."/>
          <p:cNvSpPr/>
          <p:nvPr/>
        </p:nvSpPr>
        <p:spPr>
          <a:xfrm>
            <a:off x="476898" y="4241800"/>
            <a:ext cx="12051004" cy="1508910"/>
          </a:xfrm>
          <a:prstGeom prst="rect">
            <a:avLst/>
          </a:prstGeom>
          <a:blipFill>
            <a:blip r:embed="rId4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36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٧- أن العقيده الاسلاميه هي العقيده الوحيده التي تحقق الطمأنينه والأمن 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2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2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86" grpId="1"/>
      <p:bldP build="whole" bldLvl="1" animBg="1" rev="0" advAuto="0" spid="187" grpId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صورة" descr="صورة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82531" y="1186096"/>
            <a:ext cx="11839738" cy="2293805"/>
          </a:xfrm>
          <a:prstGeom prst="rect">
            <a:avLst/>
          </a:prstGeom>
          <a:ln w="50800">
            <a:solidFill>
              <a:srgbClr val="000000"/>
            </a:solidFill>
            <a:miter lim="400000"/>
          </a:ln>
        </p:spPr>
      </p:pic>
      <p:sp>
        <p:nvSpPr>
          <p:cNvPr id="190" name="مالذي تحققه العقيده الاسلاميه للمسلم في حياته ؟ بالاستعانه بالآيه الكريمه السابقه."/>
          <p:cNvSpPr/>
          <p:nvPr/>
        </p:nvSpPr>
        <p:spPr>
          <a:xfrm>
            <a:off x="945559" y="4241800"/>
            <a:ext cx="11214533" cy="3803550"/>
          </a:xfrm>
          <a:prstGeom prst="rect">
            <a:avLst/>
          </a:prstGeom>
          <a:blipFill>
            <a:blip r:embed="rId3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4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مالذي تحققه العقيده الاسلاميه للمسلم في حياته ؟ بالاستعانه بالآيه الكريمه السابقه.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2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1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89" grpId="1"/>
      <p:bldP build="whole" bldLvl="1" animBg="1" rev="0" advAuto="0" spid="190" grpId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صورة" descr="صورة"/>
          <p:cNvPicPr>
            <a:picLocks noChangeAspect="1"/>
          </p:cNvPicPr>
          <p:nvPr/>
        </p:nvPicPr>
        <p:blipFill>
          <a:blip r:embed="rId2">
            <a:extLst/>
          </a:blip>
          <a:srcRect l="0" t="21084" r="0" b="0"/>
          <a:stretch>
            <a:fillRect/>
          </a:stretch>
        </p:blipFill>
        <p:spPr>
          <a:xfrm>
            <a:off x="1286668" y="715038"/>
            <a:ext cx="10431647" cy="4609998"/>
          </a:xfrm>
          <a:prstGeom prst="rect">
            <a:avLst/>
          </a:prstGeom>
          <a:ln w="50800">
            <a:solidFill>
              <a:srgbClr val="000000"/>
            </a:solidFill>
            <a:miter lim="400000"/>
          </a:ln>
        </p:spPr>
      </p:pic>
      <p:sp>
        <p:nvSpPr>
          <p:cNvPr id="193" name="استنتجي من الحديث مالذي تحققه العقيدة الاسلاميه للأمه الاسلاميه."/>
          <p:cNvSpPr/>
          <p:nvPr/>
        </p:nvSpPr>
        <p:spPr>
          <a:xfrm>
            <a:off x="1073941" y="5760501"/>
            <a:ext cx="11109074" cy="3345832"/>
          </a:xfrm>
          <a:prstGeom prst="rect">
            <a:avLst/>
          </a:prstGeom>
          <a:blipFill>
            <a:blip r:embed="rId3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63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استنتجي من الحديث مالذي تحققه العقيدة الاسلاميه للأمه الاسلاميه.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2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1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93" grpId="2"/>
      <p:bldP build="whole" bldLvl="1" animBg="1" rev="0" advAuto="0" spid="192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صورة" descr="صورة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92588" y="1134029"/>
            <a:ext cx="7485543" cy="7485542"/>
          </a:xfrm>
          <a:prstGeom prst="rect">
            <a:avLst/>
          </a:prstGeom>
          <a:ln w="50800">
            <a:solidFill>
              <a:srgbClr val="000000"/>
            </a:solidFill>
            <a:miter lim="400000"/>
          </a:ln>
        </p:spPr>
      </p:pic>
      <p:sp>
        <p:nvSpPr>
          <p:cNvPr id="196" name="من خلال الآيه مالأسباب التي تجمع شمل المسلمين وتوحد صفوفهم"/>
          <p:cNvSpPr/>
          <p:nvPr/>
        </p:nvSpPr>
        <p:spPr>
          <a:xfrm>
            <a:off x="8990332" y="1422687"/>
            <a:ext cx="3454862" cy="6908226"/>
          </a:xfrm>
          <a:prstGeom prst="rect">
            <a:avLst/>
          </a:prstGeom>
          <a:blipFill>
            <a:blip r:embed="rId3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49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من خلال الآيه مالأسباب التي تجمع شمل المسلمين وتوحد صفوفهم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2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1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95" grpId="1"/>
      <p:bldP build="whole" bldLvl="1" animBg="1" rev="0" advAuto="0" spid="196" grpId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من خلال دراستنا لسير الصحابه نذكر بعض الامثله على تسليمهم للشرائع والاوامر واجتناب النواهي…."/>
          <p:cNvSpPr/>
          <p:nvPr/>
        </p:nvSpPr>
        <p:spPr>
          <a:xfrm>
            <a:off x="484270" y="3253907"/>
            <a:ext cx="12036260" cy="3782412"/>
          </a:xfrm>
          <a:prstGeom prst="rect">
            <a:avLst/>
          </a:prstGeom>
          <a:blipFill>
            <a:blip r:embed="rId2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4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من خلال دراستنا لسير الصحابه نذكر بعض الامثله على تسليمهم للشرائع والاوامر واجتناب النواهي….</a:t>
            </a:r>
          </a:p>
        </p:txBody>
      </p:sp>
      <p:sp>
        <p:nvSpPr>
          <p:cNvPr id="199" name="استراتيجية المناقشه"/>
          <p:cNvSpPr/>
          <p:nvPr/>
        </p:nvSpPr>
        <p:spPr>
          <a:xfrm>
            <a:off x="1665168" y="865270"/>
            <a:ext cx="5238794" cy="1270001"/>
          </a:xfrm>
          <a:prstGeom prst="rect">
            <a:avLst/>
          </a:prstGeom>
          <a:blipFill>
            <a:blip r:embed="rId3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36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استراتيجية المناقشه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98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زواج فاطمة بنت قيس من أسامة بن زيد رضي الله عنهما مع كراهتها لذلك:…"/>
          <p:cNvSpPr txBox="1"/>
          <p:nvPr/>
        </p:nvSpPr>
        <p:spPr>
          <a:xfrm>
            <a:off x="672032" y="1224628"/>
            <a:ext cx="11660736" cy="7079384"/>
          </a:xfrm>
          <a:prstGeom prst="rect">
            <a:avLst/>
          </a:prstGeom>
          <a:solidFill>
            <a:srgbClr val="FFFFFF"/>
          </a:solid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rtl="0">
              <a:defRPr sz="4900" u="sng">
                <a:solidFill>
                  <a:schemeClr val="accent5">
                    <a:hueOff val="122773"/>
                    <a:satOff val="6301"/>
                    <a:lumOff val="-20829"/>
                  </a:schemeClr>
                </a:solidFill>
                <a:latin typeface="Geeza Pro Bold"/>
                <a:ea typeface="Geeza Pro Bold"/>
                <a:cs typeface="Geeza Pro Bold"/>
                <a:sym typeface="Geeza Pro Bold"/>
              </a:defRPr>
            </a:pPr>
            <a:r>
              <a:t>زواج فاطمة بنت قيس من أسامة بن زيد رضي الله عنهما مع كراهتها لذلك:</a:t>
            </a:r>
          </a:p>
          <a:p>
            <a:pPr rtl="0">
              <a:defRPr sz="60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pPr>
            <a:r>
              <a:rPr sz="3100"/>
              <a:t>عن فاطمة بنت قيس رضي الله عنها أن زوجها طلَّقها ثلاثًا، فلم يجعل لها رسول الله عليه الصلاة والسلام سُكنى ولا نَفقة، قالت: قال لي رسول الله عليه الصلاة والسلام: ((إذا حلَلتِ فآذِنيني)) فآذنتْه، فخطَبها معاوية، وأبو جهم، وأسامة بن زيد، فقال رسول الله صلى الله عليه وسلم: ((أما معاوية فرجل تَرِبٌ، وأما أبو جهم فرجلٌ </a:t>
            </a:r>
            <a:r>
              <a:rPr sz="2800"/>
              <a:t>ضرَّاب للنساء، ولكن</a:t>
            </a:r>
            <a:r>
              <a:rPr sz="1600"/>
              <a:t> </a:t>
            </a:r>
            <a:r>
              <a:rPr sz="3500"/>
              <a:t>أسامة بن زيد))، فقالت بيدها هكذا: أسامةُ أسامة، فقال لها رسول الله عليه الصلاة والسلام: ((طاعة الله وطاعة رسوله خيرٌ لك))، قالتْ: فتزوَّجتُهُ، فاغتَطَبْتُ به؛ </a:t>
            </a:r>
            <a:r>
              <a:rPr sz="3100"/>
              <a:t>[أخرجه مسلم].</a:t>
            </a:r>
          </a:p>
          <a:p>
            <a:pPr algn="r" defTabSz="457200">
              <a:defRPr sz="1400">
                <a:solidFill>
                  <a:srgbClr val="000000"/>
                </a:solidFill>
                <a:latin typeface="Tahoma Bold"/>
                <a:ea typeface="Tahoma Bold"/>
                <a:cs typeface="Tahoma Bold"/>
                <a:sym typeface="Tahoma Bold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إذنُ عمر بن الخطاب رضي الله عنه لزوجه بالخروج إلى المسجد مع كراهته لذلك:…"/>
          <p:cNvSpPr txBox="1"/>
          <p:nvPr/>
        </p:nvSpPr>
        <p:spPr>
          <a:xfrm>
            <a:off x="437948" y="737089"/>
            <a:ext cx="12128904" cy="3263901"/>
          </a:xfrm>
          <a:prstGeom prst="rect">
            <a:avLst/>
          </a:prstGeom>
          <a:solidFill>
            <a:srgbClr val="FFFFFF"/>
          </a:solid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just" defTabSz="457200">
              <a:defRPr sz="2900">
                <a:solidFill>
                  <a:srgbClr val="00808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إ</a:t>
            </a:r>
            <a:r>
              <a:rPr>
                <a:latin typeface="Tahoma Bold"/>
                <a:ea typeface="Tahoma Bold"/>
                <a:cs typeface="Tahoma Bold"/>
                <a:sym typeface="Tahoma Bold"/>
              </a:rPr>
              <a:t>ذنُ عمر بن الخطاب رضي الله عنه لزوجه بالخروج إلى المسجد مع كراهته لذلك:</a:t>
            </a:r>
            <a:endParaRPr>
              <a:solidFill>
                <a:srgbClr val="000000"/>
              </a:solidFill>
              <a:latin typeface="Tahoma Bold"/>
              <a:ea typeface="Tahoma Bold"/>
              <a:cs typeface="Tahoma Bold"/>
              <a:sym typeface="Tahoma Bold"/>
            </a:endParaRPr>
          </a:p>
          <a:p>
            <a:pPr algn="just" defTabSz="457200">
              <a:defRPr sz="2900">
                <a:solidFill>
                  <a:srgbClr val="000000"/>
                </a:solidFill>
                <a:latin typeface="Tahoma Bold"/>
                <a:ea typeface="Tahoma Bold"/>
                <a:cs typeface="Tahoma Bold"/>
                <a:sym typeface="Tahoma Bold"/>
              </a:defRPr>
            </a:pPr>
            <a:r>
              <a:t>عن سالم بن عبدالله رضي الله عنهما قال: كان عمر رجلًا غيورًا، فكان إذا خرج إلى الصلاة اتَّبعتْه عاتكة بنت زيد، فكان يكره خروجَها، ويكره منعَها، وكان يُحدثُ أن رسول الله صلى الله عليه وسلم قال: ((إذا استأذنتْكم نساؤكم إلى الصلاة، فلا تَمنعوهنَّ))؛ [أخرجه أحمد].</a:t>
            </a:r>
          </a:p>
        </p:txBody>
      </p:sp>
      <p:sp>
        <p:nvSpPr>
          <p:cNvPr id="204" name="إراقة ما في الأواني من خمور:…"/>
          <p:cNvSpPr txBox="1"/>
          <p:nvPr/>
        </p:nvSpPr>
        <p:spPr>
          <a:xfrm>
            <a:off x="506183" y="4900788"/>
            <a:ext cx="11992434" cy="3124201"/>
          </a:xfrm>
          <a:prstGeom prst="rect">
            <a:avLst/>
          </a:prstGeom>
          <a:solidFill>
            <a:srgbClr val="FFFFFF"/>
          </a:solid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defTabSz="457200">
              <a:defRPr sz="3200">
                <a:solidFill>
                  <a:srgbClr val="008080"/>
                </a:solidFill>
                <a:latin typeface="Tahoma Bold"/>
                <a:ea typeface="Tahoma Bold"/>
                <a:cs typeface="Tahoma Bold"/>
                <a:sym typeface="Tahoma Bold"/>
              </a:defRPr>
            </a:pPr>
            <a:r>
              <a:t>إراقة ما في الأواني من خمور:</a:t>
            </a:r>
            <a:endParaRPr>
              <a:solidFill>
                <a:srgbClr val="000000"/>
              </a:solidFill>
            </a:endParaRPr>
          </a:p>
          <a:p>
            <a:pPr defTabSz="457200">
              <a:defRPr sz="3200">
                <a:solidFill>
                  <a:srgbClr val="000000"/>
                </a:solidFill>
                <a:latin typeface="Tahoma Bold"/>
                <a:ea typeface="Tahoma Bold"/>
                <a:cs typeface="Tahoma Bold"/>
                <a:sym typeface="Tahoma Bold"/>
              </a:defRPr>
            </a:pPr>
            <a:r>
              <a:t>عن أنس بن مالك رضي الله عنه قال: كنتُ أسقي أبا عبيدة وأبا طلحة وأُبَيَّ بن كعب - من فَضيخِ زَهْوٍ وتَمرٍ، فجاءهم آتٍ، فقال: إن الخمر قد حُرِّمت، فقال أبو طلحة: قمْ يا أنس فأَهْرِقْها، فأَهْرَقْتُها؛ [متفق عليه].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بالتعاون مع مجموعتك اذكري أربعاً من صور التمسك بالعقيده الاسلاميه تتجلى فيها تحقق النصرة والغلبه."/>
          <p:cNvSpPr/>
          <p:nvPr/>
        </p:nvSpPr>
        <p:spPr>
          <a:xfrm>
            <a:off x="946020" y="924249"/>
            <a:ext cx="11368603" cy="3236917"/>
          </a:xfrm>
          <a:prstGeom prst="rect">
            <a:avLst/>
          </a:prstGeom>
          <a:blipFill>
            <a:blip r:embed="rId2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1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بالتعاون مع مجموعتك اذكري أربعاً من صور التمسك بالعقيده الاسلاميه تتجلى فيها تحقق النصرة والغلبه.</a:t>
            </a:r>
          </a:p>
        </p:txBody>
      </p:sp>
      <p:sp>
        <p:nvSpPr>
          <p:cNvPr id="207" name="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."/>
          <p:cNvSpPr/>
          <p:nvPr/>
        </p:nvSpPr>
        <p:spPr>
          <a:xfrm>
            <a:off x="2619770" y="4619459"/>
            <a:ext cx="8814838" cy="4229763"/>
          </a:xfrm>
          <a:prstGeom prst="rect">
            <a:avLst/>
          </a:prstGeom>
          <a:solidFill>
            <a:srgbClr val="FFFFFF"/>
          </a:solid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36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2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1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07" grpId="2"/>
      <p:bldP build="whole" bldLvl="1" animBg="1" rev="0" advAuto="0" spid="206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باستخدام استراتيجية التلخيص …. لخصي أهمية العقيده الاسلاميه بطريقه ابداعيه ."/>
          <p:cNvSpPr/>
          <p:nvPr/>
        </p:nvSpPr>
        <p:spPr>
          <a:xfrm>
            <a:off x="476898" y="821036"/>
            <a:ext cx="12051004" cy="2506998"/>
          </a:xfrm>
          <a:prstGeom prst="rect">
            <a:avLst/>
          </a:prstGeom>
          <a:blipFill>
            <a:blip r:embed="rId2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44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باستخدام استراتيجية التلخيص …. لخصي أهمية العقيده الاسلاميه بطريقه ابداعيه .</a:t>
            </a:r>
          </a:p>
        </p:txBody>
      </p:sp>
      <p:sp>
        <p:nvSpPr>
          <p:cNvPr id="210" name="مستطيل"/>
          <p:cNvSpPr/>
          <p:nvPr/>
        </p:nvSpPr>
        <p:spPr>
          <a:xfrm>
            <a:off x="7430334" y="3740480"/>
            <a:ext cx="4405087" cy="1270001"/>
          </a:xfrm>
          <a:prstGeom prst="rect">
            <a:avLst/>
          </a:prstGeom>
          <a:blipFill>
            <a:blip r:embed="rId3"/>
          </a:blipFill>
          <a:ln w="508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600"/>
            </a:pPr>
          </a:p>
        </p:txBody>
      </p:sp>
      <p:sp>
        <p:nvSpPr>
          <p:cNvPr id="211" name="مستطيل"/>
          <p:cNvSpPr/>
          <p:nvPr/>
        </p:nvSpPr>
        <p:spPr>
          <a:xfrm>
            <a:off x="7430334" y="5253480"/>
            <a:ext cx="4405087" cy="1270001"/>
          </a:xfrm>
          <a:prstGeom prst="rect">
            <a:avLst/>
          </a:prstGeom>
          <a:blipFill>
            <a:blip r:embed="rId4"/>
          </a:blipFill>
          <a:ln w="508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600"/>
            </a:pPr>
          </a:p>
        </p:txBody>
      </p:sp>
      <p:sp>
        <p:nvSpPr>
          <p:cNvPr id="212" name="مستطيل"/>
          <p:cNvSpPr/>
          <p:nvPr/>
        </p:nvSpPr>
        <p:spPr>
          <a:xfrm>
            <a:off x="7430334" y="6766479"/>
            <a:ext cx="4405087" cy="1270001"/>
          </a:xfrm>
          <a:prstGeom prst="rect">
            <a:avLst/>
          </a:prstGeom>
          <a:blipFill>
            <a:blip r:embed="rId5"/>
          </a:blipFill>
          <a:ln w="508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600"/>
            </a:pPr>
          </a:p>
        </p:txBody>
      </p:sp>
      <p:sp>
        <p:nvSpPr>
          <p:cNvPr id="213" name="مستطيل"/>
          <p:cNvSpPr/>
          <p:nvPr/>
        </p:nvSpPr>
        <p:spPr>
          <a:xfrm>
            <a:off x="2193615" y="6766479"/>
            <a:ext cx="4405086" cy="1270001"/>
          </a:xfrm>
          <a:prstGeom prst="rect">
            <a:avLst/>
          </a:prstGeom>
          <a:blipFill>
            <a:blip r:embed="rId6"/>
          </a:blipFill>
          <a:ln w="508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600"/>
            </a:pPr>
          </a:p>
        </p:txBody>
      </p:sp>
      <p:sp>
        <p:nvSpPr>
          <p:cNvPr id="214" name="مستطيل"/>
          <p:cNvSpPr/>
          <p:nvPr/>
        </p:nvSpPr>
        <p:spPr>
          <a:xfrm>
            <a:off x="2193615" y="5253480"/>
            <a:ext cx="4405086" cy="1270001"/>
          </a:xfrm>
          <a:prstGeom prst="rect">
            <a:avLst/>
          </a:prstGeom>
          <a:blipFill>
            <a:blip r:embed="rId7"/>
          </a:blipFill>
          <a:ln w="508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600"/>
            </a:pPr>
          </a:p>
        </p:txBody>
      </p:sp>
      <p:sp>
        <p:nvSpPr>
          <p:cNvPr id="215" name="مستطيل"/>
          <p:cNvSpPr/>
          <p:nvPr/>
        </p:nvSpPr>
        <p:spPr>
          <a:xfrm>
            <a:off x="2193615" y="3740480"/>
            <a:ext cx="4405086" cy="1270001"/>
          </a:xfrm>
          <a:prstGeom prst="rect">
            <a:avLst/>
          </a:prstGeom>
          <a:blipFill>
            <a:blip r:embed="rId8"/>
          </a:blipFill>
          <a:ln w="508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600"/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09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اضغط مرتين للتحرير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rtl="0">
              <a:defRPr/>
            </a:pPr>
          </a:p>
        </p:txBody>
      </p:sp>
      <p:sp>
        <p:nvSpPr>
          <p:cNvPr id="218" name="اضغط مرتين للتحرير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rtl="0">
              <a:defRPr/>
            </a:pPr>
          </a:p>
        </p:txBody>
      </p:sp>
      <p:pic>
        <p:nvPicPr>
          <p:cNvPr id="219" name="صورة" descr="صورة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85147" y="-1"/>
            <a:ext cx="13004801" cy="9753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صورة" descr="صورة"/>
          <p:cNvPicPr>
            <a:picLocks noChangeAspect="1"/>
          </p:cNvPicPr>
          <p:nvPr/>
        </p:nvPicPr>
        <p:blipFill>
          <a:blip r:embed="rId2">
            <a:extLst/>
          </a:blip>
          <a:srcRect l="2088" t="9115" r="2088" b="17865"/>
          <a:stretch>
            <a:fillRect/>
          </a:stretch>
        </p:blipFill>
        <p:spPr>
          <a:xfrm>
            <a:off x="235545" y="1600001"/>
            <a:ext cx="12533744" cy="7163160"/>
          </a:xfrm>
          <a:prstGeom prst="rect">
            <a:avLst/>
          </a:prstGeom>
          <a:ln w="50800">
            <a:solidFill>
              <a:srgbClr val="000000"/>
            </a:solidFill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2.png"/></Relationships>
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3.png"/></Relationships>

</file>

<file path=ppt/theme/theme1.xml><?xml version="1.0" encoding="utf-8"?>
<a:theme xmlns:a="http://schemas.openxmlformats.org/drawingml/2006/main" xmlns:r="http://schemas.openxmlformats.org/officeDocument/2006/relationships" name="Renaissance">
  <a:themeElements>
    <a:clrScheme name="Renaissance">
      <a:dk1>
        <a:srgbClr val="625B48"/>
      </a:dk1>
      <a:lt1>
        <a:srgbClr val="1A2C62"/>
      </a:lt1>
      <a:dk2>
        <a:srgbClr val="75716F"/>
      </a:dk2>
      <a:lt2>
        <a:srgbClr val="CDCDCD"/>
      </a:lt2>
      <a:accent1>
        <a:srgbClr val="9EA3A1"/>
      </a:accent1>
      <a:accent2>
        <a:srgbClr val="ACAD6A"/>
      </a:accent2>
      <a:accent3>
        <a:srgbClr val="E2BF60"/>
      </a:accent3>
      <a:accent4>
        <a:srgbClr val="DF995B"/>
      </a:accent4>
      <a:accent5>
        <a:srgbClr val="D27263"/>
      </a:accent5>
      <a:accent6>
        <a:srgbClr val="B59871"/>
      </a:accent6>
      <a:hlink>
        <a:srgbClr val="0000FF"/>
      </a:hlink>
      <a:folHlink>
        <a:srgbClr val="FF00FF"/>
      </a:folHlink>
    </a:clrScheme>
    <a:fontScheme name="Renaissance">
      <a:majorFont>
        <a:latin typeface="Geeza Pro Regular"/>
        <a:ea typeface="Geeza Pro Regular"/>
        <a:cs typeface="Geeza Pro Regular"/>
      </a:majorFont>
      <a:minorFont>
        <a:latin typeface="Geeza Pro Regular"/>
        <a:ea typeface="Geeza Pro Regular"/>
        <a:cs typeface="Geeza Pro Regular"/>
      </a:minorFont>
    </a:fontScheme>
    <a:fmtScheme name="Renaissan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1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9A7865"/>
          </a:buClr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625B48"/>
            </a:solidFill>
            <a:effectLst/>
            <a:uFillTx/>
            <a:latin typeface="+mn-lt"/>
            <a:ea typeface="+mn-ea"/>
            <a:cs typeface="+mn-cs"/>
            <a:sym typeface="Geeza Pro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chemeClr val="accent2">
              <a:hueOff val="177409"/>
              <a:satOff val="5215"/>
              <a:lumOff val="-9597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t" upright="0">
        <a:spAutoFit/>
      </a:bodyPr>
      <a:lstStyle>
        <a:defPPr marL="0" marR="0" indent="0" algn="ctr" defTabSz="584200" rtl="1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9A7865"/>
          </a:buClr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rgbClr val="625B48"/>
            </a:solidFill>
            <a:effectLst/>
            <a:uFillTx/>
            <a:latin typeface="+mn-lt"/>
            <a:ea typeface="+mn-ea"/>
            <a:cs typeface="+mn-cs"/>
            <a:sym typeface="Geeza Pro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Renaissance">
  <a:themeElements>
    <a:clrScheme name="Renaissance">
      <a:dk1>
        <a:srgbClr val="000000"/>
      </a:dk1>
      <a:lt1>
        <a:srgbClr val="FFFFFF"/>
      </a:lt1>
      <a:dk2>
        <a:srgbClr val="75716F"/>
      </a:dk2>
      <a:lt2>
        <a:srgbClr val="CDCDCD"/>
      </a:lt2>
      <a:accent1>
        <a:srgbClr val="9EA3A1"/>
      </a:accent1>
      <a:accent2>
        <a:srgbClr val="ACAD6A"/>
      </a:accent2>
      <a:accent3>
        <a:srgbClr val="E2BF60"/>
      </a:accent3>
      <a:accent4>
        <a:srgbClr val="DF995B"/>
      </a:accent4>
      <a:accent5>
        <a:srgbClr val="D27263"/>
      </a:accent5>
      <a:accent6>
        <a:srgbClr val="B59871"/>
      </a:accent6>
      <a:hlink>
        <a:srgbClr val="0000FF"/>
      </a:hlink>
      <a:folHlink>
        <a:srgbClr val="FF00FF"/>
      </a:folHlink>
    </a:clrScheme>
    <a:fontScheme name="Renaissance">
      <a:majorFont>
        <a:latin typeface="Geeza Pro Regular"/>
        <a:ea typeface="Geeza Pro Regular"/>
        <a:cs typeface="Geeza Pro Regular"/>
      </a:majorFont>
      <a:minorFont>
        <a:latin typeface="Geeza Pro Regular"/>
        <a:ea typeface="Geeza Pro Regular"/>
        <a:cs typeface="Geeza Pro Regular"/>
      </a:minorFont>
    </a:fontScheme>
    <a:fmtScheme name="Renaissan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1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9A7865"/>
          </a:buClr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625B48"/>
            </a:solidFill>
            <a:effectLst/>
            <a:uFillTx/>
            <a:latin typeface="+mn-lt"/>
            <a:ea typeface="+mn-ea"/>
            <a:cs typeface="+mn-cs"/>
            <a:sym typeface="Geeza Pro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chemeClr val="accent2">
              <a:hueOff val="177409"/>
              <a:satOff val="5215"/>
              <a:lumOff val="-9597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t" upright="0">
        <a:spAutoFit/>
      </a:bodyPr>
      <a:lstStyle>
        <a:defPPr marL="0" marR="0" indent="0" algn="ctr" defTabSz="584200" rtl="1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9A7865"/>
          </a:buClr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rgbClr val="625B48"/>
            </a:solidFill>
            <a:effectLst/>
            <a:uFillTx/>
            <a:latin typeface="+mn-lt"/>
            <a:ea typeface="+mn-ea"/>
            <a:cs typeface="+mn-cs"/>
            <a:sym typeface="Geeza Pro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