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8"/>
  </p:notesMasterIdLst>
  <p:sldIdLst>
    <p:sldId id="322" r:id="rId2"/>
    <p:sldId id="342" r:id="rId3"/>
    <p:sldId id="343" r:id="rId4"/>
    <p:sldId id="344" r:id="rId5"/>
    <p:sldId id="345" r:id="rId6"/>
    <p:sldId id="346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23/02/41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970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7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110080" y="319008"/>
            <a:ext cx="216024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8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استمرار الحسنات</a:t>
            </a:r>
          </a:p>
          <a:p>
            <a:pPr algn="ctr"/>
            <a:r>
              <a:rPr lang="ar-SA" sz="28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بعد الممات</a:t>
            </a:r>
            <a:endParaRPr lang="ar-SA" sz="28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8100392" y="3212976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مستقيم 6"/>
          <p:cNvCxnSpPr/>
          <p:nvPr/>
        </p:nvCxnSpPr>
        <p:spPr>
          <a:xfrm flipH="1">
            <a:off x="1979712" y="4725144"/>
            <a:ext cx="216024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478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30896" y="850360"/>
            <a:ext cx="243880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5"/>
          <p:cNvSpPr/>
          <p:nvPr/>
        </p:nvSpPr>
        <p:spPr>
          <a:xfrm>
            <a:off x="2341807" y="1286176"/>
            <a:ext cx="441772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كان بعض الصحابة ينشغلون بالبيع والشراء في الأسواق</a:t>
            </a:r>
          </a:p>
          <a:p>
            <a:pPr algn="ctr"/>
            <a:endParaRPr lang="ar-SA" sz="1100" b="1" dirty="0" smtClean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بينما كان أبو هريرة </a:t>
            </a:r>
            <a:r>
              <a:rPr lang="en-US" sz="2000" dirty="0" smtClean="0">
                <a:solidFill>
                  <a:srgbClr val="006600"/>
                </a:solidFill>
                <a:sym typeface="AGA Arabesque"/>
              </a:rPr>
              <a:t></a:t>
            </a:r>
            <a:r>
              <a:rPr lang="ar-SA" sz="2000" dirty="0" smtClean="0">
                <a:solidFill>
                  <a:srgbClr val="006600"/>
                </a:solidFill>
                <a:sym typeface="AGA Arabesque"/>
              </a:rPr>
              <a:t> </a:t>
            </a:r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</a:rPr>
              <a:t>يلزم النبي </a:t>
            </a:r>
            <a:r>
              <a:rPr lang="en-US" sz="2000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  <a:sym typeface="AGA Arabesque"/>
              </a:rPr>
              <a:t> </a:t>
            </a:r>
            <a:r>
              <a:rPr lang="ar-SA" sz="2000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  <a:sym typeface="AGA Arabesque"/>
              </a:rPr>
              <a:t> </a:t>
            </a:r>
            <a:r>
              <a:rPr lang="ar-SA" sz="2000" b="1" dirty="0" smtClean="0">
                <a:solidFill>
                  <a:srgbClr val="006600"/>
                </a:solidFill>
                <a:latin typeface="Sakkal Majalla" pitchFamily="2" charset="-78"/>
                <a:cs typeface="Sakkal Majalla" pitchFamily="2" charset="-78"/>
                <a:sym typeface="AGA Arabesque"/>
              </a:rPr>
              <a:t>لطلب العلم</a:t>
            </a:r>
            <a:endParaRPr lang="ar-SA" sz="2000" b="1" dirty="0">
              <a:solidFill>
                <a:srgbClr val="0066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سهم إلى اليسار 6"/>
          <p:cNvSpPr/>
          <p:nvPr/>
        </p:nvSpPr>
        <p:spPr>
          <a:xfrm>
            <a:off x="8557082" y="243453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 flipH="1">
            <a:off x="8620005" y="2911296"/>
            <a:ext cx="183231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623593" y="3833752"/>
            <a:ext cx="183231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637241" y="5336040"/>
            <a:ext cx="183231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631744" y="3284984"/>
            <a:ext cx="183231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631744" y="4567480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5517" r="19068" b="60100"/>
          <a:stretch/>
        </p:blipFill>
        <p:spPr bwMode="auto">
          <a:xfrm>
            <a:off x="3766264" y="2379944"/>
            <a:ext cx="2826259" cy="300251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مستطيل 14"/>
          <p:cNvSpPr/>
          <p:nvPr/>
        </p:nvSpPr>
        <p:spPr>
          <a:xfrm>
            <a:off x="8392192" y="3098864"/>
            <a:ext cx="8057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ج1: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6" name="رابط مستقيم 15"/>
          <p:cNvCxnSpPr/>
          <p:nvPr/>
        </p:nvCxnSpPr>
        <p:spPr>
          <a:xfrm flipH="1">
            <a:off x="1101968" y="3559368"/>
            <a:ext cx="669674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رابط مستقيم 18"/>
          <p:cNvCxnSpPr/>
          <p:nvPr/>
        </p:nvCxnSpPr>
        <p:spPr>
          <a:xfrm flipH="1">
            <a:off x="6376608" y="3761744"/>
            <a:ext cx="193980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608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17808" y="607040"/>
            <a:ext cx="201554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8117808" y="1368064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1581587" y="2780928"/>
            <a:ext cx="507864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حديث أبو هريرة </a:t>
            </a:r>
            <a:r>
              <a:rPr lang="en-US" sz="2000" dirty="0">
                <a:sym typeface="AGA Arabesque"/>
              </a:rPr>
              <a:t></a:t>
            </a:r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 فصل وبين حديث أنس </a:t>
            </a:r>
            <a:r>
              <a:rPr lang="en-US" sz="2000" dirty="0">
                <a:sym typeface="AGA Arabesque"/>
              </a:rPr>
              <a:t></a:t>
            </a:r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 </a:t>
            </a:r>
          </a:p>
          <a:p>
            <a:pPr algn="ctr"/>
            <a:endParaRPr lang="ar-SA" sz="500" b="1" dirty="0" smtClean="0"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وهو العمل الذي ينفع الميت من صدقة جارية وغيره 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2759401" y="148570"/>
            <a:ext cx="34687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الاعمال التي تنفع المؤمن بعد موته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2" name="رابط كسهم مستقيم 11"/>
          <p:cNvCxnSpPr/>
          <p:nvPr/>
        </p:nvCxnSpPr>
        <p:spPr>
          <a:xfrm flipH="1">
            <a:off x="7942728" y="805648"/>
            <a:ext cx="357066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105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574"/>
            <a:ext cx="9137104" cy="6850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1581587" y="1138392"/>
            <a:ext cx="5078645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نشر العلم عن طريق:</a:t>
            </a:r>
          </a:p>
          <a:p>
            <a:pPr algn="ctr"/>
            <a:endParaRPr lang="ar-SA" sz="500" b="1" dirty="0" smtClean="0"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وسائل التواصل الاجتماعي ومواقع الانترنت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813936" y="2897648"/>
            <a:ext cx="507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« يدعوا له » </a:t>
            </a:r>
            <a:r>
              <a:rPr lang="ar-SA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الدعاء </a:t>
            </a:r>
            <a:r>
              <a:rPr lang="ar-SA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للوالدين حتى بعد </a:t>
            </a:r>
            <a:r>
              <a:rPr lang="ar-SA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الممات من البر</a:t>
            </a:r>
            <a:endParaRPr lang="ar-SA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841232" y="3145324"/>
            <a:ext cx="507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« أو ولد صالح » </a:t>
            </a:r>
            <a:r>
              <a:rPr lang="ar-SA" b="1" dirty="0" smtClean="0">
                <a:latin typeface="Sakkal Majalla" pitchFamily="2" charset="-78"/>
                <a:cs typeface="Sakkal Majalla" pitchFamily="2" charset="-78"/>
              </a:rPr>
              <a:t>إحسان الآباء تربية أبنائهم سبب في الدعاء لهم </a:t>
            </a:r>
            <a:endParaRPr lang="ar-SA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861507" y="3388644"/>
            <a:ext cx="507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« أو علم ينتفع به » انتفاع الناس بالعلم صدقة للعالم حتى بعد موته</a:t>
            </a:r>
            <a:endParaRPr lang="ar-SA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1475656" y="4469050"/>
            <a:ext cx="59766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ج3: </a:t>
            </a:r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لا يجوز , فقوله « إذا مات الإنسان » أي باغته الأجل وليس أن تمنى الموت </a:t>
            </a:r>
            <a:endParaRPr lang="ar-SA" sz="2000" b="1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47129844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1639</TotalTime>
  <Words>118</Words>
  <Application>Microsoft Office PowerPoint</Application>
  <PresentationFormat>عرض على الشاشة (3:4)‏</PresentationFormat>
  <Paragraphs>17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WD</cp:lastModifiedBy>
  <cp:revision>237</cp:revision>
  <dcterms:created xsi:type="dcterms:W3CDTF">2014-08-31T20:10:42Z</dcterms:created>
  <dcterms:modified xsi:type="dcterms:W3CDTF">2019-10-22T20:09:17Z</dcterms:modified>
</cp:coreProperties>
</file>