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334" r:id="rId3"/>
    <p:sldId id="257" r:id="rId4"/>
    <p:sldId id="360" r:id="rId5"/>
    <p:sldId id="361" r:id="rId6"/>
    <p:sldId id="258" r:id="rId7"/>
    <p:sldId id="371" r:id="rId8"/>
    <p:sldId id="372" r:id="rId9"/>
    <p:sldId id="373" r:id="rId10"/>
    <p:sldId id="379" r:id="rId11"/>
    <p:sldId id="381" r:id="rId12"/>
    <p:sldId id="375" r:id="rId13"/>
    <p:sldId id="376" r:id="rId14"/>
    <p:sldId id="382" r:id="rId15"/>
    <p:sldId id="377" r:id="rId16"/>
    <p:sldId id="378" r:id="rId17"/>
    <p:sldId id="384" r:id="rId18"/>
    <p:sldId id="383" r:id="rId19"/>
    <p:sldId id="362" r:id="rId20"/>
    <p:sldId id="386" r:id="rId21"/>
    <p:sldId id="385" r:id="rId22"/>
    <p:sldId id="387" r:id="rId23"/>
    <p:sldId id="359" r:id="rId24"/>
    <p:sldId id="36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156"/>
    <a:srgbClr val="FFFF99"/>
    <a:srgbClr val="5B9BD5"/>
    <a:srgbClr val="D9E6D4"/>
    <a:srgbClr val="70AD47"/>
    <a:srgbClr val="00B29A"/>
    <a:srgbClr val="1B1B1B"/>
    <a:srgbClr val="FFFFFF"/>
    <a:srgbClr val="FFFFCC"/>
    <a:srgbClr val="8F4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9" autoAdjust="0"/>
    <p:restoredTop sz="94259" autoAdjust="0"/>
  </p:normalViewPr>
  <p:slideViewPr>
    <p:cSldViewPr snapToGrid="0">
      <p:cViewPr varScale="1">
        <p:scale>
          <a:sx n="68" d="100"/>
          <a:sy n="68" d="100"/>
        </p:scale>
        <p:origin x="444" y="72"/>
      </p:cViewPr>
      <p:guideLst/>
    </p:cSldViewPr>
  </p:slideViewPr>
  <p:outlineViewPr>
    <p:cViewPr>
      <p:scale>
        <a:sx n="100" d="100"/>
        <a:sy n="100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13A9A-9043-4363-8FF0-275C01B6BEA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3DD1B9A3-125F-4CCF-9395-3F57F4145AE6}">
      <dgm:prSet phldrT="[نص]" custT="1"/>
      <dgm:spPr>
        <a:ln>
          <a:noFill/>
        </a:ln>
      </dgm:spPr>
      <dgm:t>
        <a:bodyPr/>
        <a:lstStyle/>
        <a:p>
          <a:pPr rtl="1"/>
          <a:r>
            <a:rPr lang="ar-SA" sz="4800" b="1" dirty="0">
              <a:solidFill>
                <a:schemeClr val="accent5">
                  <a:lumMod val="50000"/>
                </a:schemeClr>
              </a:solidFill>
            </a:rPr>
            <a:t>الإيمان بالكُتب:</a:t>
          </a:r>
        </a:p>
      </dgm:t>
    </dgm:pt>
    <dgm:pt modelId="{4CEB7C0E-D63C-48C9-ADEA-5AB53FF9B294}" type="parTrans" cxnId="{036D785B-936C-40D4-AB44-74D8830D0CC9}">
      <dgm:prSet/>
      <dgm:spPr/>
      <dgm:t>
        <a:bodyPr/>
        <a:lstStyle/>
        <a:p>
          <a:pPr rtl="1"/>
          <a:endParaRPr lang="ar-SA"/>
        </a:p>
      </dgm:t>
    </dgm:pt>
    <dgm:pt modelId="{852BFE64-7EDC-482D-BBFE-2A1CA9746369}" type="sibTrans" cxnId="{036D785B-936C-40D4-AB44-74D8830D0CC9}">
      <dgm:prSet/>
      <dgm:spPr/>
      <dgm:t>
        <a:bodyPr/>
        <a:lstStyle/>
        <a:p>
          <a:pPr rtl="1"/>
          <a:endParaRPr lang="ar-SA"/>
        </a:p>
      </dgm:t>
    </dgm:pt>
    <dgm:pt modelId="{4C7F1962-35D6-4751-9F7A-A3C073E6461F}">
      <dgm:prSet phldrT="[نص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ما يتضمنه الإيمان بالكتب</a:t>
          </a:r>
        </a:p>
      </dgm:t>
    </dgm:pt>
    <dgm:pt modelId="{8DE3965A-591D-4FC8-B848-3B9B0C7CD51B}" type="parTrans" cxnId="{E85DFF78-A1A0-4B21-807F-278EF77A2343}">
      <dgm:prSet/>
      <dgm:spPr/>
      <dgm:t>
        <a:bodyPr/>
        <a:lstStyle/>
        <a:p>
          <a:pPr rtl="1"/>
          <a:endParaRPr lang="ar-SA" dirty="0"/>
        </a:p>
      </dgm:t>
    </dgm:pt>
    <dgm:pt modelId="{2330BDDE-D588-4319-B5C8-21FB66751AE3}" type="sibTrans" cxnId="{E85DFF78-A1A0-4B21-807F-278EF77A2343}">
      <dgm:prSet/>
      <dgm:spPr/>
      <dgm:t>
        <a:bodyPr/>
        <a:lstStyle/>
        <a:p>
          <a:pPr rtl="1"/>
          <a:endParaRPr lang="ar-SA"/>
        </a:p>
      </dgm:t>
    </dgm:pt>
    <dgm:pt modelId="{63B32A9F-EB6F-474A-A722-F8E11755AB87}">
      <dgm:prSet phldrT="[نص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معنى الإيمان بالكُتب.</a:t>
          </a:r>
        </a:p>
      </dgm:t>
    </dgm:pt>
    <dgm:pt modelId="{D7D54583-FB56-4933-897F-D2D5B8E64BBB}" type="parTrans" cxnId="{97B4BB51-04DF-47F2-9D4A-67A668D1A28C}">
      <dgm:prSet/>
      <dgm:spPr/>
      <dgm:t>
        <a:bodyPr/>
        <a:lstStyle/>
        <a:p>
          <a:pPr rtl="1"/>
          <a:endParaRPr lang="ar-SA" dirty="0"/>
        </a:p>
      </dgm:t>
    </dgm:pt>
    <dgm:pt modelId="{E14ECB41-0FA3-4333-89DB-B522D161494D}" type="sibTrans" cxnId="{97B4BB51-04DF-47F2-9D4A-67A668D1A28C}">
      <dgm:prSet/>
      <dgm:spPr/>
      <dgm:t>
        <a:bodyPr/>
        <a:lstStyle/>
        <a:p>
          <a:pPr rtl="1"/>
          <a:endParaRPr lang="ar-SA"/>
        </a:p>
      </dgm:t>
    </dgm:pt>
    <dgm:pt modelId="{1FDE1544-561D-4A9C-9DF4-8F398C77429D}">
      <dgm:prSet phldrT="[نص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الموقف من كُتب أهل الكتاب الموجودة في زماننا.</a:t>
          </a:r>
        </a:p>
      </dgm:t>
    </dgm:pt>
    <dgm:pt modelId="{256A6852-50C6-4783-AF83-E0C319CF124D}" type="parTrans" cxnId="{257E1F3D-29C2-4726-BB4B-5BD4E7A45D3D}">
      <dgm:prSet/>
      <dgm:spPr/>
      <dgm:t>
        <a:bodyPr/>
        <a:lstStyle/>
        <a:p>
          <a:pPr rtl="1"/>
          <a:endParaRPr lang="ar-SA" dirty="0"/>
        </a:p>
      </dgm:t>
    </dgm:pt>
    <dgm:pt modelId="{BE8BB325-7F12-491C-9EEF-5EC685F2D6F1}" type="sibTrans" cxnId="{257E1F3D-29C2-4726-BB4B-5BD4E7A45D3D}">
      <dgm:prSet/>
      <dgm:spPr/>
      <dgm:t>
        <a:bodyPr/>
        <a:lstStyle/>
        <a:p>
          <a:pPr rtl="1"/>
          <a:endParaRPr lang="ar-SA"/>
        </a:p>
      </dgm:t>
    </dgm:pt>
    <dgm:pt modelId="{5A13A669-C49F-447F-A277-1E56A038E9A3}" type="pres">
      <dgm:prSet presAssocID="{BD513A9A-9043-4363-8FF0-275C01B6BEA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6C0C56B-D1C8-4195-B4D5-A0E29A0894BA}" type="pres">
      <dgm:prSet presAssocID="{3DD1B9A3-125F-4CCF-9395-3F57F4145AE6}" presName="root1" presStyleCnt="0"/>
      <dgm:spPr/>
    </dgm:pt>
    <dgm:pt modelId="{19A9E922-1834-44F7-AE38-0FE170E8CAD8}" type="pres">
      <dgm:prSet presAssocID="{3DD1B9A3-125F-4CCF-9395-3F57F4145AE6}" presName="LevelOneTextNode" presStyleLbl="node0" presStyleIdx="0" presStyleCnt="1" custAng="16200000" custScaleX="184318" custScaleY="45925" custLinFactNeighborX="91390" custLinFactNeighborY="-244">
        <dgm:presLayoutVars>
          <dgm:chPref val="3"/>
        </dgm:presLayoutVars>
      </dgm:prSet>
      <dgm:spPr/>
    </dgm:pt>
    <dgm:pt modelId="{EB0F50DE-DED1-40B9-BBB7-B04C162EE8A0}" type="pres">
      <dgm:prSet presAssocID="{3DD1B9A3-125F-4CCF-9395-3F57F4145AE6}" presName="level2hierChild" presStyleCnt="0"/>
      <dgm:spPr/>
    </dgm:pt>
    <dgm:pt modelId="{474B33B8-F5F1-459B-828E-09196FB8AF58}" type="pres">
      <dgm:prSet presAssocID="{D7D54583-FB56-4933-897F-D2D5B8E64BBB}" presName="conn2-1" presStyleLbl="parChTrans1D2" presStyleIdx="0" presStyleCnt="3"/>
      <dgm:spPr/>
    </dgm:pt>
    <dgm:pt modelId="{3787E1A8-1905-4ED2-8DA9-1750EF28CC8E}" type="pres">
      <dgm:prSet presAssocID="{D7D54583-FB56-4933-897F-D2D5B8E64BBB}" presName="connTx" presStyleLbl="parChTrans1D2" presStyleIdx="0" presStyleCnt="3"/>
      <dgm:spPr/>
    </dgm:pt>
    <dgm:pt modelId="{686A3EDD-5C4F-4FC9-9335-110E68096058}" type="pres">
      <dgm:prSet presAssocID="{63B32A9F-EB6F-474A-A722-F8E11755AB87}" presName="root2" presStyleCnt="0"/>
      <dgm:spPr/>
    </dgm:pt>
    <dgm:pt modelId="{57D19934-5F81-49A8-9003-7B260D86C713}" type="pres">
      <dgm:prSet presAssocID="{63B32A9F-EB6F-474A-A722-F8E11755AB87}" presName="LevelTwoTextNode" presStyleLbl="node2" presStyleIdx="0" presStyleCnt="3">
        <dgm:presLayoutVars>
          <dgm:chPref val="3"/>
        </dgm:presLayoutVars>
      </dgm:prSet>
      <dgm:spPr/>
    </dgm:pt>
    <dgm:pt modelId="{C2CF73AA-86D0-493C-906A-BBEE5A5112CE}" type="pres">
      <dgm:prSet presAssocID="{63B32A9F-EB6F-474A-A722-F8E11755AB87}" presName="level3hierChild" presStyleCnt="0"/>
      <dgm:spPr/>
    </dgm:pt>
    <dgm:pt modelId="{C7E07006-13BD-40CE-9B06-1AB252A848D0}" type="pres">
      <dgm:prSet presAssocID="{8DE3965A-591D-4FC8-B848-3B9B0C7CD51B}" presName="conn2-1" presStyleLbl="parChTrans1D2" presStyleIdx="1" presStyleCnt="3"/>
      <dgm:spPr/>
    </dgm:pt>
    <dgm:pt modelId="{2F384740-AFEE-4E29-8047-F1517FA9003E}" type="pres">
      <dgm:prSet presAssocID="{8DE3965A-591D-4FC8-B848-3B9B0C7CD51B}" presName="connTx" presStyleLbl="parChTrans1D2" presStyleIdx="1" presStyleCnt="3"/>
      <dgm:spPr/>
    </dgm:pt>
    <dgm:pt modelId="{1E6CC06D-6251-4974-A94D-4DE52FCB0744}" type="pres">
      <dgm:prSet presAssocID="{4C7F1962-35D6-4751-9F7A-A3C073E6461F}" presName="root2" presStyleCnt="0"/>
      <dgm:spPr/>
    </dgm:pt>
    <dgm:pt modelId="{2CD2613A-F75C-484E-9B9E-9EF0C39B6D96}" type="pres">
      <dgm:prSet presAssocID="{4C7F1962-35D6-4751-9F7A-A3C073E6461F}" presName="LevelTwoTextNode" presStyleLbl="node2" presStyleIdx="1" presStyleCnt="3">
        <dgm:presLayoutVars>
          <dgm:chPref val="3"/>
        </dgm:presLayoutVars>
      </dgm:prSet>
      <dgm:spPr/>
    </dgm:pt>
    <dgm:pt modelId="{F97815FA-197E-492B-ACC7-3240F0508808}" type="pres">
      <dgm:prSet presAssocID="{4C7F1962-35D6-4751-9F7A-A3C073E6461F}" presName="level3hierChild" presStyleCnt="0"/>
      <dgm:spPr/>
    </dgm:pt>
    <dgm:pt modelId="{5B2BA4F7-FAE9-41A6-BB8E-07A95085056D}" type="pres">
      <dgm:prSet presAssocID="{256A6852-50C6-4783-AF83-E0C319CF124D}" presName="conn2-1" presStyleLbl="parChTrans1D2" presStyleIdx="2" presStyleCnt="3"/>
      <dgm:spPr/>
    </dgm:pt>
    <dgm:pt modelId="{F6392EEF-72CE-4B9E-898F-B4A618337435}" type="pres">
      <dgm:prSet presAssocID="{256A6852-50C6-4783-AF83-E0C319CF124D}" presName="connTx" presStyleLbl="parChTrans1D2" presStyleIdx="2" presStyleCnt="3"/>
      <dgm:spPr/>
    </dgm:pt>
    <dgm:pt modelId="{D2F32387-5FA9-4168-B321-C66992E4694B}" type="pres">
      <dgm:prSet presAssocID="{1FDE1544-561D-4A9C-9DF4-8F398C77429D}" presName="root2" presStyleCnt="0"/>
      <dgm:spPr/>
    </dgm:pt>
    <dgm:pt modelId="{AA4F897D-CC3B-422B-BE06-974E2EB4C702}" type="pres">
      <dgm:prSet presAssocID="{1FDE1544-561D-4A9C-9DF4-8F398C77429D}" presName="LevelTwoTextNode" presStyleLbl="node2" presStyleIdx="2" presStyleCnt="3">
        <dgm:presLayoutVars>
          <dgm:chPref val="3"/>
        </dgm:presLayoutVars>
      </dgm:prSet>
      <dgm:spPr/>
    </dgm:pt>
    <dgm:pt modelId="{63B62058-34D3-4E0C-A049-9F6544464141}" type="pres">
      <dgm:prSet presAssocID="{1FDE1544-561D-4A9C-9DF4-8F398C77429D}" presName="level3hierChild" presStyleCnt="0"/>
      <dgm:spPr/>
    </dgm:pt>
  </dgm:ptLst>
  <dgm:cxnLst>
    <dgm:cxn modelId="{4500D708-990F-48B6-B70F-085A3D18851F}" type="presOf" srcId="{BD513A9A-9043-4363-8FF0-275C01B6BEAF}" destId="{5A13A669-C49F-447F-A277-1E56A038E9A3}" srcOrd="0" destOrd="0" presId="urn:microsoft.com/office/officeart/2008/layout/HorizontalMultiLevelHierarchy"/>
    <dgm:cxn modelId="{257E1F3D-29C2-4726-BB4B-5BD4E7A45D3D}" srcId="{3DD1B9A3-125F-4CCF-9395-3F57F4145AE6}" destId="{1FDE1544-561D-4A9C-9DF4-8F398C77429D}" srcOrd="2" destOrd="0" parTransId="{256A6852-50C6-4783-AF83-E0C319CF124D}" sibTransId="{BE8BB325-7F12-491C-9EEF-5EC685F2D6F1}"/>
    <dgm:cxn modelId="{036D785B-936C-40D4-AB44-74D8830D0CC9}" srcId="{BD513A9A-9043-4363-8FF0-275C01B6BEAF}" destId="{3DD1B9A3-125F-4CCF-9395-3F57F4145AE6}" srcOrd="0" destOrd="0" parTransId="{4CEB7C0E-D63C-48C9-ADEA-5AB53FF9B294}" sibTransId="{852BFE64-7EDC-482D-BBFE-2A1CA9746369}"/>
    <dgm:cxn modelId="{98EB8463-702F-4CAF-A28E-5421A0B1AC23}" type="presOf" srcId="{D7D54583-FB56-4933-897F-D2D5B8E64BBB}" destId="{474B33B8-F5F1-459B-828E-09196FB8AF58}" srcOrd="0" destOrd="0" presId="urn:microsoft.com/office/officeart/2008/layout/HorizontalMultiLevelHierarchy"/>
    <dgm:cxn modelId="{74F53E65-8EC9-43DB-BDBD-F8FDCCEE0883}" type="presOf" srcId="{1FDE1544-561D-4A9C-9DF4-8F398C77429D}" destId="{AA4F897D-CC3B-422B-BE06-974E2EB4C702}" srcOrd="0" destOrd="0" presId="urn:microsoft.com/office/officeart/2008/layout/HorizontalMultiLevelHierarchy"/>
    <dgm:cxn modelId="{F9410D4B-48DB-427B-90DE-3D5354F6FBD8}" type="presOf" srcId="{8DE3965A-591D-4FC8-B848-3B9B0C7CD51B}" destId="{C7E07006-13BD-40CE-9B06-1AB252A848D0}" srcOrd="0" destOrd="0" presId="urn:microsoft.com/office/officeart/2008/layout/HorizontalMultiLevelHierarchy"/>
    <dgm:cxn modelId="{1ED1424E-E787-4E1F-8BB0-13E26A6366CB}" type="presOf" srcId="{256A6852-50C6-4783-AF83-E0C319CF124D}" destId="{F6392EEF-72CE-4B9E-898F-B4A618337435}" srcOrd="1" destOrd="0" presId="urn:microsoft.com/office/officeart/2008/layout/HorizontalMultiLevelHierarchy"/>
    <dgm:cxn modelId="{97B4BB51-04DF-47F2-9D4A-67A668D1A28C}" srcId="{3DD1B9A3-125F-4CCF-9395-3F57F4145AE6}" destId="{63B32A9F-EB6F-474A-A722-F8E11755AB87}" srcOrd="0" destOrd="0" parTransId="{D7D54583-FB56-4933-897F-D2D5B8E64BBB}" sibTransId="{E14ECB41-0FA3-4333-89DB-B522D161494D}"/>
    <dgm:cxn modelId="{E85DFF78-A1A0-4B21-807F-278EF77A2343}" srcId="{3DD1B9A3-125F-4CCF-9395-3F57F4145AE6}" destId="{4C7F1962-35D6-4751-9F7A-A3C073E6461F}" srcOrd="1" destOrd="0" parTransId="{8DE3965A-591D-4FC8-B848-3B9B0C7CD51B}" sibTransId="{2330BDDE-D588-4319-B5C8-21FB66751AE3}"/>
    <dgm:cxn modelId="{D3E8B479-D47A-4F27-AD20-74F9501CE0A0}" type="presOf" srcId="{63B32A9F-EB6F-474A-A722-F8E11755AB87}" destId="{57D19934-5F81-49A8-9003-7B260D86C713}" srcOrd="0" destOrd="0" presId="urn:microsoft.com/office/officeart/2008/layout/HorizontalMultiLevelHierarchy"/>
    <dgm:cxn modelId="{B06B9593-AF72-4807-A143-876C57464149}" type="presOf" srcId="{8DE3965A-591D-4FC8-B848-3B9B0C7CD51B}" destId="{2F384740-AFEE-4E29-8047-F1517FA9003E}" srcOrd="1" destOrd="0" presId="urn:microsoft.com/office/officeart/2008/layout/HorizontalMultiLevelHierarchy"/>
    <dgm:cxn modelId="{8D0AA4A8-431E-431B-A653-E3763E03E871}" type="presOf" srcId="{D7D54583-FB56-4933-897F-D2D5B8E64BBB}" destId="{3787E1A8-1905-4ED2-8DA9-1750EF28CC8E}" srcOrd="1" destOrd="0" presId="urn:microsoft.com/office/officeart/2008/layout/HorizontalMultiLevelHierarchy"/>
    <dgm:cxn modelId="{F7060EB0-908F-4393-ABCD-9E54A795DB5B}" type="presOf" srcId="{3DD1B9A3-125F-4CCF-9395-3F57F4145AE6}" destId="{19A9E922-1834-44F7-AE38-0FE170E8CAD8}" srcOrd="0" destOrd="0" presId="urn:microsoft.com/office/officeart/2008/layout/HorizontalMultiLevelHierarchy"/>
    <dgm:cxn modelId="{1A5583DA-DFA9-43CB-86E6-A59BE0F30A85}" type="presOf" srcId="{4C7F1962-35D6-4751-9F7A-A3C073E6461F}" destId="{2CD2613A-F75C-484E-9B9E-9EF0C39B6D96}" srcOrd="0" destOrd="0" presId="urn:microsoft.com/office/officeart/2008/layout/HorizontalMultiLevelHierarchy"/>
    <dgm:cxn modelId="{713451DB-F0D7-44A5-BE9D-D0A40EFD92AF}" type="presOf" srcId="{256A6852-50C6-4783-AF83-E0C319CF124D}" destId="{5B2BA4F7-FAE9-41A6-BB8E-07A95085056D}" srcOrd="0" destOrd="0" presId="urn:microsoft.com/office/officeart/2008/layout/HorizontalMultiLevelHierarchy"/>
    <dgm:cxn modelId="{C690BB95-5A08-4CBE-94A2-5F582F65126B}" type="presParOf" srcId="{5A13A669-C49F-447F-A277-1E56A038E9A3}" destId="{C6C0C56B-D1C8-4195-B4D5-A0E29A0894BA}" srcOrd="0" destOrd="0" presId="urn:microsoft.com/office/officeart/2008/layout/HorizontalMultiLevelHierarchy"/>
    <dgm:cxn modelId="{469509EF-29BF-454C-947A-2B3AEBD4F724}" type="presParOf" srcId="{C6C0C56B-D1C8-4195-B4D5-A0E29A0894BA}" destId="{19A9E922-1834-44F7-AE38-0FE170E8CAD8}" srcOrd="0" destOrd="0" presId="urn:microsoft.com/office/officeart/2008/layout/HorizontalMultiLevelHierarchy"/>
    <dgm:cxn modelId="{2E4014EC-1E60-41A8-BE96-00BFBB9E30BB}" type="presParOf" srcId="{C6C0C56B-D1C8-4195-B4D5-A0E29A0894BA}" destId="{EB0F50DE-DED1-40B9-BBB7-B04C162EE8A0}" srcOrd="1" destOrd="0" presId="urn:microsoft.com/office/officeart/2008/layout/HorizontalMultiLevelHierarchy"/>
    <dgm:cxn modelId="{6135BB9D-4C31-4559-A0E1-8556484E1790}" type="presParOf" srcId="{EB0F50DE-DED1-40B9-BBB7-B04C162EE8A0}" destId="{474B33B8-F5F1-459B-828E-09196FB8AF58}" srcOrd="0" destOrd="0" presId="urn:microsoft.com/office/officeart/2008/layout/HorizontalMultiLevelHierarchy"/>
    <dgm:cxn modelId="{F33B2040-B704-4D2A-83F3-36250BF5FDA5}" type="presParOf" srcId="{474B33B8-F5F1-459B-828E-09196FB8AF58}" destId="{3787E1A8-1905-4ED2-8DA9-1750EF28CC8E}" srcOrd="0" destOrd="0" presId="urn:microsoft.com/office/officeart/2008/layout/HorizontalMultiLevelHierarchy"/>
    <dgm:cxn modelId="{CA8F2752-B9B7-4E40-B5D5-AA135987D2C8}" type="presParOf" srcId="{EB0F50DE-DED1-40B9-BBB7-B04C162EE8A0}" destId="{686A3EDD-5C4F-4FC9-9335-110E68096058}" srcOrd="1" destOrd="0" presId="urn:microsoft.com/office/officeart/2008/layout/HorizontalMultiLevelHierarchy"/>
    <dgm:cxn modelId="{F801B9B8-C959-443C-B167-2FFBEDF92A4D}" type="presParOf" srcId="{686A3EDD-5C4F-4FC9-9335-110E68096058}" destId="{57D19934-5F81-49A8-9003-7B260D86C713}" srcOrd="0" destOrd="0" presId="urn:microsoft.com/office/officeart/2008/layout/HorizontalMultiLevelHierarchy"/>
    <dgm:cxn modelId="{ABCB3629-6E00-4C6F-8DC1-91A100D88E42}" type="presParOf" srcId="{686A3EDD-5C4F-4FC9-9335-110E68096058}" destId="{C2CF73AA-86D0-493C-906A-BBEE5A5112CE}" srcOrd="1" destOrd="0" presId="urn:microsoft.com/office/officeart/2008/layout/HorizontalMultiLevelHierarchy"/>
    <dgm:cxn modelId="{7DD86AAB-5A0F-48A5-8B68-A2117C50A0E2}" type="presParOf" srcId="{EB0F50DE-DED1-40B9-BBB7-B04C162EE8A0}" destId="{C7E07006-13BD-40CE-9B06-1AB252A848D0}" srcOrd="2" destOrd="0" presId="urn:microsoft.com/office/officeart/2008/layout/HorizontalMultiLevelHierarchy"/>
    <dgm:cxn modelId="{AB31D96D-BEAE-4922-BE96-6AB260D603A9}" type="presParOf" srcId="{C7E07006-13BD-40CE-9B06-1AB252A848D0}" destId="{2F384740-AFEE-4E29-8047-F1517FA9003E}" srcOrd="0" destOrd="0" presId="urn:microsoft.com/office/officeart/2008/layout/HorizontalMultiLevelHierarchy"/>
    <dgm:cxn modelId="{A4AB0E69-5EBA-48E0-B2D0-ED3D07376F94}" type="presParOf" srcId="{EB0F50DE-DED1-40B9-BBB7-B04C162EE8A0}" destId="{1E6CC06D-6251-4974-A94D-4DE52FCB0744}" srcOrd="3" destOrd="0" presId="urn:microsoft.com/office/officeart/2008/layout/HorizontalMultiLevelHierarchy"/>
    <dgm:cxn modelId="{59D1D4F5-F472-4F08-B053-64F2DCA53CC4}" type="presParOf" srcId="{1E6CC06D-6251-4974-A94D-4DE52FCB0744}" destId="{2CD2613A-F75C-484E-9B9E-9EF0C39B6D96}" srcOrd="0" destOrd="0" presId="urn:microsoft.com/office/officeart/2008/layout/HorizontalMultiLevelHierarchy"/>
    <dgm:cxn modelId="{6F1B04FA-B3C1-4F02-A92D-D19F4918E81B}" type="presParOf" srcId="{1E6CC06D-6251-4974-A94D-4DE52FCB0744}" destId="{F97815FA-197E-492B-ACC7-3240F0508808}" srcOrd="1" destOrd="0" presId="urn:microsoft.com/office/officeart/2008/layout/HorizontalMultiLevelHierarchy"/>
    <dgm:cxn modelId="{B08081D9-118E-4E56-8BF0-A284710B2ABC}" type="presParOf" srcId="{EB0F50DE-DED1-40B9-BBB7-B04C162EE8A0}" destId="{5B2BA4F7-FAE9-41A6-BB8E-07A95085056D}" srcOrd="4" destOrd="0" presId="urn:microsoft.com/office/officeart/2008/layout/HorizontalMultiLevelHierarchy"/>
    <dgm:cxn modelId="{B9397DDA-D5B7-49EF-B194-756280F69868}" type="presParOf" srcId="{5B2BA4F7-FAE9-41A6-BB8E-07A95085056D}" destId="{F6392EEF-72CE-4B9E-898F-B4A618337435}" srcOrd="0" destOrd="0" presId="urn:microsoft.com/office/officeart/2008/layout/HorizontalMultiLevelHierarchy"/>
    <dgm:cxn modelId="{CB359AB5-C951-461C-89A5-8D850F3D78FB}" type="presParOf" srcId="{EB0F50DE-DED1-40B9-BBB7-B04C162EE8A0}" destId="{D2F32387-5FA9-4168-B321-C66992E4694B}" srcOrd="5" destOrd="0" presId="urn:microsoft.com/office/officeart/2008/layout/HorizontalMultiLevelHierarchy"/>
    <dgm:cxn modelId="{71032A1C-A6B2-4BF8-ACC6-825ACCBAB70A}" type="presParOf" srcId="{D2F32387-5FA9-4168-B321-C66992E4694B}" destId="{AA4F897D-CC3B-422B-BE06-974E2EB4C702}" srcOrd="0" destOrd="0" presId="urn:microsoft.com/office/officeart/2008/layout/HorizontalMultiLevelHierarchy"/>
    <dgm:cxn modelId="{A794F65B-C51A-4763-B7FE-96FA6D72499B}" type="presParOf" srcId="{D2F32387-5FA9-4168-B321-C66992E4694B}" destId="{63B62058-34D3-4E0C-A049-9F6544464141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8DB0A-6FFD-472D-A17F-39094254B53B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DFC628F-9F08-4BA5-BCB4-15F75CCB66F3}">
      <dgm:prSet phldrT="[نص]"/>
      <dgm:spPr/>
      <dgm:t>
        <a:bodyPr/>
        <a:lstStyle/>
        <a:p>
          <a:pPr rtl="1"/>
          <a:r>
            <a:rPr lang="ar-SA" b="1" dirty="0"/>
            <a:t>الزبور</a:t>
          </a:r>
        </a:p>
      </dgm:t>
    </dgm:pt>
    <dgm:pt modelId="{831DBA4D-1C20-4EA5-B717-86C73AB3C89E}" type="parTrans" cxnId="{712B7AD8-F40F-489C-9C4F-391DC518E358}">
      <dgm:prSet/>
      <dgm:spPr/>
      <dgm:t>
        <a:bodyPr/>
        <a:lstStyle/>
        <a:p>
          <a:pPr rtl="1"/>
          <a:endParaRPr lang="ar-SA" b="1"/>
        </a:p>
      </dgm:t>
    </dgm:pt>
    <dgm:pt modelId="{1B42BDF7-0EA5-4DA2-A79E-BAA6EF77559D}" type="sibTrans" cxnId="{712B7AD8-F40F-489C-9C4F-391DC518E358}">
      <dgm:prSet/>
      <dgm:spPr/>
      <dgm:t>
        <a:bodyPr/>
        <a:lstStyle/>
        <a:p>
          <a:pPr rtl="1"/>
          <a:endParaRPr lang="ar-SA" b="1"/>
        </a:p>
      </dgm:t>
    </dgm:pt>
    <dgm:pt modelId="{EA494435-B542-44C0-923D-BB2427AD5C7A}">
      <dgm:prSet phldrT="[نص]"/>
      <dgm:spPr/>
      <dgm:t>
        <a:bodyPr/>
        <a:lstStyle/>
        <a:p>
          <a:pPr rtl="1"/>
          <a:r>
            <a:rPr lang="ar-SA" b="1" dirty="0"/>
            <a:t>الإنجيل</a:t>
          </a:r>
        </a:p>
      </dgm:t>
    </dgm:pt>
    <dgm:pt modelId="{03249A26-1C5F-42C1-9AEC-10FACFB5D6B9}" type="parTrans" cxnId="{9FEA6EE7-2E34-4A42-A1ED-B0D33D67156F}">
      <dgm:prSet/>
      <dgm:spPr/>
      <dgm:t>
        <a:bodyPr/>
        <a:lstStyle/>
        <a:p>
          <a:pPr rtl="1"/>
          <a:endParaRPr lang="ar-SA" b="1"/>
        </a:p>
      </dgm:t>
    </dgm:pt>
    <dgm:pt modelId="{4D21A783-719E-4FC6-A13C-590658FD15E1}" type="sibTrans" cxnId="{9FEA6EE7-2E34-4A42-A1ED-B0D33D67156F}">
      <dgm:prSet/>
      <dgm:spPr/>
      <dgm:t>
        <a:bodyPr/>
        <a:lstStyle/>
        <a:p>
          <a:pPr rtl="1"/>
          <a:endParaRPr lang="ar-SA" b="1"/>
        </a:p>
      </dgm:t>
    </dgm:pt>
    <dgm:pt modelId="{42F2C4DD-42C4-4EC9-AED9-FB5CA3082D37}">
      <dgm:prSet/>
      <dgm:spPr/>
      <dgm:t>
        <a:bodyPr/>
        <a:lstStyle/>
        <a:p>
          <a:pPr rtl="1"/>
          <a:r>
            <a:rPr lang="ar-SA" b="1" dirty="0"/>
            <a:t>التوراة</a:t>
          </a:r>
        </a:p>
      </dgm:t>
    </dgm:pt>
    <dgm:pt modelId="{226BE4C5-A1E9-4FC7-B9F3-FB90FF599536}" type="parTrans" cxnId="{7118866E-278B-4046-825C-27C78AAEAD4E}">
      <dgm:prSet/>
      <dgm:spPr/>
      <dgm:t>
        <a:bodyPr/>
        <a:lstStyle/>
        <a:p>
          <a:pPr rtl="1"/>
          <a:endParaRPr lang="ar-SA" b="1"/>
        </a:p>
      </dgm:t>
    </dgm:pt>
    <dgm:pt modelId="{F9A01D40-A4F7-41AE-B760-4CF843D71D81}" type="sibTrans" cxnId="{7118866E-278B-4046-825C-27C78AAEAD4E}">
      <dgm:prSet/>
      <dgm:spPr/>
      <dgm:t>
        <a:bodyPr/>
        <a:lstStyle/>
        <a:p>
          <a:pPr rtl="1"/>
          <a:endParaRPr lang="ar-SA" b="1"/>
        </a:p>
      </dgm:t>
    </dgm:pt>
    <dgm:pt modelId="{14387656-6A56-4970-BFD9-06E482F13027}">
      <dgm:prSet custT="1"/>
      <dgm:spPr/>
      <dgm:t>
        <a:bodyPr/>
        <a:lstStyle/>
        <a:p>
          <a:pPr rtl="1"/>
          <a:r>
            <a:rPr lang="ar-SA" sz="2800" b="1" i="0" dirty="0">
              <a:solidFill>
                <a:srgbClr val="70AD47"/>
              </a:solidFill>
            </a:rPr>
            <a:t>{ إِنَّا أَنزَلْنَا التَّوْرَاةَ فِيهَا هُدًى وَنُورٌ ۚ }</a:t>
          </a:r>
          <a:endParaRPr lang="ar-SA" sz="2800" b="1" dirty="0">
            <a:solidFill>
              <a:srgbClr val="70AD47"/>
            </a:solidFill>
          </a:endParaRPr>
        </a:p>
      </dgm:t>
    </dgm:pt>
    <dgm:pt modelId="{D0271305-0480-4AC9-844B-CE714608726D}" type="parTrans" cxnId="{D0CB8DC1-1AA3-460C-964F-B3057D2D1665}">
      <dgm:prSet/>
      <dgm:spPr/>
      <dgm:t>
        <a:bodyPr/>
        <a:lstStyle/>
        <a:p>
          <a:pPr rtl="1"/>
          <a:endParaRPr lang="ar-SA"/>
        </a:p>
      </dgm:t>
    </dgm:pt>
    <dgm:pt modelId="{28CC7C62-10D8-4E23-83A8-679693F47CA2}" type="sibTrans" cxnId="{D0CB8DC1-1AA3-460C-964F-B3057D2D1665}">
      <dgm:prSet/>
      <dgm:spPr/>
      <dgm:t>
        <a:bodyPr/>
        <a:lstStyle/>
        <a:p>
          <a:pPr rtl="1"/>
          <a:endParaRPr lang="ar-SA"/>
        </a:p>
      </dgm:t>
    </dgm:pt>
    <dgm:pt modelId="{EF16C50E-4B4F-4A76-9828-E4FD7FE52CAE}">
      <dgm:prSet/>
      <dgm:spPr/>
      <dgm:t>
        <a:bodyPr/>
        <a:lstStyle/>
        <a:p>
          <a:pPr rtl="1"/>
          <a:r>
            <a:rPr lang="ar-SA" b="1" i="0" dirty="0">
              <a:solidFill>
                <a:srgbClr val="00B29A"/>
              </a:solidFill>
            </a:rPr>
            <a:t>{ وَقَفَّيْنَا بِعِيسَى ابْنِ مَرْيَمَ وَآتَيْنَاهُ الْإِنْجِيلَ }</a:t>
          </a:r>
          <a:endParaRPr lang="ar-SA" b="1" dirty="0">
            <a:solidFill>
              <a:srgbClr val="00B29A"/>
            </a:solidFill>
          </a:endParaRPr>
        </a:p>
      </dgm:t>
    </dgm:pt>
    <dgm:pt modelId="{74AE48F1-3764-4AFC-B3D4-4AB3ADCA6E10}" type="parTrans" cxnId="{AC196C0B-59EA-4BF5-845E-31E076F53D41}">
      <dgm:prSet/>
      <dgm:spPr/>
      <dgm:t>
        <a:bodyPr/>
        <a:lstStyle/>
        <a:p>
          <a:pPr rtl="1"/>
          <a:endParaRPr lang="ar-SA"/>
        </a:p>
      </dgm:t>
    </dgm:pt>
    <dgm:pt modelId="{E787EA3A-47D2-4338-A6E5-D51CFD12010C}" type="sibTrans" cxnId="{AC196C0B-59EA-4BF5-845E-31E076F53D41}">
      <dgm:prSet/>
      <dgm:spPr/>
      <dgm:t>
        <a:bodyPr/>
        <a:lstStyle/>
        <a:p>
          <a:pPr rtl="1"/>
          <a:endParaRPr lang="ar-SA"/>
        </a:p>
      </dgm:t>
    </dgm:pt>
    <dgm:pt modelId="{2E171C76-E730-4859-B6F3-768667EF5739}">
      <dgm:prSet/>
      <dgm:spPr/>
      <dgm:t>
        <a:bodyPr/>
        <a:lstStyle/>
        <a:p>
          <a:pPr rtl="1"/>
          <a:r>
            <a:rPr lang="ar-SA" b="1" i="0" dirty="0">
              <a:solidFill>
                <a:srgbClr val="0070C0"/>
              </a:solidFill>
            </a:rPr>
            <a:t>{ وَآتَيْنَا دَاوُودَ زَبُورًا }</a:t>
          </a:r>
          <a:endParaRPr lang="ar-SA" b="1" dirty="0">
            <a:solidFill>
              <a:srgbClr val="0070C0"/>
            </a:solidFill>
          </a:endParaRPr>
        </a:p>
      </dgm:t>
    </dgm:pt>
    <dgm:pt modelId="{E95CF132-F690-4E52-9904-01539DE91C88}" type="parTrans" cxnId="{E1621E33-3BBD-4F8B-9501-BC480EDF89C9}">
      <dgm:prSet/>
      <dgm:spPr/>
      <dgm:t>
        <a:bodyPr/>
        <a:lstStyle/>
        <a:p>
          <a:pPr rtl="1"/>
          <a:endParaRPr lang="ar-SA"/>
        </a:p>
      </dgm:t>
    </dgm:pt>
    <dgm:pt modelId="{4D789D79-E7DC-47E0-8F70-223B6E02940A}" type="sibTrans" cxnId="{E1621E33-3BBD-4F8B-9501-BC480EDF89C9}">
      <dgm:prSet/>
      <dgm:spPr/>
      <dgm:t>
        <a:bodyPr/>
        <a:lstStyle/>
        <a:p>
          <a:pPr rtl="1"/>
          <a:endParaRPr lang="ar-SA"/>
        </a:p>
      </dgm:t>
    </dgm:pt>
    <dgm:pt modelId="{4B86A3B9-C921-47AF-B00D-5FB4F4C36A7A}" type="pres">
      <dgm:prSet presAssocID="{93F8DB0A-6FFD-472D-A17F-39094254B53B}" presName="Name0" presStyleCnt="0">
        <dgm:presLayoutVars>
          <dgm:dir/>
          <dgm:animLvl val="lvl"/>
          <dgm:resizeHandles val="exact"/>
        </dgm:presLayoutVars>
      </dgm:prSet>
      <dgm:spPr/>
    </dgm:pt>
    <dgm:pt modelId="{D7A71D39-C69E-442A-8168-86AFCAD50473}" type="pres">
      <dgm:prSet presAssocID="{2DFC628F-9F08-4BA5-BCB4-15F75CCB66F3}" presName="vertFlow" presStyleCnt="0"/>
      <dgm:spPr/>
    </dgm:pt>
    <dgm:pt modelId="{5AD0B276-5BDE-4823-9DA5-F069DE36D564}" type="pres">
      <dgm:prSet presAssocID="{2DFC628F-9F08-4BA5-BCB4-15F75CCB66F3}" presName="header" presStyleLbl="node1" presStyleIdx="0" presStyleCnt="3"/>
      <dgm:spPr/>
    </dgm:pt>
    <dgm:pt modelId="{F0A2CEEC-2A78-438F-A503-46CA4E39861B}" type="pres">
      <dgm:prSet presAssocID="{E95CF132-F690-4E52-9904-01539DE91C88}" presName="parTrans" presStyleLbl="sibTrans2D1" presStyleIdx="0" presStyleCnt="3"/>
      <dgm:spPr/>
    </dgm:pt>
    <dgm:pt modelId="{623886C8-9304-48E2-ABFE-AB093F90F622}" type="pres">
      <dgm:prSet presAssocID="{2E171C76-E730-4859-B6F3-768667EF5739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307EC6D5-6EC7-45DA-BD71-A2679A79332B}" type="pres">
      <dgm:prSet presAssocID="{2DFC628F-9F08-4BA5-BCB4-15F75CCB66F3}" presName="hSp" presStyleCnt="0"/>
      <dgm:spPr/>
    </dgm:pt>
    <dgm:pt modelId="{BF308493-9CF1-4997-82CA-D1EDDD64A6C8}" type="pres">
      <dgm:prSet presAssocID="{EA494435-B542-44C0-923D-BB2427AD5C7A}" presName="vertFlow" presStyleCnt="0"/>
      <dgm:spPr/>
    </dgm:pt>
    <dgm:pt modelId="{D92C728D-786A-44E4-8D8F-A6289E7238B6}" type="pres">
      <dgm:prSet presAssocID="{EA494435-B542-44C0-923D-BB2427AD5C7A}" presName="header" presStyleLbl="node1" presStyleIdx="1" presStyleCnt="3"/>
      <dgm:spPr/>
    </dgm:pt>
    <dgm:pt modelId="{DABE3EB6-121C-4819-BD92-CE4E96DCFFBA}" type="pres">
      <dgm:prSet presAssocID="{74AE48F1-3764-4AFC-B3D4-4AB3ADCA6E10}" presName="parTrans" presStyleLbl="sibTrans2D1" presStyleIdx="1" presStyleCnt="3"/>
      <dgm:spPr/>
    </dgm:pt>
    <dgm:pt modelId="{F332B9D1-D11F-4009-B60E-B35E5D16E2EA}" type="pres">
      <dgm:prSet presAssocID="{EF16C50E-4B4F-4A76-9828-E4FD7FE52CAE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D1515931-B47F-49A3-BC7F-F43354625ABE}" type="pres">
      <dgm:prSet presAssocID="{EA494435-B542-44C0-923D-BB2427AD5C7A}" presName="hSp" presStyleCnt="0"/>
      <dgm:spPr/>
    </dgm:pt>
    <dgm:pt modelId="{ED9B8DE5-7A4A-4816-9BC4-E7630547846C}" type="pres">
      <dgm:prSet presAssocID="{42F2C4DD-42C4-4EC9-AED9-FB5CA3082D37}" presName="vertFlow" presStyleCnt="0"/>
      <dgm:spPr/>
    </dgm:pt>
    <dgm:pt modelId="{D9D65F33-EDD4-4BD0-B72B-EB35659BEF5A}" type="pres">
      <dgm:prSet presAssocID="{42F2C4DD-42C4-4EC9-AED9-FB5CA3082D37}" presName="header" presStyleLbl="node1" presStyleIdx="2" presStyleCnt="3"/>
      <dgm:spPr/>
    </dgm:pt>
    <dgm:pt modelId="{97B4D177-C500-4D65-A79E-4A0FE998891D}" type="pres">
      <dgm:prSet presAssocID="{D0271305-0480-4AC9-844B-CE714608726D}" presName="parTrans" presStyleLbl="sibTrans2D1" presStyleIdx="2" presStyleCnt="3"/>
      <dgm:spPr/>
    </dgm:pt>
    <dgm:pt modelId="{8F821EB3-574C-4D32-9F00-E062FC39C1F5}" type="pres">
      <dgm:prSet presAssocID="{14387656-6A56-4970-BFD9-06E482F13027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C196C0B-59EA-4BF5-845E-31E076F53D41}" srcId="{EA494435-B542-44C0-923D-BB2427AD5C7A}" destId="{EF16C50E-4B4F-4A76-9828-E4FD7FE52CAE}" srcOrd="0" destOrd="0" parTransId="{74AE48F1-3764-4AFC-B3D4-4AB3ADCA6E10}" sibTransId="{E787EA3A-47D2-4338-A6E5-D51CFD12010C}"/>
    <dgm:cxn modelId="{B7F1AA11-75CE-437A-BE52-66EF7AD38AE9}" type="presOf" srcId="{2E171C76-E730-4859-B6F3-768667EF5739}" destId="{623886C8-9304-48E2-ABFE-AB093F90F622}" srcOrd="0" destOrd="0" presId="urn:microsoft.com/office/officeart/2005/8/layout/lProcess1"/>
    <dgm:cxn modelId="{E1621E33-3BBD-4F8B-9501-BC480EDF89C9}" srcId="{2DFC628F-9F08-4BA5-BCB4-15F75CCB66F3}" destId="{2E171C76-E730-4859-B6F3-768667EF5739}" srcOrd="0" destOrd="0" parTransId="{E95CF132-F690-4E52-9904-01539DE91C88}" sibTransId="{4D789D79-E7DC-47E0-8F70-223B6E02940A}"/>
    <dgm:cxn modelId="{2F719339-6AE0-4014-BBBF-83999937605A}" type="presOf" srcId="{2DFC628F-9F08-4BA5-BCB4-15F75CCB66F3}" destId="{5AD0B276-5BDE-4823-9DA5-F069DE36D564}" srcOrd="0" destOrd="0" presId="urn:microsoft.com/office/officeart/2005/8/layout/lProcess1"/>
    <dgm:cxn modelId="{DFF0E53D-A6A3-4FC3-8BCB-5A672568617C}" type="presOf" srcId="{D0271305-0480-4AC9-844B-CE714608726D}" destId="{97B4D177-C500-4D65-A79E-4A0FE998891D}" srcOrd="0" destOrd="0" presId="urn:microsoft.com/office/officeart/2005/8/layout/lProcess1"/>
    <dgm:cxn modelId="{6F607443-97C9-40FA-B732-4E89A3FF4F59}" type="presOf" srcId="{EA494435-B542-44C0-923D-BB2427AD5C7A}" destId="{D92C728D-786A-44E4-8D8F-A6289E7238B6}" srcOrd="0" destOrd="0" presId="urn:microsoft.com/office/officeart/2005/8/layout/lProcess1"/>
    <dgm:cxn modelId="{681F984D-DCE7-46D6-AFFC-667634F2D017}" type="presOf" srcId="{42F2C4DD-42C4-4EC9-AED9-FB5CA3082D37}" destId="{D9D65F33-EDD4-4BD0-B72B-EB35659BEF5A}" srcOrd="0" destOrd="0" presId="urn:microsoft.com/office/officeart/2005/8/layout/lProcess1"/>
    <dgm:cxn modelId="{7118866E-278B-4046-825C-27C78AAEAD4E}" srcId="{93F8DB0A-6FFD-472D-A17F-39094254B53B}" destId="{42F2C4DD-42C4-4EC9-AED9-FB5CA3082D37}" srcOrd="2" destOrd="0" parTransId="{226BE4C5-A1E9-4FC7-B9F3-FB90FF599536}" sibTransId="{F9A01D40-A4F7-41AE-B760-4CF843D71D81}"/>
    <dgm:cxn modelId="{CC1D5A54-EC1A-4971-A83D-68796DB09AF8}" type="presOf" srcId="{EF16C50E-4B4F-4A76-9828-E4FD7FE52CAE}" destId="{F332B9D1-D11F-4009-B60E-B35E5D16E2EA}" srcOrd="0" destOrd="0" presId="urn:microsoft.com/office/officeart/2005/8/layout/lProcess1"/>
    <dgm:cxn modelId="{F92831A1-189B-472A-A949-A406E3BE2689}" type="presOf" srcId="{74AE48F1-3764-4AFC-B3D4-4AB3ADCA6E10}" destId="{DABE3EB6-121C-4819-BD92-CE4E96DCFFBA}" srcOrd="0" destOrd="0" presId="urn:microsoft.com/office/officeart/2005/8/layout/lProcess1"/>
    <dgm:cxn modelId="{894BA6BB-394E-4504-B2D5-2A6B6838CEEB}" type="presOf" srcId="{93F8DB0A-6FFD-472D-A17F-39094254B53B}" destId="{4B86A3B9-C921-47AF-B00D-5FB4F4C36A7A}" srcOrd="0" destOrd="0" presId="urn:microsoft.com/office/officeart/2005/8/layout/lProcess1"/>
    <dgm:cxn modelId="{D0CB8DC1-1AA3-460C-964F-B3057D2D1665}" srcId="{42F2C4DD-42C4-4EC9-AED9-FB5CA3082D37}" destId="{14387656-6A56-4970-BFD9-06E482F13027}" srcOrd="0" destOrd="0" parTransId="{D0271305-0480-4AC9-844B-CE714608726D}" sibTransId="{28CC7C62-10D8-4E23-83A8-679693F47CA2}"/>
    <dgm:cxn modelId="{5758B3C6-19CC-448C-9E12-73C986E7A493}" type="presOf" srcId="{E95CF132-F690-4E52-9904-01539DE91C88}" destId="{F0A2CEEC-2A78-438F-A503-46CA4E39861B}" srcOrd="0" destOrd="0" presId="urn:microsoft.com/office/officeart/2005/8/layout/lProcess1"/>
    <dgm:cxn modelId="{712B7AD8-F40F-489C-9C4F-391DC518E358}" srcId="{93F8DB0A-6FFD-472D-A17F-39094254B53B}" destId="{2DFC628F-9F08-4BA5-BCB4-15F75CCB66F3}" srcOrd="0" destOrd="0" parTransId="{831DBA4D-1C20-4EA5-B717-86C73AB3C89E}" sibTransId="{1B42BDF7-0EA5-4DA2-A79E-BAA6EF77559D}"/>
    <dgm:cxn modelId="{F99A4FDA-BE60-46F8-A16D-144BCBB52B85}" type="presOf" srcId="{14387656-6A56-4970-BFD9-06E482F13027}" destId="{8F821EB3-574C-4D32-9F00-E062FC39C1F5}" srcOrd="0" destOrd="0" presId="urn:microsoft.com/office/officeart/2005/8/layout/lProcess1"/>
    <dgm:cxn modelId="{9FEA6EE7-2E34-4A42-A1ED-B0D33D67156F}" srcId="{93F8DB0A-6FFD-472D-A17F-39094254B53B}" destId="{EA494435-B542-44C0-923D-BB2427AD5C7A}" srcOrd="1" destOrd="0" parTransId="{03249A26-1C5F-42C1-9AEC-10FACFB5D6B9}" sibTransId="{4D21A783-719E-4FC6-A13C-590658FD15E1}"/>
    <dgm:cxn modelId="{A12E3C3C-7F20-4906-94D9-D052DA67C21B}" type="presParOf" srcId="{4B86A3B9-C921-47AF-B00D-5FB4F4C36A7A}" destId="{D7A71D39-C69E-442A-8168-86AFCAD50473}" srcOrd="0" destOrd="0" presId="urn:microsoft.com/office/officeart/2005/8/layout/lProcess1"/>
    <dgm:cxn modelId="{C9000F6F-ED40-40D2-B510-C74548E2428E}" type="presParOf" srcId="{D7A71D39-C69E-442A-8168-86AFCAD50473}" destId="{5AD0B276-5BDE-4823-9DA5-F069DE36D564}" srcOrd="0" destOrd="0" presId="urn:microsoft.com/office/officeart/2005/8/layout/lProcess1"/>
    <dgm:cxn modelId="{032C47D4-293F-4EEF-B10B-78C5CB882C84}" type="presParOf" srcId="{D7A71D39-C69E-442A-8168-86AFCAD50473}" destId="{F0A2CEEC-2A78-438F-A503-46CA4E39861B}" srcOrd="1" destOrd="0" presId="urn:microsoft.com/office/officeart/2005/8/layout/lProcess1"/>
    <dgm:cxn modelId="{8ABA3A9C-402D-4168-9075-E03F057E01E5}" type="presParOf" srcId="{D7A71D39-C69E-442A-8168-86AFCAD50473}" destId="{623886C8-9304-48E2-ABFE-AB093F90F622}" srcOrd="2" destOrd="0" presId="urn:microsoft.com/office/officeart/2005/8/layout/lProcess1"/>
    <dgm:cxn modelId="{1CBC3A27-5BE6-4426-ACBF-546A49179E6C}" type="presParOf" srcId="{4B86A3B9-C921-47AF-B00D-5FB4F4C36A7A}" destId="{307EC6D5-6EC7-45DA-BD71-A2679A79332B}" srcOrd="1" destOrd="0" presId="urn:microsoft.com/office/officeart/2005/8/layout/lProcess1"/>
    <dgm:cxn modelId="{06A3A4F0-5956-4C3C-BE65-DD9D2A0C066C}" type="presParOf" srcId="{4B86A3B9-C921-47AF-B00D-5FB4F4C36A7A}" destId="{BF308493-9CF1-4997-82CA-D1EDDD64A6C8}" srcOrd="2" destOrd="0" presId="urn:microsoft.com/office/officeart/2005/8/layout/lProcess1"/>
    <dgm:cxn modelId="{442FD7CE-706B-414F-B0B0-8174F8E582C7}" type="presParOf" srcId="{BF308493-9CF1-4997-82CA-D1EDDD64A6C8}" destId="{D92C728D-786A-44E4-8D8F-A6289E7238B6}" srcOrd="0" destOrd="0" presId="urn:microsoft.com/office/officeart/2005/8/layout/lProcess1"/>
    <dgm:cxn modelId="{29260AAB-38C3-4A55-BAB0-17620AD257F9}" type="presParOf" srcId="{BF308493-9CF1-4997-82CA-D1EDDD64A6C8}" destId="{DABE3EB6-121C-4819-BD92-CE4E96DCFFBA}" srcOrd="1" destOrd="0" presId="urn:microsoft.com/office/officeart/2005/8/layout/lProcess1"/>
    <dgm:cxn modelId="{B2C7B9F6-3CAE-4334-92ED-56C2E9D1B78F}" type="presParOf" srcId="{BF308493-9CF1-4997-82CA-D1EDDD64A6C8}" destId="{F332B9D1-D11F-4009-B60E-B35E5D16E2EA}" srcOrd="2" destOrd="0" presId="urn:microsoft.com/office/officeart/2005/8/layout/lProcess1"/>
    <dgm:cxn modelId="{11466520-804C-4C2A-A2ED-7878582A1C43}" type="presParOf" srcId="{4B86A3B9-C921-47AF-B00D-5FB4F4C36A7A}" destId="{D1515931-B47F-49A3-BC7F-F43354625ABE}" srcOrd="3" destOrd="0" presId="urn:microsoft.com/office/officeart/2005/8/layout/lProcess1"/>
    <dgm:cxn modelId="{1BE29EEE-F2C6-447B-866B-1C70D927DD5A}" type="presParOf" srcId="{4B86A3B9-C921-47AF-B00D-5FB4F4C36A7A}" destId="{ED9B8DE5-7A4A-4816-9BC4-E7630547846C}" srcOrd="4" destOrd="0" presId="urn:microsoft.com/office/officeart/2005/8/layout/lProcess1"/>
    <dgm:cxn modelId="{1010D03D-1146-4DC9-8FD1-6929D5ABA2BB}" type="presParOf" srcId="{ED9B8DE5-7A4A-4816-9BC4-E7630547846C}" destId="{D9D65F33-EDD4-4BD0-B72B-EB35659BEF5A}" srcOrd="0" destOrd="0" presId="urn:microsoft.com/office/officeart/2005/8/layout/lProcess1"/>
    <dgm:cxn modelId="{8CC796EA-907F-4795-A41C-8EFF4467F81C}" type="presParOf" srcId="{ED9B8DE5-7A4A-4816-9BC4-E7630547846C}" destId="{97B4D177-C500-4D65-A79E-4A0FE998891D}" srcOrd="1" destOrd="0" presId="urn:microsoft.com/office/officeart/2005/8/layout/lProcess1"/>
    <dgm:cxn modelId="{13D1EE5E-292F-4560-B451-F9879545134D}" type="presParOf" srcId="{ED9B8DE5-7A4A-4816-9BC4-E7630547846C}" destId="{8F821EB3-574C-4D32-9F00-E062FC39C1F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A4F7-FAE9-41A6-BB8E-07A95085056D}">
      <dsp:nvSpPr>
        <dsp:cNvPr id="0" name=""/>
        <dsp:cNvSpPr/>
      </dsp:nvSpPr>
      <dsp:spPr>
        <a:xfrm>
          <a:off x="4465945" y="2696111"/>
          <a:ext cx="1468973" cy="1300154"/>
        </a:xfrm>
        <a:custGeom>
          <a:avLst/>
          <a:gdLst/>
          <a:ahLst/>
          <a:cxnLst/>
          <a:rect l="0" t="0" r="0" b="0"/>
          <a:pathLst>
            <a:path>
              <a:moveTo>
                <a:pt x="1468973" y="0"/>
              </a:moveTo>
              <a:lnTo>
                <a:pt x="734486" y="0"/>
              </a:lnTo>
              <a:lnTo>
                <a:pt x="734486" y="1300154"/>
              </a:lnTo>
              <a:lnTo>
                <a:pt x="0" y="1300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 dirty="0"/>
        </a:p>
      </dsp:txBody>
      <dsp:txXfrm>
        <a:off x="5151389" y="3297146"/>
        <a:ext cx="98085" cy="98085"/>
      </dsp:txXfrm>
    </dsp:sp>
    <dsp:sp modelId="{C7E07006-13BD-40CE-9B06-1AB252A848D0}">
      <dsp:nvSpPr>
        <dsp:cNvPr id="0" name=""/>
        <dsp:cNvSpPr/>
      </dsp:nvSpPr>
      <dsp:spPr>
        <a:xfrm>
          <a:off x="4465945" y="2650391"/>
          <a:ext cx="1468973" cy="91440"/>
        </a:xfrm>
        <a:custGeom>
          <a:avLst/>
          <a:gdLst/>
          <a:ahLst/>
          <a:cxnLst/>
          <a:rect l="0" t="0" r="0" b="0"/>
          <a:pathLst>
            <a:path>
              <a:moveTo>
                <a:pt x="1468973" y="45720"/>
              </a:moveTo>
              <a:lnTo>
                <a:pt x="734486" y="45720"/>
              </a:lnTo>
              <a:lnTo>
                <a:pt x="734486" y="58941"/>
              </a:lnTo>
              <a:lnTo>
                <a:pt x="0" y="589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 dirty="0"/>
        </a:p>
      </dsp:txBody>
      <dsp:txXfrm>
        <a:off x="5163706" y="2659386"/>
        <a:ext cx="73451" cy="73451"/>
      </dsp:txXfrm>
    </dsp:sp>
    <dsp:sp modelId="{474B33B8-F5F1-459B-828E-09196FB8AF58}">
      <dsp:nvSpPr>
        <dsp:cNvPr id="0" name=""/>
        <dsp:cNvSpPr/>
      </dsp:nvSpPr>
      <dsp:spPr>
        <a:xfrm>
          <a:off x="4465945" y="1422400"/>
          <a:ext cx="1468973" cy="1273711"/>
        </a:xfrm>
        <a:custGeom>
          <a:avLst/>
          <a:gdLst/>
          <a:ahLst/>
          <a:cxnLst/>
          <a:rect l="0" t="0" r="0" b="0"/>
          <a:pathLst>
            <a:path>
              <a:moveTo>
                <a:pt x="1468973" y="1273711"/>
              </a:moveTo>
              <a:lnTo>
                <a:pt x="734486" y="1273711"/>
              </a:lnTo>
              <a:lnTo>
                <a:pt x="73448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 dirty="0"/>
        </a:p>
      </dsp:txBody>
      <dsp:txXfrm>
        <a:off x="5151824" y="2010649"/>
        <a:ext cx="97213" cy="97213"/>
      </dsp:txXfrm>
    </dsp:sp>
    <dsp:sp modelId="{19A9E922-1834-44F7-AE38-0FE170E8CAD8}">
      <dsp:nvSpPr>
        <dsp:cNvPr id="0" name=""/>
        <dsp:cNvSpPr/>
      </dsp:nvSpPr>
      <dsp:spPr>
        <a:xfrm>
          <a:off x="5639477" y="1747291"/>
          <a:ext cx="2488522" cy="18976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solidFill>
                <a:schemeClr val="accent5">
                  <a:lumMod val="50000"/>
                </a:schemeClr>
              </a:solidFill>
            </a:rPr>
            <a:t>الإيمان بالكُتب:</a:t>
          </a:r>
        </a:p>
      </dsp:txBody>
      <dsp:txXfrm>
        <a:off x="5639477" y="1747291"/>
        <a:ext cx="2488522" cy="1897639"/>
      </dsp:txXfrm>
    </dsp:sp>
    <dsp:sp modelId="{57D19934-5F81-49A8-9003-7B260D86C713}">
      <dsp:nvSpPr>
        <dsp:cNvPr id="0" name=""/>
        <dsp:cNvSpPr/>
      </dsp:nvSpPr>
      <dsp:spPr>
        <a:xfrm>
          <a:off x="1089032" y="907626"/>
          <a:ext cx="3376913" cy="102954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معنى الإيمان بالكُتب.</a:t>
          </a:r>
        </a:p>
      </dsp:txBody>
      <dsp:txXfrm>
        <a:off x="1089032" y="907626"/>
        <a:ext cx="3376913" cy="1029546"/>
      </dsp:txXfrm>
    </dsp:sp>
    <dsp:sp modelId="{2CD2613A-F75C-484E-9B9E-9EF0C39B6D96}">
      <dsp:nvSpPr>
        <dsp:cNvPr id="0" name=""/>
        <dsp:cNvSpPr/>
      </dsp:nvSpPr>
      <dsp:spPr>
        <a:xfrm>
          <a:off x="1089032" y="2194560"/>
          <a:ext cx="3376913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ما يتضمنه الإيمان بالكتب</a:t>
          </a:r>
        </a:p>
      </dsp:txBody>
      <dsp:txXfrm>
        <a:off x="1089032" y="2194560"/>
        <a:ext cx="3376913" cy="1029546"/>
      </dsp:txXfrm>
    </dsp:sp>
    <dsp:sp modelId="{AA4F897D-CC3B-422B-BE06-974E2EB4C702}">
      <dsp:nvSpPr>
        <dsp:cNvPr id="0" name=""/>
        <dsp:cNvSpPr/>
      </dsp:nvSpPr>
      <dsp:spPr>
        <a:xfrm>
          <a:off x="1089032" y="3481493"/>
          <a:ext cx="3376913" cy="102954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الموقف من كُتب أهل الكتاب الموجودة في زماننا.</a:t>
          </a:r>
        </a:p>
      </dsp:txBody>
      <dsp:txXfrm>
        <a:off x="1089032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0B276-5BDE-4823-9DA5-F069DE36D564}">
      <dsp:nvSpPr>
        <dsp:cNvPr id="0" name=""/>
        <dsp:cNvSpPr/>
      </dsp:nvSpPr>
      <dsp:spPr>
        <a:xfrm>
          <a:off x="4780" y="2312354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b="1" kern="1200" dirty="0"/>
            <a:t>الزبور</a:t>
          </a:r>
        </a:p>
      </dsp:txBody>
      <dsp:txXfrm>
        <a:off x="28064" y="2335638"/>
        <a:ext cx="3133293" cy="748397"/>
      </dsp:txXfrm>
    </dsp:sp>
    <dsp:sp modelId="{F0A2CEEC-2A78-438F-A503-46CA4E39861B}">
      <dsp:nvSpPr>
        <dsp:cNvPr id="0" name=""/>
        <dsp:cNvSpPr/>
      </dsp:nvSpPr>
      <dsp:spPr>
        <a:xfrm rot="5400000">
          <a:off x="1525152" y="3176879"/>
          <a:ext cx="139118" cy="1391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886C8-9304-48E2-ABFE-AB093F90F622}">
      <dsp:nvSpPr>
        <dsp:cNvPr id="0" name=""/>
        <dsp:cNvSpPr/>
      </dsp:nvSpPr>
      <dsp:spPr>
        <a:xfrm>
          <a:off x="4780" y="3385557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i="0" kern="1200" dirty="0">
              <a:solidFill>
                <a:srgbClr val="0070C0"/>
              </a:solidFill>
            </a:rPr>
            <a:t>{ وَآتَيْنَا دَاوُودَ زَبُورًا }</a:t>
          </a:r>
          <a:endParaRPr lang="ar-SA" sz="2500" b="1" kern="1200" dirty="0">
            <a:solidFill>
              <a:srgbClr val="0070C0"/>
            </a:solidFill>
          </a:endParaRPr>
        </a:p>
      </dsp:txBody>
      <dsp:txXfrm>
        <a:off x="28064" y="3408841"/>
        <a:ext cx="3133293" cy="748397"/>
      </dsp:txXfrm>
    </dsp:sp>
    <dsp:sp modelId="{D92C728D-786A-44E4-8D8F-A6289E7238B6}">
      <dsp:nvSpPr>
        <dsp:cNvPr id="0" name=""/>
        <dsp:cNvSpPr/>
      </dsp:nvSpPr>
      <dsp:spPr>
        <a:xfrm>
          <a:off x="3629823" y="2312354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b="1" kern="1200" dirty="0"/>
            <a:t>الإنجيل</a:t>
          </a:r>
        </a:p>
      </dsp:txBody>
      <dsp:txXfrm>
        <a:off x="3653107" y="2335638"/>
        <a:ext cx="3133293" cy="748397"/>
      </dsp:txXfrm>
    </dsp:sp>
    <dsp:sp modelId="{DABE3EB6-121C-4819-BD92-CE4E96DCFFBA}">
      <dsp:nvSpPr>
        <dsp:cNvPr id="0" name=""/>
        <dsp:cNvSpPr/>
      </dsp:nvSpPr>
      <dsp:spPr>
        <a:xfrm rot="5400000">
          <a:off x="5150194" y="3176879"/>
          <a:ext cx="139118" cy="1391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2B9D1-D11F-4009-B60E-B35E5D16E2EA}">
      <dsp:nvSpPr>
        <dsp:cNvPr id="0" name=""/>
        <dsp:cNvSpPr/>
      </dsp:nvSpPr>
      <dsp:spPr>
        <a:xfrm>
          <a:off x="3629823" y="3385557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i="0" kern="1200" dirty="0">
              <a:solidFill>
                <a:srgbClr val="00B29A"/>
              </a:solidFill>
            </a:rPr>
            <a:t>{ وَقَفَّيْنَا بِعِيسَى ابْنِ مَرْيَمَ وَآتَيْنَاهُ الْإِنْجِيلَ }</a:t>
          </a:r>
          <a:endParaRPr lang="ar-SA" sz="2500" b="1" kern="1200" dirty="0">
            <a:solidFill>
              <a:srgbClr val="00B29A"/>
            </a:solidFill>
          </a:endParaRPr>
        </a:p>
      </dsp:txBody>
      <dsp:txXfrm>
        <a:off x="3653107" y="3408841"/>
        <a:ext cx="3133293" cy="748397"/>
      </dsp:txXfrm>
    </dsp:sp>
    <dsp:sp modelId="{D9D65F33-EDD4-4BD0-B72B-EB35659BEF5A}">
      <dsp:nvSpPr>
        <dsp:cNvPr id="0" name=""/>
        <dsp:cNvSpPr/>
      </dsp:nvSpPr>
      <dsp:spPr>
        <a:xfrm>
          <a:off x="7254865" y="2312354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b="1" kern="1200" dirty="0"/>
            <a:t>التوراة</a:t>
          </a:r>
        </a:p>
      </dsp:txBody>
      <dsp:txXfrm>
        <a:off x="7278149" y="2335638"/>
        <a:ext cx="3133293" cy="748397"/>
      </dsp:txXfrm>
    </dsp:sp>
    <dsp:sp modelId="{97B4D177-C500-4D65-A79E-4A0FE998891D}">
      <dsp:nvSpPr>
        <dsp:cNvPr id="0" name=""/>
        <dsp:cNvSpPr/>
      </dsp:nvSpPr>
      <dsp:spPr>
        <a:xfrm rot="5400000">
          <a:off x="8775236" y="3176879"/>
          <a:ext cx="139118" cy="1391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21EB3-574C-4D32-9F00-E062FC39C1F5}">
      <dsp:nvSpPr>
        <dsp:cNvPr id="0" name=""/>
        <dsp:cNvSpPr/>
      </dsp:nvSpPr>
      <dsp:spPr>
        <a:xfrm>
          <a:off x="7254865" y="3385557"/>
          <a:ext cx="3179861" cy="7949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i="0" kern="1200" dirty="0">
              <a:solidFill>
                <a:srgbClr val="70AD47"/>
              </a:solidFill>
            </a:rPr>
            <a:t>{ إِنَّا أَنزَلْنَا التَّوْرَاةَ فِيهَا هُدًى وَنُورٌ ۚ }</a:t>
          </a:r>
          <a:endParaRPr lang="ar-SA" sz="2800" b="1" kern="1200" dirty="0">
            <a:solidFill>
              <a:srgbClr val="70AD47"/>
            </a:solidFill>
          </a:endParaRPr>
        </a:p>
      </dsp:txBody>
      <dsp:txXfrm>
        <a:off x="7278149" y="3408841"/>
        <a:ext cx="3133293" cy="74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1566C2-99D9-4BD3-B846-BECD3F99D718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587FA9-9E33-409B-AF5A-AE56F049E93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487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DDA684-B3BD-4E85-BCDC-A370405FA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734242-6F87-4860-A048-4A0C7DAC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30CA2C-0264-469F-A0EB-04A09D78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99D764-9AD7-4A27-8F10-CFA595DB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C263DD-B57A-46C1-A52C-43DEE7CE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8932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84A9E-E4B8-4A8C-A701-822E34E1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36A16A-5A6D-475B-95F6-AD83CCA8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8B12FE-9892-46D8-A967-26107385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B8BB20-0F5A-448F-8036-A5C06B82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FAACAC-A6A9-465D-8952-9CEC44E9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2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D1D45F8-0557-418C-9F5D-CDDCC7B08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28BECD8-62DC-417F-B6D7-8C44C2303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9BA56F-84BD-4C73-AAB3-0EA0B068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C102F6-3B20-48BE-B5A7-DF86CE33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2CDD22-EFE1-4FDC-AA09-5D349A39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076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لنص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650" y="216540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1" name="عنصر نائب للنص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650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22" name="عنصر نائب للنص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50" y="121392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9650" y="1507983"/>
            <a:ext cx="4837176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3" name="عنصر نائب للنص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49650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1" name="عنصر نائب للنص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49650" y="3212309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8" name="عنصر نائب للنص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49650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49650" y="4927027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49650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  <a:p>
            <a:pPr lvl="5" rtl="1"/>
            <a:endParaRPr lang="ar-SA" noProof="0" dirty="0"/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368" y="21728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23182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 dirty="0"/>
          </a:p>
        </p:txBody>
      </p:sp>
      <p:sp>
        <p:nvSpPr>
          <p:cNvPr id="26" name="عنصر نائب للنص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229" y="950227"/>
            <a:ext cx="1204913" cy="960438"/>
          </a:xfrm>
          <a:ln w="1905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8" name="عنصر نائب للنص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3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9" name="عنصر نائب للنص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09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13" name="عنصر نائب للنص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41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4" name="عنصر نائب للنص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34109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15" name="عنصر نائب للنص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4979" y="3215944"/>
            <a:ext cx="4837176" cy="222828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0" name="عنصر نائب للنص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4979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 rtl="1"/>
            <a:r>
              <a:rPr lang="ar-SA" noProof="0" dirty="0"/>
              <a:t>إضافة نص</a:t>
            </a:r>
          </a:p>
        </p:txBody>
      </p:sp>
      <p:sp>
        <p:nvSpPr>
          <p:cNvPr id="16" name="عنصر نائب للنص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4979" y="4927776"/>
            <a:ext cx="4837176" cy="228600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7" name="عنصر نائب للنص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979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grpSp>
        <p:nvGrpSpPr>
          <p:cNvPr id="36" name="المجموعة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9898" y="543415"/>
            <a:ext cx="1812368" cy="1780469"/>
            <a:chOff x="9848373" y="452701"/>
            <a:chExt cx="1812368" cy="17804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71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9E7475-8732-400A-9BA2-3FE27EBC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0140E2-8176-4FF4-9D23-72720441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22B890-7524-43FC-83D4-0F2D5F66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71A8AD-B1E5-4432-895D-87B01381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126743-0FFB-4A53-B6E5-B356CF60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900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9D9CE8-EA1F-4F41-9E1F-961E1D1D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9387D1-6485-4A64-BD08-E9EF9AD2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1336F0-2A7A-408F-8F11-E001077C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F9BB69-03AE-4D61-B82E-2957AD70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108CF-484D-460D-A86D-F93BDA29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14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F993B9-2EB7-4CB5-8218-8395CE75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371D36-8438-4360-A528-5AEB66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083B4-10E2-423A-B3F4-EBBB2C0A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A7A4A1-2305-4CFD-9FB1-07E2DF34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CF9B0F-639C-44B1-8F58-DCCB31D2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27F781-DAA2-4D84-A118-FDA3D3CF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8216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BA85A2-A2A8-4AEC-885A-D5DEE181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674CCC-DE35-4463-B0D7-8CEC5139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8CF0D0-B56E-44FC-B094-957B856D1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3654991-38E7-4B65-864B-7AE28CE92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475D7C-EF4A-4D32-8007-416074E7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3D6D12D-28B1-4028-B7C5-6498ACC9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281F008-F3EA-4461-B40F-43BF6C1E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133ABE0-81D5-467A-AEBC-94563019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415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2B6D7A-9E57-4D8D-893E-7B23FB2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67E222-9DBB-4A85-9FD9-807554FF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FBC0BB-8DDB-41B4-836D-993EB0BF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92187E-0792-4EBA-8028-1F635290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7061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796856-BC38-45F9-B4DE-038E5098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040775-B253-4918-A5F7-73DEB5A9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1EE1FC-4E5F-49A0-AD6B-1ED521C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41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B153F3-C3AD-4E53-ACB4-344A8C05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60FF8D-56DB-49CA-ABED-5B3A9CD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B13D8E-3F90-412A-82E6-CC60FA92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2D628E-6EDB-4C78-A1A2-767079D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7C340A-CF99-4EB8-A065-4EE16E05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59E6E0-3445-4C9B-A712-5F9CA00B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011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E9F420-97D5-42E7-9631-85568F13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D2EDA8-8755-497A-9D7A-C653AE4E3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3E479D-D42F-460C-82F7-E5FFE756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4247FC-0C62-499B-A9E9-439FCC31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337677-C1A8-4C39-95F3-F14D8A51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642D80F-DEB3-4BB3-BF96-B0F9CAF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936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04583A7-8E1A-4798-83CD-6A2CDC46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85F42B2-4ACB-4306-8A28-EC6D97B7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90A0C-A779-45C5-8190-15B43F00A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3DFA-D88C-466E-9A33-BD49B4BF7D71}" type="datetimeFigureOut">
              <a:rPr lang="ar-SA" smtClean="0"/>
              <a:t>01/02/42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7E6A04-5A0B-4DB2-B228-260AEAC52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2E422F-67DC-48B1-8859-FF643AF72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706F-AD1C-4C12-B7D3-BA01172A934D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77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tawhe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A6089EEB-1A9C-4E6F-8E93-DB06894E0208}"/>
              </a:ext>
            </a:extLst>
          </p:cNvPr>
          <p:cNvSpPr/>
          <p:nvPr/>
        </p:nvSpPr>
        <p:spPr>
          <a:xfrm>
            <a:off x="6716635" y="3764051"/>
            <a:ext cx="4415868" cy="498646"/>
          </a:xfrm>
          <a:prstGeom prst="flowChartAlternateProcess">
            <a:avLst/>
          </a:prstGeom>
          <a:solidFill>
            <a:srgbClr val="BD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B9822850-B216-48FB-A851-AF4EC947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30"/>
            <a:ext cx="1749618" cy="937796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B11E3558-AF79-49E3-91F1-08C61E991320}"/>
              </a:ext>
            </a:extLst>
          </p:cNvPr>
          <p:cNvSpPr/>
          <p:nvPr/>
        </p:nvSpPr>
        <p:spPr>
          <a:xfrm>
            <a:off x="6179543" y="4256374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0564378627</a:t>
            </a:r>
            <a:endParaRPr lang="ar-SA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4"/>
              </a:rPr>
              <a:t>http://t.me/abd_tawheed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E8861E1-F3D4-42AD-A2EA-0E6F9CF08887}"/>
              </a:ext>
            </a:extLst>
          </p:cNvPr>
          <p:cNvSpPr/>
          <p:nvPr/>
        </p:nvSpPr>
        <p:spPr>
          <a:xfrm>
            <a:off x="5756844" y="2776466"/>
            <a:ext cx="61545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الإيمان بالكتب</a:t>
            </a: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6252395F-62D9-480F-8CF4-58BB2925165B}"/>
              </a:ext>
            </a:extLst>
          </p:cNvPr>
          <p:cNvGrpSpPr/>
          <p:nvPr/>
        </p:nvGrpSpPr>
        <p:grpSpPr>
          <a:xfrm>
            <a:off x="7537997" y="3524776"/>
            <a:ext cx="2592288" cy="180858"/>
            <a:chOff x="5364088" y="1664804"/>
            <a:chExt cx="3096344" cy="216024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3B5C81BC-4FBA-47B0-B3D6-18ED3012CB62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id="{2F99F6E0-C77B-4007-BAF1-6D452D37473A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B4073F79-E986-4250-86C3-254A9FF0F300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27CF8C4E-5561-48B2-8806-002B34C9F0B6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30" name="Straight Connector 20">
                <a:extLst>
                  <a:ext uri="{FF2B5EF4-FFF2-40B4-BE49-F238E27FC236}">
                    <a16:creationId xmlns:a16="http://schemas.microsoft.com/office/drawing/2014/main" id="{40C770F6-B17A-4C2B-91CA-C5AB43F69ED3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22">
                <a:extLst>
                  <a:ext uri="{FF2B5EF4-FFF2-40B4-BE49-F238E27FC236}">
                    <a16:creationId xmlns:a16="http://schemas.microsoft.com/office/drawing/2014/main" id="{4D231F14-E316-4B87-972C-79DB6B0CC8B0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3D32F0DA-1BF2-4ABC-B83B-DE1834A916DF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8" name="Straight Connector 26">
                <a:extLst>
                  <a:ext uri="{FF2B5EF4-FFF2-40B4-BE49-F238E27FC236}">
                    <a16:creationId xmlns:a16="http://schemas.microsoft.com/office/drawing/2014/main" id="{F5E8E328-6D03-43C3-A569-174591B7D721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7">
                <a:extLst>
                  <a:ext uri="{FF2B5EF4-FFF2-40B4-BE49-F238E27FC236}">
                    <a16:creationId xmlns:a16="http://schemas.microsoft.com/office/drawing/2014/main" id="{8CA6D334-ED36-4629-82A3-F2DFAA3FF963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3353404-499E-4D35-A6DC-3F2522A39F35}"/>
              </a:ext>
            </a:extLst>
          </p:cNvPr>
          <p:cNvSpPr txBox="1"/>
          <p:nvPr/>
        </p:nvSpPr>
        <p:spPr>
          <a:xfrm>
            <a:off x="7849501" y="21201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الوحدة الرابعة: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CBD055D-4397-4656-9428-188D4DD98A18}"/>
              </a:ext>
            </a:extLst>
          </p:cNvPr>
          <p:cNvSpPr/>
          <p:nvPr/>
        </p:nvSpPr>
        <p:spPr>
          <a:xfrm>
            <a:off x="5884728" y="3798379"/>
            <a:ext cx="6154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الدرس الثاني:</a:t>
            </a:r>
            <a:r>
              <a:rPr kumimoji="0" lang="ar-SA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 ما يتضمنه الإيمان بالكتب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74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-13252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5897217" y="3196165"/>
            <a:ext cx="4286226" cy="905140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الإيمان بالكُتب ينقسم إلى :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FA258BBE-1DF2-4D12-80FF-63BAA1C2C54F}"/>
              </a:ext>
            </a:extLst>
          </p:cNvPr>
          <p:cNvSpPr/>
          <p:nvPr/>
        </p:nvSpPr>
        <p:spPr>
          <a:xfrm>
            <a:off x="8256105" y="4612948"/>
            <a:ext cx="1861078" cy="18852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إيمان مجمل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07663430-9BA6-4B42-AACE-A3FE79153D8F}"/>
              </a:ext>
            </a:extLst>
          </p:cNvPr>
          <p:cNvSpPr/>
          <p:nvPr/>
        </p:nvSpPr>
        <p:spPr>
          <a:xfrm>
            <a:off x="6156488" y="4631690"/>
            <a:ext cx="1861078" cy="18852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إيمان مُفصل</a:t>
            </a:r>
          </a:p>
        </p:txBody>
      </p:sp>
      <p:pic>
        <p:nvPicPr>
          <p:cNvPr id="22" name="صورة 21" descr="صورة تحتوي على مرآة, شاشة عرض, قدح&#10;&#10;تم إنشاء الوصف تلقائياً">
            <a:extLst>
              <a:ext uri="{FF2B5EF4-FFF2-40B4-BE49-F238E27FC236}">
                <a16:creationId xmlns:a16="http://schemas.microsoft.com/office/drawing/2014/main" id="{88BBDAA0-0C92-46FC-AE5B-58FA54A8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721" y="2963207"/>
            <a:ext cx="4025468" cy="3553734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894C923B-03E0-4FF1-84BB-83F4C84E8DEF}"/>
              </a:ext>
            </a:extLst>
          </p:cNvPr>
          <p:cNvSpPr/>
          <p:nvPr/>
        </p:nvSpPr>
        <p:spPr>
          <a:xfrm>
            <a:off x="1298712" y="3445036"/>
            <a:ext cx="27975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وضحّ/ي الفرق بين كل نوع :</a:t>
            </a: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ADC58623-DA47-4FDC-AB34-B7139FA878D0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8040330" y="4101305"/>
            <a:ext cx="480818" cy="54405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7A1E60DF-656C-48BE-AF86-CB7F64A8258C}"/>
              </a:ext>
            </a:extLst>
          </p:cNvPr>
          <p:cNvCxnSpPr>
            <a:cxnSpLocks/>
          </p:cNvCxnSpPr>
          <p:nvPr/>
        </p:nvCxnSpPr>
        <p:spPr>
          <a:xfrm flipH="1">
            <a:off x="7649416" y="4101304"/>
            <a:ext cx="390913" cy="5440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2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B927068B-ED4B-42CA-8E88-6831526A0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59401"/>
              </p:ext>
            </p:extLst>
          </p:nvPr>
        </p:nvGraphicFramePr>
        <p:xfrm>
          <a:off x="1591841" y="1199145"/>
          <a:ext cx="10439508" cy="649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-13252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استدل/ي من القرآن الكريم على الكُتب السماوية الآتية: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pic>
        <p:nvPicPr>
          <p:cNvPr id="10" name="Picture 2" descr="تناقض الايات القرانية فيما بينها">
            <a:extLst>
              <a:ext uri="{FF2B5EF4-FFF2-40B4-BE49-F238E27FC236}">
                <a16:creationId xmlns:a16="http://schemas.microsoft.com/office/drawing/2014/main" id="{E0C7BF8A-0061-4C99-B8DD-835E3837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8" y="5439330"/>
            <a:ext cx="2020980" cy="13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الحل الأمثل للبحث عن سيريال البرامج serial search بدون تعب - كينج نت">
            <a:extLst>
              <a:ext uri="{FF2B5EF4-FFF2-40B4-BE49-F238E27FC236}">
                <a16:creationId xmlns:a16="http://schemas.microsoft.com/office/drawing/2014/main" id="{66FB683A-1255-4C56-AB83-DF666CBF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" y="1007918"/>
            <a:ext cx="2400659" cy="2400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قطرية مستديرة 15">
            <a:extLst>
              <a:ext uri="{FF2B5EF4-FFF2-40B4-BE49-F238E27FC236}">
                <a16:creationId xmlns:a16="http://schemas.microsoft.com/office/drawing/2014/main" id="{0F8A0254-76E2-45E1-AA95-7D54B11DFCDD}"/>
              </a:ext>
            </a:extLst>
          </p:cNvPr>
          <p:cNvSpPr/>
          <p:nvPr/>
        </p:nvSpPr>
        <p:spPr>
          <a:xfrm>
            <a:off x="10281863" y="112573"/>
            <a:ext cx="1910137" cy="55250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9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نشاط صـ 47</a:t>
            </a:r>
          </a:p>
        </p:txBody>
      </p:sp>
    </p:spTree>
    <p:extLst>
      <p:ext uri="{BB962C8B-B14F-4D97-AF65-F5344CB8AC3E}">
        <p14:creationId xmlns:p14="http://schemas.microsoft.com/office/powerpoint/2010/main" val="389990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8AAB0E2D-410B-41B3-B347-AB0B55A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5057109" y="296320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A2E3E1B2-5753-4778-8FE2-65CA1B18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3474788" y="298559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0CF39EB-4475-42BA-8F53-1B62B95A58EA}"/>
              </a:ext>
            </a:extLst>
          </p:cNvPr>
          <p:cNvSpPr/>
          <p:nvPr/>
        </p:nvSpPr>
        <p:spPr>
          <a:xfrm>
            <a:off x="6995462" y="2963207"/>
            <a:ext cx="3318178" cy="2547500"/>
          </a:xfrm>
          <a:prstGeom prst="wedgeEllipseCallout">
            <a:avLst>
              <a:gd name="adj1" fmla="val 58683"/>
              <a:gd name="adj2" fmla="val 345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29A"/>
                </a:solidFill>
              </a:rPr>
              <a:t>تصديق الأخبار الواردة عنهم في القرآن والسنة مما يوافق مقتضى الإيمان.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1173029" y="4931664"/>
            <a:ext cx="2445754" cy="905141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صحيحة.</a:t>
            </a:r>
          </a:p>
        </p:txBody>
      </p:sp>
    </p:spTree>
    <p:extLst>
      <p:ext uri="{BB962C8B-B14F-4D97-AF65-F5344CB8AC3E}">
        <p14:creationId xmlns:p14="http://schemas.microsoft.com/office/powerpoint/2010/main" val="491322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04E4895-397F-4891-B065-3E3D24158FDE}"/>
              </a:ext>
            </a:extLst>
          </p:cNvPr>
          <p:cNvSpPr/>
          <p:nvPr/>
        </p:nvSpPr>
        <p:spPr>
          <a:xfrm>
            <a:off x="5411299" y="3479218"/>
            <a:ext cx="5056685" cy="215016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00B050"/>
              </a:solidFill>
              <a:latin typeface="AraAlBayan-Bold"/>
            </a:endParaRPr>
          </a:p>
          <a:p>
            <a:pPr algn="ctr"/>
            <a:r>
              <a:rPr lang="ar-SA" sz="2400" b="1" dirty="0">
                <a:solidFill>
                  <a:srgbClr val="00B050"/>
                </a:solidFill>
                <a:latin typeface="AraAlBayan-Bold"/>
              </a:rPr>
              <a:t>3-</a:t>
            </a:r>
            <a:r>
              <a:rPr lang="ar-SA" sz="2400" b="1" i="0" u="none" strike="noStrike" baseline="0" dirty="0">
                <a:solidFill>
                  <a:srgbClr val="00B050"/>
                </a:solidFill>
                <a:latin typeface="AraAlBayan-Bold"/>
              </a:rPr>
              <a:t> الإيمان بما صح من أخبار هذه الكتب، وبما أخبرنا الله به ورسوله صلى الله عليه وسلم مما اشتملت عليه 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8" y="6161570"/>
            <a:ext cx="23319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المقدمة والنتيجة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4973056" y="3150831"/>
            <a:ext cx="5933173" cy="656775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إذًا الإيمان بالكتب يقتضي:</a:t>
            </a:r>
          </a:p>
        </p:txBody>
      </p:sp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118908A8-5BE3-4F2D-8606-E12AFAE63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r="46045"/>
          <a:stretch/>
        </p:blipFill>
        <p:spPr bwMode="auto">
          <a:xfrm>
            <a:off x="2926320" y="2867778"/>
            <a:ext cx="2046734" cy="31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672DA0BE-B116-4169-B66E-47DC31E0C8D1}"/>
              </a:ext>
            </a:extLst>
          </p:cNvPr>
          <p:cNvSpPr/>
          <p:nvPr/>
        </p:nvSpPr>
        <p:spPr>
          <a:xfrm>
            <a:off x="2527300" y="5221357"/>
            <a:ext cx="2445754" cy="758694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صحيحة.</a:t>
            </a:r>
          </a:p>
        </p:txBody>
      </p:sp>
    </p:spTree>
    <p:extLst>
      <p:ext uri="{BB962C8B-B14F-4D97-AF65-F5344CB8AC3E}">
        <p14:creationId xmlns:p14="http://schemas.microsoft.com/office/powerpoint/2010/main" val="201573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5057109" y="2244430"/>
            <a:ext cx="4576672" cy="3449306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الآية استنبط/ي ما هو النبأ الذي ورد في الصحف السماوية (صحف إبراهيم وموسى)!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8" y="6161570"/>
            <a:ext cx="23319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المقدمة والنتيجة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تمرير: رأسي 9">
            <a:extLst>
              <a:ext uri="{FF2B5EF4-FFF2-40B4-BE49-F238E27FC236}">
                <a16:creationId xmlns:a16="http://schemas.microsoft.com/office/drawing/2014/main" id="{72F20307-9529-4136-AC6A-2125173B5813}"/>
              </a:ext>
            </a:extLst>
          </p:cNvPr>
          <p:cNvSpPr/>
          <p:nvPr/>
        </p:nvSpPr>
        <p:spPr>
          <a:xfrm>
            <a:off x="325530" y="2015838"/>
            <a:ext cx="4140450" cy="3964214"/>
          </a:xfrm>
          <a:prstGeom prst="verticalScroll">
            <a:avLst>
              <a:gd name="adj" fmla="val 739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قال تعالى: { </a:t>
            </a:r>
            <a:r>
              <a:rPr lang="ar-SA" sz="2800" b="1" i="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أَمْ لَمْ يُنَبَّأْ بِمَا فِي صُحُفِ مُوسَىٰ</a:t>
            </a:r>
            <a:r>
              <a:rPr lang="ar-SA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 * </a:t>
            </a:r>
            <a:r>
              <a:rPr lang="ar-SA" sz="2800" b="1" i="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وَإِبْرَاهِيمَ الَّذِي وَفَّىٰ</a:t>
            </a:r>
            <a:r>
              <a:rPr lang="ar-SA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 * </a:t>
            </a:r>
            <a:r>
              <a:rPr lang="ar-SA" sz="2800" b="1" i="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أَلَّا تَزِرُ وَازِرَةٌ وِزْرَ أُخْرَىٰ</a:t>
            </a:r>
            <a:r>
              <a:rPr lang="ar-SA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 * </a:t>
            </a:r>
            <a:r>
              <a:rPr lang="ar-SA" sz="2800" b="1" i="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afs"/>
              </a:rPr>
              <a:t>وَأَن لَّيْسَ لِلْإِنسَانِ إِلَّا مَا سَعَىٰ }</a:t>
            </a: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صورة 20" descr="صورة تحتوي على طعام, المصباح&#10;&#10;تم إنشاء الوصف تلقائياً">
            <a:extLst>
              <a:ext uri="{FF2B5EF4-FFF2-40B4-BE49-F238E27FC236}">
                <a16:creationId xmlns:a16="http://schemas.microsoft.com/office/drawing/2014/main" id="{B4C77E46-E0C6-4443-AE64-B0DE600A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64" y="1226965"/>
            <a:ext cx="41529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8AAB0E2D-410B-41B3-B347-AB0B55A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5057109" y="296320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A2E3E1B2-5753-4778-8FE2-65CA1B18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3474788" y="298559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0CF39EB-4475-42BA-8F53-1B62B95A58EA}"/>
              </a:ext>
            </a:extLst>
          </p:cNvPr>
          <p:cNvSpPr/>
          <p:nvPr/>
        </p:nvSpPr>
        <p:spPr>
          <a:xfrm>
            <a:off x="6995462" y="2963207"/>
            <a:ext cx="3318178" cy="2547500"/>
          </a:xfrm>
          <a:prstGeom prst="wedgeEllipseCallout">
            <a:avLst>
              <a:gd name="adj1" fmla="val 58683"/>
              <a:gd name="adj2" fmla="val 345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29A"/>
                </a:solidFill>
              </a:rPr>
              <a:t>إيمان أهل الكِتاب بكُتبهم يوافق مقتضى الإيمان بالكتب.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1173029" y="4931664"/>
            <a:ext cx="2445754" cy="905141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خاطئة.</a:t>
            </a:r>
          </a:p>
        </p:txBody>
      </p:sp>
    </p:spTree>
    <p:extLst>
      <p:ext uri="{BB962C8B-B14F-4D97-AF65-F5344CB8AC3E}">
        <p14:creationId xmlns:p14="http://schemas.microsoft.com/office/powerpoint/2010/main" val="136394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8AAB0E2D-410B-41B3-B347-AB0B55A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69999" y="2629765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2116733" y="3234190"/>
            <a:ext cx="2445754" cy="1681347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خاطئة ما لم يؤمنوا بالقرآن الكريم.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14116C1-674F-44E2-93F6-58037D155148}"/>
              </a:ext>
            </a:extLst>
          </p:cNvPr>
          <p:cNvSpPr/>
          <p:nvPr/>
        </p:nvSpPr>
        <p:spPr>
          <a:xfrm>
            <a:off x="5311366" y="3465270"/>
            <a:ext cx="5056685" cy="215016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  <a:latin typeface="AraAlBayan-Bold"/>
              </a:rPr>
              <a:t>4- الإيمان بالقرآن الكريم المنزل على خاتم </a:t>
            </a:r>
            <a:r>
              <a:rPr lang="ar-SA" sz="2400" b="1" dirty="0" err="1">
                <a:solidFill>
                  <a:srgbClr val="00B050"/>
                </a:solidFill>
                <a:latin typeface="AraAlBayan-Bold"/>
              </a:rPr>
              <a:t>النبيبن</a:t>
            </a:r>
            <a:r>
              <a:rPr lang="ar-SA" sz="2400" b="1" dirty="0">
                <a:solidFill>
                  <a:srgbClr val="00B050"/>
                </a:solidFill>
                <a:latin typeface="AraAlBayan-Bold"/>
              </a:rPr>
              <a:t> محمد صلى الله عليه وسلم والعمل به.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06C1A64C-E8DE-4728-BCD7-8F988F1C54F1}"/>
              </a:ext>
            </a:extLst>
          </p:cNvPr>
          <p:cNvSpPr/>
          <p:nvPr/>
        </p:nvSpPr>
        <p:spPr>
          <a:xfrm>
            <a:off x="4873123" y="3136883"/>
            <a:ext cx="5933173" cy="656775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إذًا الإيمان بالكتب يقتضي:</a:t>
            </a:r>
          </a:p>
        </p:txBody>
      </p:sp>
    </p:spTree>
    <p:extLst>
      <p:ext uri="{BB962C8B-B14F-4D97-AF65-F5344CB8AC3E}">
        <p14:creationId xmlns:p14="http://schemas.microsoft.com/office/powerpoint/2010/main" val="2675811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13">
            <a:extLst>
              <a:ext uri="{FF2B5EF4-FFF2-40B4-BE49-F238E27FC236}">
                <a16:creationId xmlns:a16="http://schemas.microsoft.com/office/drawing/2014/main" id="{6D73A761-2F42-4624-B31B-1D96B7C0D939}"/>
              </a:ext>
            </a:extLst>
          </p:cNvPr>
          <p:cNvSpPr/>
          <p:nvPr/>
        </p:nvSpPr>
        <p:spPr>
          <a:xfrm>
            <a:off x="51758" y="6381844"/>
            <a:ext cx="208653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التلخيص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0151C07-3A03-4494-A506-812DA3A5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89" y="186852"/>
            <a:ext cx="3285421" cy="106519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4967534-E846-403C-A27B-9D825B0EAA40}"/>
              </a:ext>
            </a:extLst>
          </p:cNvPr>
          <p:cNvSpPr/>
          <p:nvPr/>
        </p:nvSpPr>
        <p:spPr>
          <a:xfrm>
            <a:off x="1881809" y="1261409"/>
            <a:ext cx="79012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يقتضي الإيمان بالكتب أربعة أمور ، لخص/ي الأمور تلخيصًا وافيًا :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 descr="صورة تحتوي على سرير&#10;&#10;تم إنشاء الوصف تلقائياً">
            <a:extLst>
              <a:ext uri="{FF2B5EF4-FFF2-40B4-BE49-F238E27FC236}">
                <a16:creationId xmlns:a16="http://schemas.microsoft.com/office/drawing/2014/main" id="{F61FEE84-E156-4E6D-920F-CBA5BA3E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">
            <a:off x="1631226" y="2180336"/>
            <a:ext cx="7454045" cy="486521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2ADD033-FE73-4500-8025-CFE4E0FD9237}"/>
              </a:ext>
            </a:extLst>
          </p:cNvPr>
          <p:cNvGrpSpPr/>
          <p:nvPr/>
        </p:nvGrpSpPr>
        <p:grpSpPr>
          <a:xfrm>
            <a:off x="7693871" y="3889612"/>
            <a:ext cx="5089775" cy="2968388"/>
            <a:chOff x="7693871" y="3889612"/>
            <a:chExt cx="5089775" cy="2968388"/>
          </a:xfrm>
        </p:grpSpPr>
        <p:pic>
          <p:nvPicPr>
            <p:cNvPr id="9" name="صورة 8" descr="صورة تحتوي على نافذة, رسم&#10;&#10;تم إنشاء الوصف تلقائياً">
              <a:extLst>
                <a:ext uri="{FF2B5EF4-FFF2-40B4-BE49-F238E27FC236}">
                  <a16:creationId xmlns:a16="http://schemas.microsoft.com/office/drawing/2014/main" id="{D894E6C8-DE47-4191-9889-030BAA723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871" y="3889612"/>
              <a:ext cx="5089775" cy="2968388"/>
            </a:xfrm>
            <a:prstGeom prst="rect">
              <a:avLst/>
            </a:prstGeom>
          </p:spPr>
        </p:pic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C9530008-9D74-4214-ACB8-B991528C3520}"/>
                </a:ext>
              </a:extLst>
            </p:cNvPr>
            <p:cNvSpPr/>
            <p:nvPr/>
          </p:nvSpPr>
          <p:spPr>
            <a:xfrm>
              <a:off x="9976512" y="4612943"/>
              <a:ext cx="480251" cy="614149"/>
            </a:xfrm>
            <a:prstGeom prst="ellipse">
              <a:avLst/>
            </a:prstGeom>
            <a:solidFill>
              <a:srgbClr val="F5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8303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44138" y="486486"/>
            <a:ext cx="3535147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خصائص القرآن الكريم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1422561" y="3429000"/>
            <a:ext cx="5330822" cy="2321817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الطالب/ عزيزتي الطالبة: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لديك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دقيقة واحدة ، اذكر/ي فيها أكبر قدر من خصائص القرآن الكريم التي لا تنتهي!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pic>
        <p:nvPicPr>
          <p:cNvPr id="15" name="صورة 14" descr="صورة تحتوي على عنصر, ساعة حائط, صورة فوتوغرافية, قراءة&#10;&#10;تم إنشاء الوصف تلقائياً">
            <a:extLst>
              <a:ext uri="{FF2B5EF4-FFF2-40B4-BE49-F238E27FC236}">
                <a16:creationId xmlns:a16="http://schemas.microsoft.com/office/drawing/2014/main" id="{0944E7BD-F8E7-477F-B9F2-05AD52C8C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8" y="3667926"/>
            <a:ext cx="1153205" cy="1153205"/>
          </a:xfrm>
          <a:prstGeom prst="rect">
            <a:avLst/>
          </a:prstGeom>
        </p:spPr>
      </p:pic>
      <p:sp>
        <p:nvSpPr>
          <p:cNvPr id="16" name="تشكيل تلقائي 3">
            <a:extLst>
              <a:ext uri="{FF2B5EF4-FFF2-40B4-BE49-F238E27FC236}">
                <a16:creationId xmlns:a16="http://schemas.microsoft.com/office/drawing/2014/main" id="{60111B91-D459-4A30-B176-D987797679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895444" y="1788679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الشكل الحر 3">
            <a:extLst>
              <a:ext uri="{FF2B5EF4-FFF2-40B4-BE49-F238E27FC236}">
                <a16:creationId xmlns:a16="http://schemas.microsoft.com/office/drawing/2014/main" id="{4984F556-A800-4950-84D2-E3815C505180}"/>
              </a:ext>
            </a:extLst>
          </p:cNvPr>
          <p:cNvSpPr>
            <a:spLocks/>
          </p:cNvSpPr>
          <p:nvPr/>
        </p:nvSpPr>
        <p:spPr bwMode="auto">
          <a:xfrm>
            <a:off x="9089119" y="2076017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 58">
            <a:extLst>
              <a:ext uri="{FF2B5EF4-FFF2-40B4-BE49-F238E27FC236}">
                <a16:creationId xmlns:a16="http://schemas.microsoft.com/office/drawing/2014/main" id="{C8DC0FEB-98EA-4175-86B7-A2ED7D2C438F}"/>
              </a:ext>
            </a:extLst>
          </p:cNvPr>
          <p:cNvSpPr>
            <a:spLocks/>
          </p:cNvSpPr>
          <p:nvPr/>
        </p:nvSpPr>
        <p:spPr bwMode="auto">
          <a:xfrm>
            <a:off x="8893856" y="1790267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شكل حر 59">
            <a:extLst>
              <a:ext uri="{FF2B5EF4-FFF2-40B4-BE49-F238E27FC236}">
                <a16:creationId xmlns:a16="http://schemas.microsoft.com/office/drawing/2014/main" id="{ABF71111-D7EC-4051-A5B4-D028312D6C10}"/>
              </a:ext>
            </a:extLst>
          </p:cNvPr>
          <p:cNvSpPr>
            <a:spLocks/>
          </p:cNvSpPr>
          <p:nvPr/>
        </p:nvSpPr>
        <p:spPr bwMode="auto">
          <a:xfrm>
            <a:off x="8893856" y="6457517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شكل حر 60">
            <a:extLst>
              <a:ext uri="{FF2B5EF4-FFF2-40B4-BE49-F238E27FC236}">
                <a16:creationId xmlns:a16="http://schemas.microsoft.com/office/drawing/2014/main" id="{7BACA37E-B7AA-4A0F-949F-CE47A35FD96B}"/>
              </a:ext>
            </a:extLst>
          </p:cNvPr>
          <p:cNvSpPr>
            <a:spLocks/>
          </p:cNvSpPr>
          <p:nvPr/>
        </p:nvSpPr>
        <p:spPr bwMode="auto">
          <a:xfrm>
            <a:off x="8893856" y="6573404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الحجرة العلوية للساعة الرملية">
            <a:extLst>
              <a:ext uri="{FF2B5EF4-FFF2-40B4-BE49-F238E27FC236}">
                <a16:creationId xmlns:a16="http://schemas.microsoft.com/office/drawing/2014/main" id="{C8911C5A-8BEF-4B81-AEF6-ADACC8257ACF}"/>
              </a:ext>
            </a:extLst>
          </p:cNvPr>
          <p:cNvSpPr>
            <a:spLocks/>
          </p:cNvSpPr>
          <p:nvPr/>
        </p:nvSpPr>
        <p:spPr bwMode="auto">
          <a:xfrm>
            <a:off x="9205006" y="2723717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الحجرة السفلية للساعة الرملية">
            <a:extLst>
              <a:ext uri="{FF2B5EF4-FFF2-40B4-BE49-F238E27FC236}">
                <a16:creationId xmlns:a16="http://schemas.microsoft.com/office/drawing/2014/main" id="{04340BEB-7781-41B6-8F0B-2977ECCDDD9E}"/>
              </a:ext>
            </a:extLst>
          </p:cNvPr>
          <p:cNvSpPr>
            <a:spLocks/>
          </p:cNvSpPr>
          <p:nvPr/>
        </p:nvSpPr>
        <p:spPr bwMode="auto">
          <a:xfrm>
            <a:off x="9195481" y="5398654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رابط مستقيم">
            <a:extLst>
              <a:ext uri="{FF2B5EF4-FFF2-40B4-BE49-F238E27FC236}">
                <a16:creationId xmlns:a16="http://schemas.microsoft.com/office/drawing/2014/main" id="{68FD0E69-9DE0-4CC6-A080-F18118AC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118" y="4196123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الزر: بدء المؤقت">
            <a:extLst>
              <a:ext uri="{FF2B5EF4-FFF2-40B4-BE49-F238E27FC236}">
                <a16:creationId xmlns:a16="http://schemas.microsoft.com/office/drawing/2014/main" id="{37139B88-B392-4936-901A-E4D6720F4281}"/>
              </a:ext>
            </a:extLst>
          </p:cNvPr>
          <p:cNvGrpSpPr/>
          <p:nvPr/>
        </p:nvGrpSpPr>
        <p:grpSpPr>
          <a:xfrm>
            <a:off x="9090006" y="526738"/>
            <a:ext cx="2636838" cy="799962"/>
            <a:chOff x="1332706" y="185859"/>
            <a:chExt cx="2636838" cy="799962"/>
          </a:xfrm>
        </p:grpSpPr>
        <p:sp>
          <p:nvSpPr>
            <p:cNvPr id="26" name="مستطيل مستدير الزوايا 65">
              <a:extLst>
                <a:ext uri="{FF2B5EF4-FFF2-40B4-BE49-F238E27FC236}">
                  <a16:creationId xmlns:a16="http://schemas.microsoft.com/office/drawing/2014/main" id="{B2DEA338-7F35-4931-96F5-B3548E3C8553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مستطيل مستدير الزوايا 66">
              <a:extLst>
                <a:ext uri="{FF2B5EF4-FFF2-40B4-BE49-F238E27FC236}">
                  <a16:creationId xmlns:a16="http://schemas.microsoft.com/office/drawing/2014/main" id="{118EF6CD-DAD2-41A6-B893-942CB84EBC9E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8" name="انتهى الوقت">
            <a:extLst>
              <a:ext uri="{FF2B5EF4-FFF2-40B4-BE49-F238E27FC236}">
                <a16:creationId xmlns:a16="http://schemas.microsoft.com/office/drawing/2014/main" id="{C9527FEB-F005-466F-9F57-34BB4C43F6C5}"/>
              </a:ext>
            </a:extLst>
          </p:cNvPr>
          <p:cNvGrpSpPr/>
          <p:nvPr/>
        </p:nvGrpSpPr>
        <p:grpSpPr>
          <a:xfrm>
            <a:off x="9090006" y="526738"/>
            <a:ext cx="2636838" cy="799962"/>
            <a:chOff x="4321176" y="185859"/>
            <a:chExt cx="2636838" cy="799962"/>
          </a:xfrm>
        </p:grpSpPr>
        <p:sp>
          <p:nvSpPr>
            <p:cNvPr id="29" name="مستطيل مستدير الزوايا 68">
              <a:extLst>
                <a:ext uri="{FF2B5EF4-FFF2-40B4-BE49-F238E27FC236}">
                  <a16:creationId xmlns:a16="http://schemas.microsoft.com/office/drawing/2014/main" id="{385E8BC5-2526-4540-BECE-F9BDC5547286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مستطيل مستدير الزوايا 69">
              <a:extLst>
                <a:ext uri="{FF2B5EF4-FFF2-40B4-BE49-F238E27FC236}">
                  <a16:creationId xmlns:a16="http://schemas.microsoft.com/office/drawing/2014/main" id="{0E7C68DD-2047-4B04-BCCB-3EBACC3A86D5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pic>
        <p:nvPicPr>
          <p:cNvPr id="2" name="Picture 2" descr="الثنائيات في القرآن الكريم.. الإنس والجن أنموذجا | موقع الولاية">
            <a:extLst>
              <a:ext uri="{FF2B5EF4-FFF2-40B4-BE49-F238E27FC236}">
                <a16:creationId xmlns:a16="http://schemas.microsoft.com/office/drawing/2014/main" id="{C20F385C-3A86-4CD3-9A1B-A30A980F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05" y1="23615" x2="70605" y2="23615"/>
                        <a14:foregroundMark x1="65945" y1="24344" x2="79395" y2="24344"/>
                        <a14:foregroundMark x1="55002" y1="26402" x2="48926" y2="27114"/>
                        <a14:foregroundMark x1="65597" y1="25160" x2="58990" y2="25935"/>
                        <a14:foregroundMark x1="72559" y1="24344" x2="65904" y2="25124"/>
                        <a14:foregroundMark x1="43164" y1="19388" x2="40723" y2="15160"/>
                        <a14:foregroundMark x1="42383" y1="17347" x2="52734" y2="26385"/>
                        <a14:foregroundMark x1="52734" y1="26385" x2="54199" y2="26385"/>
                        <a14:foregroundMark x1="50977" y1="23032" x2="46582" y2="18950"/>
                        <a14:foregroundMark x1="46582" y1="18950" x2="46289" y2="18805"/>
                        <a14:backgroundMark x1="58105" y1="81487" x2="58105" y2="81487"/>
                        <a14:backgroundMark x1="55957" y1="83090" x2="50586" y2="78134"/>
                        <a14:backgroundMark x1="64648" y1="23615" x2="64648" y2="23615"/>
                        <a14:backgroundMark x1="63965" y1="23032" x2="66504" y2="23032"/>
                        <a14:backgroundMark x1="54492" y1="27843" x2="55664" y2="27259"/>
                        <a14:backgroundMark x1="56348" y1="25656" x2="59277" y2="2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90" y="1645147"/>
            <a:ext cx="3019425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7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صورة 4100" descr="صورة تحتوي على عجلة&#10;&#10;تم إنشاء الوصف تلقائياً">
            <a:extLst>
              <a:ext uri="{FF2B5EF4-FFF2-40B4-BE49-F238E27FC236}">
                <a16:creationId xmlns:a16="http://schemas.microsoft.com/office/drawing/2014/main" id="{2A26A89D-1F29-4645-A541-EBDD5F874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87" y="110240"/>
            <a:ext cx="3705587" cy="2084392"/>
          </a:xfrm>
          <a:prstGeom prst="rect">
            <a:avLst/>
          </a:prstGeom>
        </p:spPr>
      </p:pic>
      <p:pic>
        <p:nvPicPr>
          <p:cNvPr id="4097" name="Picture 2" descr="الثنائيات في القرآن الكريم.. الإنس والجن أنموذجا | موقع الولاية">
            <a:extLst>
              <a:ext uri="{FF2B5EF4-FFF2-40B4-BE49-F238E27FC236}">
                <a16:creationId xmlns:a16="http://schemas.microsoft.com/office/drawing/2014/main" id="{F731C3BD-6249-4A1C-B6AB-8FA146F4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605" y1="23615" x2="70605" y2="23615"/>
                        <a14:foregroundMark x1="65945" y1="24344" x2="79395" y2="24344"/>
                        <a14:foregroundMark x1="55002" y1="26402" x2="48926" y2="27114"/>
                        <a14:foregroundMark x1="65597" y1="25160" x2="58990" y2="25935"/>
                        <a14:foregroundMark x1="72559" y1="24344" x2="65904" y2="25124"/>
                        <a14:foregroundMark x1="43164" y1="19388" x2="40723" y2="15160"/>
                        <a14:foregroundMark x1="42383" y1="17347" x2="52734" y2="26385"/>
                        <a14:foregroundMark x1="52734" y1="26385" x2="54199" y2="26385"/>
                        <a14:foregroundMark x1="50977" y1="23032" x2="46582" y2="18950"/>
                        <a14:foregroundMark x1="46582" y1="18950" x2="46289" y2="18805"/>
                        <a14:backgroundMark x1="58105" y1="81487" x2="58105" y2="81487"/>
                        <a14:backgroundMark x1="55957" y1="83090" x2="50586" y2="78134"/>
                        <a14:backgroundMark x1="64648" y1="23615" x2="64648" y2="23615"/>
                        <a14:backgroundMark x1="63965" y1="23032" x2="66504" y2="23032"/>
                        <a14:backgroundMark x1="54492" y1="27843" x2="55664" y2="27259"/>
                        <a14:backgroundMark x1="56348" y1="25656" x2="59277" y2="2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69" y="2390494"/>
            <a:ext cx="7111238" cy="47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3963844" y="514065"/>
            <a:ext cx="3535147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خصائص القرآن الكريم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2617262" y="27579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4576815" y="246013"/>
            <a:ext cx="2475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694F8BBE-0620-4AA2-BB19-DB17B93B7F67}"/>
              </a:ext>
            </a:extLst>
          </p:cNvPr>
          <p:cNvSpPr/>
          <p:nvPr/>
        </p:nvSpPr>
        <p:spPr>
          <a:xfrm>
            <a:off x="6641043" y="4042367"/>
            <a:ext cx="581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3F970F3-2BD1-4727-BD9D-6B5FBA12A64D}"/>
              </a:ext>
            </a:extLst>
          </p:cNvPr>
          <p:cNvSpPr/>
          <p:nvPr/>
        </p:nvSpPr>
        <p:spPr>
          <a:xfrm rot="5400000">
            <a:off x="9350911" y="3131356"/>
            <a:ext cx="2007507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C6CEBE7F-85E3-4141-B1F7-054D5D864248}"/>
              </a:ext>
            </a:extLst>
          </p:cNvPr>
          <p:cNvSpPr/>
          <p:nvPr/>
        </p:nvSpPr>
        <p:spPr>
          <a:xfrm>
            <a:off x="8411275" y="2147633"/>
            <a:ext cx="2660946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1- أنه أشرف الكتب المنزلة.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B20589E-429E-43F1-AE27-A727BDB7BB5D}"/>
              </a:ext>
            </a:extLst>
          </p:cNvPr>
          <p:cNvSpPr/>
          <p:nvPr/>
        </p:nvSpPr>
        <p:spPr>
          <a:xfrm rot="5400000">
            <a:off x="9350911" y="4670840"/>
            <a:ext cx="2007507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126424"/>
              <a:satOff val="-2903"/>
              <a:lumOff val="-1961"/>
              <a:alphaOff val="0"/>
            </a:schemeClr>
          </a:fillRef>
          <a:effectRef idx="0">
            <a:schemeClr val="accent5">
              <a:hueOff val="-1126424"/>
              <a:satOff val="-2903"/>
              <a:lumOff val="-196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1F60D35D-DE23-457B-AD55-C2205D3337CA}"/>
              </a:ext>
            </a:extLst>
          </p:cNvPr>
          <p:cNvSpPr/>
          <p:nvPr/>
        </p:nvSpPr>
        <p:spPr>
          <a:xfrm>
            <a:off x="8411275" y="3687117"/>
            <a:ext cx="2660946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65506"/>
              <a:satOff val="-2488"/>
              <a:lumOff val="-1681"/>
              <a:alphaOff val="0"/>
            </a:schemeClr>
          </a:fillRef>
          <a:effectRef idx="0">
            <a:schemeClr val="accent5">
              <a:hueOff val="-965506"/>
              <a:satOff val="-2488"/>
              <a:lumOff val="-16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2 - أنه مُعْجِز للجن والإنس.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486A4D68-C0CD-4232-A7D3-5254247F4118}"/>
              </a:ext>
            </a:extLst>
          </p:cNvPr>
          <p:cNvSpPr/>
          <p:nvPr/>
        </p:nvSpPr>
        <p:spPr>
          <a:xfrm rot="10800000">
            <a:off x="6389188" y="5440582"/>
            <a:ext cx="4492870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3A592D1D-7E84-442D-95A9-441D932E110B}"/>
              </a:ext>
            </a:extLst>
          </p:cNvPr>
          <p:cNvSpPr/>
          <p:nvPr/>
        </p:nvSpPr>
        <p:spPr>
          <a:xfrm>
            <a:off x="8411275" y="5226601"/>
            <a:ext cx="2660946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31012"/>
              <a:satOff val="-4977"/>
              <a:lumOff val="-3361"/>
              <a:alphaOff val="0"/>
            </a:schemeClr>
          </a:fillRef>
          <a:effectRef idx="0">
            <a:schemeClr val="accent5">
              <a:hueOff val="-1931012"/>
              <a:satOff val="-4977"/>
              <a:lumOff val="-33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>
                <a:solidFill>
                  <a:schemeClr val="bg1"/>
                </a:solidFill>
                <a:latin typeface="AlBayan"/>
              </a:rPr>
              <a:t>3 - أنه آخر كتاب نزل من عند الله.</a:t>
            </a:r>
            <a:endParaRPr lang="ar-SA" sz="2400" b="1" i="0" u="none" strike="noStrike" kern="1200" baseline="0" dirty="0">
              <a:solidFill>
                <a:schemeClr val="bg1"/>
              </a:solidFill>
              <a:latin typeface="AlBayan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A336BEF4-FBC0-4BF5-A2CA-CBB98E4751B8}"/>
              </a:ext>
            </a:extLst>
          </p:cNvPr>
          <p:cNvSpPr/>
          <p:nvPr/>
        </p:nvSpPr>
        <p:spPr>
          <a:xfrm rot="16200000">
            <a:off x="5939474" y="4691171"/>
            <a:ext cx="1954215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6CD8776-9614-4653-AC17-525576BE7E02}"/>
              </a:ext>
            </a:extLst>
          </p:cNvPr>
          <p:cNvSpPr/>
          <p:nvPr/>
        </p:nvSpPr>
        <p:spPr>
          <a:xfrm>
            <a:off x="4866054" y="5226601"/>
            <a:ext cx="2768084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96518"/>
              <a:satOff val="-7465"/>
              <a:lumOff val="-5042"/>
              <a:alphaOff val="0"/>
            </a:schemeClr>
          </a:fillRef>
          <a:effectRef idx="0">
            <a:schemeClr val="accent5">
              <a:hueOff val="-2896518"/>
              <a:satOff val="-7465"/>
              <a:lumOff val="-5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4 - أنه لا يأتيه الباطل فهو محفوظ من الزيادة والنقصان.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02AC056E-E6A6-464A-BD09-D501CABCADFB}"/>
              </a:ext>
            </a:extLst>
          </p:cNvPr>
          <p:cNvSpPr/>
          <p:nvPr/>
        </p:nvSpPr>
        <p:spPr>
          <a:xfrm rot="16200000">
            <a:off x="5939474" y="3192863"/>
            <a:ext cx="1954215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529A6AC9-5F2F-4E35-B5D5-F22BA64D9BFE}"/>
              </a:ext>
            </a:extLst>
          </p:cNvPr>
          <p:cNvSpPr/>
          <p:nvPr/>
        </p:nvSpPr>
        <p:spPr>
          <a:xfrm>
            <a:off x="4866054" y="3768954"/>
            <a:ext cx="2875223" cy="1153102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862025"/>
              <a:satOff val="-9954"/>
              <a:lumOff val="-6723"/>
              <a:alphaOff val="0"/>
            </a:schemeClr>
          </a:fillRef>
          <a:effectRef idx="0">
            <a:schemeClr val="accent5">
              <a:hueOff val="-3862025"/>
              <a:satOff val="-9954"/>
              <a:lumOff val="-67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213" tIns="125213" rIns="125213" bIns="125213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5 - أنه ناسخٌ لما سبقه من الكتب وحاكم عليها.</a:t>
            </a:r>
            <a:endParaRPr lang="ar-SA" sz="2400" b="1" kern="1200" dirty="0">
              <a:solidFill>
                <a:schemeClr val="bg1"/>
              </a:solidFill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A1F56925-2D97-4793-9F18-1D8745640C62}"/>
              </a:ext>
            </a:extLst>
          </p:cNvPr>
          <p:cNvSpPr/>
          <p:nvPr/>
        </p:nvSpPr>
        <p:spPr>
          <a:xfrm rot="10800000">
            <a:off x="2951105" y="2443451"/>
            <a:ext cx="4492870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32119"/>
              <a:satOff val="-14516"/>
              <a:lumOff val="-9804"/>
              <a:alphaOff val="0"/>
            </a:schemeClr>
          </a:fillRef>
          <a:effectRef idx="0">
            <a:schemeClr val="accent5">
              <a:hueOff val="-5632119"/>
              <a:satOff val="-14516"/>
              <a:lumOff val="-98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F894E90-8752-4B82-9AAE-FE296CFE01AE}"/>
              </a:ext>
            </a:extLst>
          </p:cNvPr>
          <p:cNvSpPr/>
          <p:nvPr/>
        </p:nvSpPr>
        <p:spPr>
          <a:xfrm>
            <a:off x="4973192" y="2229470"/>
            <a:ext cx="2660946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827531"/>
              <a:satOff val="-12442"/>
              <a:lumOff val="-8404"/>
              <a:alphaOff val="0"/>
            </a:schemeClr>
          </a:fillRef>
          <a:effectRef idx="0">
            <a:schemeClr val="accent5">
              <a:hueOff val="-4827531"/>
              <a:satOff val="-12442"/>
              <a:lumOff val="-84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6 - أنه كافٍ عما سبقه من كتب.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E8AE8888-B780-45F9-9CF7-FD6BCDDCBA43}"/>
              </a:ext>
            </a:extLst>
          </p:cNvPr>
          <p:cNvSpPr/>
          <p:nvPr/>
        </p:nvSpPr>
        <p:spPr>
          <a:xfrm rot="5400000">
            <a:off x="2358730" y="3301713"/>
            <a:ext cx="2239538" cy="1852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F4CB6B99-BF46-47AC-B118-13E2E18F1D4E}"/>
              </a:ext>
            </a:extLst>
          </p:cNvPr>
          <p:cNvSpPr/>
          <p:nvPr/>
        </p:nvSpPr>
        <p:spPr>
          <a:xfrm>
            <a:off x="1535110" y="2229470"/>
            <a:ext cx="2660946" cy="123493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793037"/>
              <a:satOff val="-14931"/>
              <a:lumOff val="-10084"/>
              <a:alphaOff val="0"/>
            </a:schemeClr>
          </a:fillRef>
          <a:effectRef idx="0">
            <a:schemeClr val="accent5">
              <a:hueOff val="-5793037"/>
              <a:satOff val="-14931"/>
              <a:lumOff val="-100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10" tIns="127610" rIns="127610" bIns="127610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7 - أنه عام لجميع الناس في كل زمان ومكان.</a:t>
            </a: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567C073-B76A-4884-AD07-5BD5FD13C3A1}"/>
              </a:ext>
            </a:extLst>
          </p:cNvPr>
          <p:cNvSpPr/>
          <p:nvPr/>
        </p:nvSpPr>
        <p:spPr>
          <a:xfrm>
            <a:off x="1535110" y="3768953"/>
            <a:ext cx="2660946" cy="1922937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046" tIns="138046" rIns="138046" bIns="138046" numCol="1" spcCol="1270" anchor="ctr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400" b="1" i="0" u="none" strike="noStrike" kern="1200" baseline="0" dirty="0">
                <a:solidFill>
                  <a:schemeClr val="bg1"/>
                </a:solidFill>
                <a:latin typeface="AlBayan"/>
              </a:rPr>
              <a:t>8 - أنه الذي يجب اتباعه بإحلال حلاله، وتحريم حرامه، والعمل بأوامره ونواهيه.</a:t>
            </a:r>
          </a:p>
        </p:txBody>
      </p:sp>
      <p:sp>
        <p:nvSpPr>
          <p:cNvPr id="4096" name="مستطيل 4095">
            <a:extLst>
              <a:ext uri="{FF2B5EF4-FFF2-40B4-BE49-F238E27FC236}">
                <a16:creationId xmlns:a16="http://schemas.microsoft.com/office/drawing/2014/main" id="{E783FC3B-E7C7-4394-BA7B-715AB8AAF7E1}"/>
              </a:ext>
            </a:extLst>
          </p:cNvPr>
          <p:cNvSpPr/>
          <p:nvPr/>
        </p:nvSpPr>
        <p:spPr>
          <a:xfrm>
            <a:off x="278719" y="6161570"/>
            <a:ext cx="24512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المساجلة الحلقية</a:t>
            </a:r>
          </a:p>
        </p:txBody>
      </p:sp>
    </p:spTree>
    <p:extLst>
      <p:ext uri="{BB962C8B-B14F-4D97-AF65-F5344CB8AC3E}">
        <p14:creationId xmlns:p14="http://schemas.microsoft.com/office/powerpoint/2010/main" val="342391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1" y="640746"/>
            <a:ext cx="2273638" cy="143275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257"/>
            <a:ext cx="12192000" cy="285274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06" y="2486218"/>
            <a:ext cx="3336792" cy="222452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2" y="-666457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66B4147-2226-4207-BFBC-EF2670AB4E77}"/>
              </a:ext>
            </a:extLst>
          </p:cNvPr>
          <p:cNvSpPr/>
          <p:nvPr/>
        </p:nvSpPr>
        <p:spPr>
          <a:xfrm>
            <a:off x="3963844" y="514065"/>
            <a:ext cx="3535147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خصائص القرآن الكريم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صورة 5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7E6587AA-2831-4FAB-A70A-D0F5082C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2617262" y="27579"/>
            <a:ext cx="6314937" cy="130378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940D414-6E58-4D09-8369-415DA60EDB47}"/>
              </a:ext>
            </a:extLst>
          </p:cNvPr>
          <p:cNvSpPr/>
          <p:nvPr/>
        </p:nvSpPr>
        <p:spPr>
          <a:xfrm>
            <a:off x="4576815" y="246013"/>
            <a:ext cx="2475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D08BCA05-7F10-4517-8467-E923C7C15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76933"/>
              </p:ext>
            </p:extLst>
          </p:nvPr>
        </p:nvGraphicFramePr>
        <p:xfrm>
          <a:off x="3945718" y="2538819"/>
          <a:ext cx="8128000" cy="407316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994529">
                  <a:extLst>
                    <a:ext uri="{9D8B030D-6E8A-4147-A177-3AD203B41FA5}">
                      <a16:colId xmlns:a16="http://schemas.microsoft.com/office/drawing/2014/main" val="3812070771"/>
                    </a:ext>
                  </a:extLst>
                </a:gridCol>
                <a:gridCol w="4133471">
                  <a:extLst>
                    <a:ext uri="{9D8B030D-6E8A-4147-A177-3AD203B41FA5}">
                      <a16:colId xmlns:a16="http://schemas.microsoft.com/office/drawing/2014/main" val="2832357965"/>
                    </a:ext>
                  </a:extLst>
                </a:gridCol>
              </a:tblGrid>
              <a:tr h="10182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none" dirty="0">
                          <a:solidFill>
                            <a:srgbClr val="002060"/>
                          </a:solidFill>
                        </a:rPr>
                        <a:t>خصائص القرآن الكريم: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none" dirty="0">
                          <a:solidFill>
                            <a:srgbClr val="002060"/>
                          </a:solidFill>
                        </a:rPr>
                        <a:t>ما يدل عليها من القرآن الكريم: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35341"/>
                  </a:ext>
                </a:extLst>
              </a:tr>
              <a:tr h="10182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none" dirty="0">
                          <a:solidFill>
                            <a:srgbClr val="00B050"/>
                          </a:solidFill>
                        </a:rPr>
                        <a:t>(لا يمسه إلا طاهر)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79111"/>
                  </a:ext>
                </a:extLst>
              </a:tr>
              <a:tr h="10182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none" dirty="0">
                          <a:solidFill>
                            <a:srgbClr val="00B050"/>
                          </a:solidFill>
                        </a:rPr>
                        <a:t>(أجر تلاوته عظيم)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2965"/>
                  </a:ext>
                </a:extLst>
              </a:tr>
              <a:tr h="10182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none" dirty="0">
                          <a:solidFill>
                            <a:srgbClr val="00B050"/>
                          </a:solidFill>
                        </a:rPr>
                        <a:t>(الاستشفاء بالقرآن الكريم)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1756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5154742-8D47-41AC-86A9-056C3DE3615A}"/>
              </a:ext>
            </a:extLst>
          </p:cNvPr>
          <p:cNvSpPr txBox="1"/>
          <p:nvPr/>
        </p:nvSpPr>
        <p:spPr>
          <a:xfrm>
            <a:off x="655982" y="1732097"/>
            <a:ext cx="10880035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ar-SA" sz="3600" b="1" i="0" u="none" strike="noStrike" baseline="0" dirty="0">
                <a:solidFill>
                  <a:srgbClr val="002060"/>
                </a:solidFill>
                <a:latin typeface="AlBayan"/>
              </a:rPr>
              <a:t>أدلّل على خصائص القرآن الكريم الآتية بدليل واحد من القرآن أو السنة: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0B50C790-F11C-4181-9B07-073525F1E1A7}"/>
              </a:ext>
            </a:extLst>
          </p:cNvPr>
          <p:cNvSpPr/>
          <p:nvPr/>
        </p:nvSpPr>
        <p:spPr>
          <a:xfrm>
            <a:off x="10281863" y="112573"/>
            <a:ext cx="1910137" cy="55250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9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نشاط صـ 49</a:t>
            </a:r>
          </a:p>
        </p:txBody>
      </p:sp>
      <p:pic>
        <p:nvPicPr>
          <p:cNvPr id="15" name="Picture 2" descr="تناقض الايات القرانية فيما بينها">
            <a:extLst>
              <a:ext uri="{FF2B5EF4-FFF2-40B4-BE49-F238E27FC236}">
                <a16:creationId xmlns:a16="http://schemas.microsoft.com/office/drawing/2014/main" id="{0D9584C8-A962-49B1-8497-50B621E3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2" y="4230910"/>
            <a:ext cx="3657600" cy="24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00F04399-B73D-44E1-B5F6-B2115BADF4EE}"/>
              </a:ext>
            </a:extLst>
          </p:cNvPr>
          <p:cNvSpPr/>
          <p:nvPr/>
        </p:nvSpPr>
        <p:spPr>
          <a:xfrm>
            <a:off x="4285397" y="3712191"/>
            <a:ext cx="35484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u="none" dirty="0">
                <a:solidFill>
                  <a:schemeClr val="accent2">
                    <a:lumMod val="75000"/>
                  </a:schemeClr>
                </a:solidFill>
              </a:rPr>
              <a:t>قوله تعالى: {</a:t>
            </a:r>
            <a:r>
              <a:rPr lang="ar-SA" sz="2000" b="1" i="0" u="none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لَّا يَمَسُّهُ إِلَّا الْمُطَهَّرُونَ}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95ACA09-1827-4BEC-8D93-4229B1FD3D3C}"/>
              </a:ext>
            </a:extLst>
          </p:cNvPr>
          <p:cNvSpPr/>
          <p:nvPr/>
        </p:nvSpPr>
        <p:spPr>
          <a:xfrm>
            <a:off x="4285397" y="4762723"/>
            <a:ext cx="35484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قال </a:t>
            </a:r>
            <a:r>
              <a:rPr lang="ar-SA" sz="2000" b="1" u="none" dirty="0">
                <a:solidFill>
                  <a:schemeClr val="accent2">
                    <a:lumMod val="75000"/>
                  </a:schemeClr>
                </a:solidFill>
              </a:rPr>
              <a:t>ﷺ : ( مَن قرأ حرفًا من كتاب الله فله به حسنة، والحسنة بعشر أمثالها)</a:t>
            </a:r>
            <a:endParaRPr lang="ar-SA" sz="2000" b="1" i="0" u="none" kern="1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B8EFC00-0307-469E-A1A6-1CD4D7110BEF}"/>
              </a:ext>
            </a:extLst>
          </p:cNvPr>
          <p:cNvSpPr/>
          <p:nvPr/>
        </p:nvSpPr>
        <p:spPr>
          <a:xfrm>
            <a:off x="4285397" y="5802956"/>
            <a:ext cx="35484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u="none" dirty="0">
                <a:solidFill>
                  <a:schemeClr val="accent2">
                    <a:lumMod val="75000"/>
                  </a:schemeClr>
                </a:solidFill>
              </a:rPr>
              <a:t>قوله تعالى: {</a:t>
            </a:r>
            <a:r>
              <a:rPr lang="ar-SA" sz="2000" b="1" i="0" u="none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وَنُنَزِّلُ مِنَ الْقُرْآنِ مَا هُوَ شِفَاءٌ وَرَحْمَةٌ لِّلْمُؤْمِنِينَ ۙ}</a:t>
            </a:r>
          </a:p>
        </p:txBody>
      </p:sp>
    </p:spTree>
    <p:extLst>
      <p:ext uri="{BB962C8B-B14F-4D97-AF65-F5344CB8AC3E}">
        <p14:creationId xmlns:p14="http://schemas.microsoft.com/office/powerpoint/2010/main" val="240770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DEAE281-439E-4E01-ABBC-613FCB9FA41B}"/>
              </a:ext>
            </a:extLst>
          </p:cNvPr>
          <p:cNvSpPr/>
          <p:nvPr/>
        </p:nvSpPr>
        <p:spPr>
          <a:xfrm>
            <a:off x="3997865" y="524458"/>
            <a:ext cx="459384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صور الضلال في الكتب السماوية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71760B96-637D-4940-85DF-166E65465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60C09D4-445E-4520-954C-07BF5C892A68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7F50E91A-7FD3-43C3-80CF-1CC096613CD3}"/>
              </a:ext>
            </a:extLst>
          </p:cNvPr>
          <p:cNvGrpSpPr/>
          <p:nvPr/>
        </p:nvGrpSpPr>
        <p:grpSpPr>
          <a:xfrm>
            <a:off x="7864272" y="2491049"/>
            <a:ext cx="3739877" cy="3948896"/>
            <a:chOff x="2382229" y="2963206"/>
            <a:chExt cx="3739877" cy="374998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7CFEF300-4B7A-43F3-9973-D0082103C2E1}"/>
                </a:ext>
              </a:extLst>
            </p:cNvPr>
            <p:cNvGrpSpPr/>
            <p:nvPr/>
          </p:nvGrpSpPr>
          <p:grpSpPr>
            <a:xfrm>
              <a:off x="2382229" y="2963206"/>
              <a:ext cx="3739877" cy="3749982"/>
              <a:chOff x="118347" y="3289225"/>
              <a:chExt cx="3739877" cy="2187760"/>
            </a:xfrm>
          </p:grpSpPr>
          <p:sp>
            <p:nvSpPr>
              <p:cNvPr id="30" name="مستطيل 29">
                <a:extLst>
                  <a:ext uri="{FF2B5EF4-FFF2-40B4-BE49-F238E27FC236}">
                    <a16:creationId xmlns:a16="http://schemas.microsoft.com/office/drawing/2014/main" id="{FD6AC693-7850-443B-A1C7-E3C9EB24E763}"/>
                  </a:ext>
                </a:extLst>
              </p:cNvPr>
              <p:cNvSpPr/>
              <p:nvPr/>
            </p:nvSpPr>
            <p:spPr>
              <a:xfrm>
                <a:off x="118347" y="3611781"/>
                <a:ext cx="3739877" cy="18652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600" b="1" i="0" dirty="0">
                    <a:solidFill>
                      <a:srgbClr val="4D5156"/>
                    </a:solidFill>
                    <a:effectLst/>
                    <a:latin typeface="Noto Naskh Arabic UI"/>
                  </a:rPr>
                  <a:t> يقول تعالى: { بَلِ الَّذِينَ كَفَرُوا فِي تَكْذِيبٍ }</a:t>
                </a:r>
                <a:endParaRPr lang="ar-SA" sz="3600" b="1" dirty="0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32630C74-E3A2-4086-9F0E-12A91EFDC5DB}"/>
                  </a:ext>
                </a:extLst>
              </p:cNvPr>
              <p:cNvSpPr/>
              <p:nvPr/>
            </p:nvSpPr>
            <p:spPr>
              <a:xfrm>
                <a:off x="1444697" y="3289225"/>
                <a:ext cx="1391065" cy="72921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pic>
          <p:nvPicPr>
            <p:cNvPr id="29" name="Picture 2" descr="الثنائيات في القرآن الكريم.. الإنس والجن أنموذجا | موقع الولاية">
              <a:extLst>
                <a:ext uri="{FF2B5EF4-FFF2-40B4-BE49-F238E27FC236}">
                  <a16:creationId xmlns:a16="http://schemas.microsoft.com/office/drawing/2014/main" id="{7BB02616-5612-4116-BDB5-3F6C66AB2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0605" y1="23615" x2="70605" y2="23615"/>
                          <a14:foregroundMark x1="65945" y1="24344" x2="79395" y2="24344"/>
                          <a14:foregroundMark x1="55002" y1="26402" x2="48926" y2="27114"/>
                          <a14:foregroundMark x1="65597" y1="25160" x2="58990" y2="25935"/>
                          <a14:foregroundMark x1="72559" y1="24344" x2="65904" y2="25124"/>
                          <a14:foregroundMark x1="43164" y1="19388" x2="40723" y2="15160"/>
                          <a14:foregroundMark x1="42383" y1="17347" x2="52734" y2="26385"/>
                          <a14:foregroundMark x1="52734" y1="26385" x2="54199" y2="26385"/>
                          <a14:foregroundMark x1="50977" y1="23032" x2="46582" y2="18950"/>
                          <a14:foregroundMark x1="46582" y1="18950" x2="46289" y2="18805"/>
                          <a14:backgroundMark x1="58105" y1="81487" x2="58105" y2="81487"/>
                          <a14:backgroundMark x1="55957" y1="83090" x2="50586" y2="78134"/>
                          <a14:backgroundMark x1="64648" y1="23615" x2="64648" y2="23615"/>
                          <a14:backgroundMark x1="63965" y1="23032" x2="66504" y2="23032"/>
                          <a14:backgroundMark x1="54492" y1="27843" x2="55664" y2="27259"/>
                          <a14:backgroundMark x1="56348" y1="25656" x2="59277" y2="25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044" y="2963206"/>
              <a:ext cx="1391065" cy="119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505CA9A1-218C-47CF-911D-3F8FFE441191}"/>
              </a:ext>
            </a:extLst>
          </p:cNvPr>
          <p:cNvGrpSpPr/>
          <p:nvPr/>
        </p:nvGrpSpPr>
        <p:grpSpPr>
          <a:xfrm>
            <a:off x="3278394" y="2491049"/>
            <a:ext cx="4318146" cy="3948896"/>
            <a:chOff x="2382229" y="2963206"/>
            <a:chExt cx="3739877" cy="3963821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4671452-99DB-4A73-B7CB-D52F81E6CC64}"/>
                </a:ext>
              </a:extLst>
            </p:cNvPr>
            <p:cNvGrpSpPr/>
            <p:nvPr/>
          </p:nvGrpSpPr>
          <p:grpSpPr>
            <a:xfrm>
              <a:off x="2382229" y="2963207"/>
              <a:ext cx="3739877" cy="3963820"/>
              <a:chOff x="118347" y="3289225"/>
              <a:chExt cx="3739877" cy="2312514"/>
            </a:xfrm>
          </p:grpSpPr>
          <p:sp>
            <p:nvSpPr>
              <p:cNvPr id="35" name="مستطيل 34">
                <a:extLst>
                  <a:ext uri="{FF2B5EF4-FFF2-40B4-BE49-F238E27FC236}">
                    <a16:creationId xmlns:a16="http://schemas.microsoft.com/office/drawing/2014/main" id="{83036428-EC01-49E4-8AC4-AA9BA95B8C03}"/>
                  </a:ext>
                </a:extLst>
              </p:cNvPr>
              <p:cNvSpPr/>
              <p:nvPr/>
            </p:nvSpPr>
            <p:spPr>
              <a:xfrm>
                <a:off x="118347" y="3611781"/>
                <a:ext cx="3739877" cy="19899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i="0" dirty="0">
                    <a:solidFill>
                      <a:srgbClr val="4D5156"/>
                    </a:solidFill>
                    <a:effectLst/>
                    <a:latin typeface="Noto Naskh Arabic UI"/>
                  </a:rPr>
                  <a:t> يقول تعالى: {</a:t>
                </a:r>
                <a:r>
                  <a:rPr lang="ar-SA" sz="2800" b="1" i="0" dirty="0">
                    <a:solidFill>
                      <a:srgbClr val="4D5156"/>
                    </a:solidFill>
                    <a:effectLst/>
                    <a:latin typeface="Traditional Arabic" panose="02020603050405020304" pitchFamily="18" charset="-78"/>
                  </a:rPr>
                  <a:t>وَإِذَا قِيلَ لَهُمْ آمِنُوا بِمَا أَنزَلَ اللَّهُ قَالُوا نُؤْمِنُ بِمَا أُنزِلَ عَلَيْنَا وَيَكْفُرُونَ بِمَا وَرَاءَهُ وَهُوَ الْحَقُّ مُصَدِّقًا لِّمَا مَعَهُمْ ۗ قُلْ فَلِمَ تَقْتُلُونَ أَنبِيَاءَ اللَّهِ مِن قَبْلُ إِن كُنتُم مُّؤْمِنِينَ</a:t>
                </a:r>
                <a:r>
                  <a:rPr lang="ar-SA" sz="2800" b="1" i="0" dirty="0">
                    <a:solidFill>
                      <a:srgbClr val="4D5156"/>
                    </a:solidFill>
                    <a:effectLst/>
                    <a:latin typeface="Noto Naskh Arabic UI"/>
                  </a:rPr>
                  <a:t>}</a:t>
                </a:r>
                <a:endParaRPr lang="ar-SA" sz="2800" b="1" dirty="0">
                  <a:solidFill>
                    <a:srgbClr val="4D5156"/>
                  </a:solidFill>
                </a:endParaRPr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F2A22E28-B945-45C6-8502-29BA12BB51F7}"/>
                  </a:ext>
                </a:extLst>
              </p:cNvPr>
              <p:cNvSpPr/>
              <p:nvPr/>
            </p:nvSpPr>
            <p:spPr>
              <a:xfrm>
                <a:off x="1444697" y="3289225"/>
                <a:ext cx="1391065" cy="72921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pic>
          <p:nvPicPr>
            <p:cNvPr id="34" name="Picture 2" descr="الثنائيات في القرآن الكريم.. الإنس والجن أنموذجا | موقع الولاية">
              <a:extLst>
                <a:ext uri="{FF2B5EF4-FFF2-40B4-BE49-F238E27FC236}">
                  <a16:creationId xmlns:a16="http://schemas.microsoft.com/office/drawing/2014/main" id="{0E8530B4-6CC1-45AE-B5D9-A21508545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0605" y1="23615" x2="70605" y2="23615"/>
                          <a14:foregroundMark x1="65945" y1="24344" x2="79395" y2="24344"/>
                          <a14:foregroundMark x1="55002" y1="26402" x2="48926" y2="27114"/>
                          <a14:foregroundMark x1="65597" y1="25160" x2="58990" y2="25935"/>
                          <a14:foregroundMark x1="72559" y1="24344" x2="65904" y2="25124"/>
                          <a14:foregroundMark x1="43164" y1="19388" x2="40723" y2="15160"/>
                          <a14:foregroundMark x1="42383" y1="17347" x2="52734" y2="26385"/>
                          <a14:foregroundMark x1="52734" y1="26385" x2="54199" y2="26385"/>
                          <a14:foregroundMark x1="50977" y1="23032" x2="46582" y2="18950"/>
                          <a14:foregroundMark x1="46582" y1="18950" x2="46289" y2="18805"/>
                          <a14:backgroundMark x1="58105" y1="81487" x2="58105" y2="81487"/>
                          <a14:backgroundMark x1="55957" y1="83090" x2="50586" y2="78134"/>
                          <a14:backgroundMark x1="64648" y1="23615" x2="64648" y2="23615"/>
                          <a14:backgroundMark x1="63965" y1="23032" x2="66504" y2="23032"/>
                          <a14:backgroundMark x1="54492" y1="27843" x2="55664" y2="27259"/>
                          <a14:backgroundMark x1="56348" y1="25656" x2="59277" y2="25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044" y="2963206"/>
              <a:ext cx="1391065" cy="119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6138808-D0F1-4283-8280-9010E0DD2774}"/>
              </a:ext>
            </a:extLst>
          </p:cNvPr>
          <p:cNvSpPr/>
          <p:nvPr/>
        </p:nvSpPr>
        <p:spPr>
          <a:xfrm>
            <a:off x="3953554" y="1788840"/>
            <a:ext cx="3004348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اليهود والنصارى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B416710-6D72-4D38-98D2-EDFD79D33880}"/>
              </a:ext>
            </a:extLst>
          </p:cNvPr>
          <p:cNvSpPr/>
          <p:nvPr/>
        </p:nvSpPr>
        <p:spPr>
          <a:xfrm>
            <a:off x="8238447" y="1788840"/>
            <a:ext cx="2991525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الكفار والفلاسفة </a:t>
            </a:r>
          </a:p>
        </p:txBody>
      </p:sp>
      <p:pic>
        <p:nvPicPr>
          <p:cNvPr id="38" name="صورة 37" descr="صورة تحتوي على غرفة, كمبيوتر&#10;&#10;تم إنشاء الوصف تلقائياً">
            <a:extLst>
              <a:ext uri="{FF2B5EF4-FFF2-40B4-BE49-F238E27FC236}">
                <a16:creationId xmlns:a16="http://schemas.microsoft.com/office/drawing/2014/main" id="{699A0064-E4F0-43E2-ADCB-A8AF26275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125" b="96167" l="3792" r="49042">
                        <a14:foregroundMark x1="31458" y1="65125" x2="31458" y2="65125"/>
                        <a14:foregroundMark x1="3833" y1="80958" x2="3833" y2="80958"/>
                        <a14:foregroundMark x1="49042" y1="89875" x2="49042" y2="89875"/>
                        <a14:foregroundMark x1="47875" y1="90625" x2="47875" y2="90625"/>
                        <a14:foregroundMark x1="48667" y1="84042" x2="48667" y2="84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750" r="47488"/>
          <a:stretch/>
        </p:blipFill>
        <p:spPr>
          <a:xfrm>
            <a:off x="48199" y="524458"/>
            <a:ext cx="3960825" cy="3602058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B6FB50E-A308-4E6E-A035-F06CFC010950}"/>
              </a:ext>
            </a:extLst>
          </p:cNvPr>
          <p:cNvSpPr txBox="1"/>
          <p:nvPr/>
        </p:nvSpPr>
        <p:spPr>
          <a:xfrm>
            <a:off x="439427" y="1828239"/>
            <a:ext cx="3004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raditional Arabic" panose="02020603050405020304" pitchFamily="18" charset="-78"/>
              </a:rPr>
              <a:t>استنبط/ي من الآيات صور الضلال للكفار واليهود والنصارى!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2" name="صورة 4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B9640BE-C677-4707-93A1-FDBAD8377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100" y1="45370" x2="47100" y2="45370"/>
                        <a14:foregroundMark x1="47100" y1="45370" x2="47100" y2="45370"/>
                        <a14:foregroundMark x1="47100" y1="45370" x2="45800" y2="41944"/>
                        <a14:foregroundMark x1="45200" y1="42870" x2="42900" y2="51204"/>
                        <a14:foregroundMark x1="41700" y1="49259" x2="40200" y2="41944"/>
                        <a14:foregroundMark x1="40200" y1="41944" x2="38700" y2="39630"/>
                        <a14:foregroundMark x1="40400" y1="41204" x2="45200" y2="52407"/>
                        <a14:foregroundMark x1="41900" y1="52778" x2="41200" y2="45833"/>
                        <a14:foregroundMark x1="41200" y1="45833" x2="49500" y2="59815"/>
                        <a14:foregroundMark x1="49500" y1="59815" x2="35800" y2="56204"/>
                        <a14:foregroundMark x1="51300" y1="58704" x2="50200" y2="40926"/>
                        <a14:foregroundMark x1="71300" y1="33056" x2="71300" y2="33056"/>
                        <a14:foregroundMark x1="64800" y1="24907" x2="64800" y2="24907"/>
                        <a14:foregroundMark x1="55600" y1="18333" x2="55600" y2="18333"/>
                        <a14:foregroundMark x1="45600" y1="16019" x2="45600" y2="16019"/>
                        <a14:foregroundMark x1="35200" y1="20463" x2="35200" y2="20463"/>
                        <a14:foregroundMark x1="29100" y1="27222" x2="29100" y2="27222"/>
                        <a14:foregroundMark x1="23500" y1="36944" x2="24500" y2="35926"/>
                        <a14:foregroundMark x1="80900" y1="69167" x2="75300" y2="69537"/>
                        <a14:foregroundMark x1="75300" y1="69537" x2="78000" y2="70741"/>
                        <a14:foregroundMark x1="67900" y1="70926" x2="68200" y2="79815"/>
                        <a14:foregroundMark x1="66700" y1="71296" x2="66700" y2="71296"/>
                        <a14:foregroundMark x1="67500" y1="68981" x2="67500" y2="68981"/>
                        <a14:foregroundMark x1="67500" y1="68796" x2="67500" y2="68796"/>
                        <a14:foregroundMark x1="67500" y1="68796" x2="67500" y2="68796"/>
                        <a14:foregroundMark x1="67500" y1="68796" x2="67500" y2="68796"/>
                        <a14:foregroundMark x1="67500" y1="68796" x2="67700" y2="68241"/>
                        <a14:foregroundMark x1="67700" y1="68056" x2="68600" y2="66852"/>
                        <a14:foregroundMark x1="64000" y1="74167" x2="66300" y2="67500"/>
                        <a14:foregroundMark x1="66300" y1="67500" x2="65900" y2="67407"/>
                        <a14:foregroundMark x1="69400" y1="68611" x2="65200" y2="67222"/>
                        <a14:foregroundMark x1="67500" y1="79259" x2="66300" y2="80556"/>
                        <a14:foregroundMark x1="65200" y1="81759" x2="66900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025" y="3028568"/>
            <a:ext cx="2581680" cy="27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D37400-E7C7-4F01-A1DA-F046B8D3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5DB150-719E-454E-B0B1-0D252CCA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053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BE8C609-0D77-4E16-867D-DCBB033575CE}"/>
              </a:ext>
            </a:extLst>
          </p:cNvPr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7B9D07-B0D1-470F-B7D8-69CEEDE8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645D475D-FC4F-452B-A6E9-937898A2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253C4B21-BFEE-44B9-9B03-96AD4779BB38}"/>
              </a:ext>
            </a:extLst>
          </p:cNvPr>
          <p:cNvSpPr/>
          <p:nvPr/>
        </p:nvSpPr>
        <p:spPr>
          <a:xfrm>
            <a:off x="0" y="5561053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1216920-657D-4DED-8944-F2FA76989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16" y="531083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9D3B861-2E2E-4AFB-BD99-AE647C31BA20}"/>
              </a:ext>
            </a:extLst>
          </p:cNvPr>
          <p:cNvSpPr/>
          <p:nvPr/>
        </p:nvSpPr>
        <p:spPr>
          <a:xfrm>
            <a:off x="9766853" y="-168965"/>
            <a:ext cx="2093843" cy="7195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28" name="Picture 4" descr="صفات الرب المزعوم في الانجيل - نداء الرجاء شبكة الحوار الإسلامي المسيحي">
            <a:extLst>
              <a:ext uri="{FF2B5EF4-FFF2-40B4-BE49-F238E27FC236}">
                <a16:creationId xmlns:a16="http://schemas.microsoft.com/office/drawing/2014/main" id="{D57FBD48-8765-402A-96E6-810F9E8A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29" y="2612644"/>
            <a:ext cx="1643850" cy="18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3D8930E2-228E-404C-80BC-1354C1F71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231994"/>
              </p:ext>
            </p:extLst>
          </p:nvPr>
        </p:nvGraphicFramePr>
        <p:xfrm>
          <a:off x="-565426" y="8389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علميا.. القرآن هو الأكثر تسامحا بين الكتب السماوية - راديو بانوراما">
            <a:extLst>
              <a:ext uri="{FF2B5EF4-FFF2-40B4-BE49-F238E27FC236}">
                <a16:creationId xmlns:a16="http://schemas.microsoft.com/office/drawing/2014/main" id="{AA37DC2A-8690-4F78-9F7E-0FA19D7D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3" y="966921"/>
            <a:ext cx="1967402" cy="15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كتاب توراة موسى - ترجمة عربية للسبعينية - ترجمة دكتور خالد اليازجي - مدرسة  الاسكندرية - pdf">
            <a:extLst>
              <a:ext uri="{FF2B5EF4-FFF2-40B4-BE49-F238E27FC236}">
                <a16:creationId xmlns:a16="http://schemas.microsoft.com/office/drawing/2014/main" id="{1ED5E713-02A7-4032-9859-34447F328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3"/>
          <a:stretch/>
        </p:blipFill>
        <p:spPr bwMode="auto">
          <a:xfrm>
            <a:off x="9928629" y="4784035"/>
            <a:ext cx="1773856" cy="170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47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رسم 3">
            <a:extLst>
              <a:ext uri="{FF2B5EF4-FFF2-40B4-BE49-F238E27FC236}">
                <a16:creationId xmlns:a16="http://schemas.microsoft.com/office/drawing/2014/main" id="{481DEF20-7856-427F-A91D-9E791F52D3DA}"/>
              </a:ext>
            </a:extLst>
          </p:cNvPr>
          <p:cNvGrpSpPr/>
          <p:nvPr/>
        </p:nvGrpSpPr>
        <p:grpSpPr>
          <a:xfrm>
            <a:off x="6675122" y="367897"/>
            <a:ext cx="4771432" cy="5379759"/>
            <a:chOff x="6465874" y="4587201"/>
            <a:chExt cx="1871719" cy="1938356"/>
          </a:xfrm>
        </p:grpSpPr>
        <p:sp>
          <p:nvSpPr>
            <p:cNvPr id="219" name="شكل حر: شكل 218">
              <a:extLst>
                <a:ext uri="{FF2B5EF4-FFF2-40B4-BE49-F238E27FC236}">
                  <a16:creationId xmlns:a16="http://schemas.microsoft.com/office/drawing/2014/main" id="{EC34768E-96EF-4EAF-B580-19EE117BE3F0}"/>
                </a:ext>
              </a:extLst>
            </p:cNvPr>
            <p:cNvSpPr/>
            <p:nvPr/>
          </p:nvSpPr>
          <p:spPr>
            <a:xfrm>
              <a:off x="6564058" y="4752022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CFD0D2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220" name="شكل حر: شكل 219">
              <a:extLst>
                <a:ext uri="{FF2B5EF4-FFF2-40B4-BE49-F238E27FC236}">
                  <a16:creationId xmlns:a16="http://schemas.microsoft.com/office/drawing/2014/main" id="{08EE9FDA-D83B-4B55-9ADF-EE01EC6F437F}"/>
                </a:ext>
              </a:extLst>
            </p:cNvPr>
            <p:cNvSpPr/>
            <p:nvPr/>
          </p:nvSpPr>
          <p:spPr>
            <a:xfrm>
              <a:off x="6535483" y="4723447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F7F7F7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grpSp>
          <p:nvGrpSpPr>
            <p:cNvPr id="221" name="رسم 3">
              <a:extLst>
                <a:ext uri="{FF2B5EF4-FFF2-40B4-BE49-F238E27FC236}">
                  <a16:creationId xmlns:a16="http://schemas.microsoft.com/office/drawing/2014/main" id="{481DEF20-7856-427F-A91D-9E791F52D3DA}"/>
                </a:ext>
              </a:extLst>
            </p:cNvPr>
            <p:cNvGrpSpPr/>
            <p:nvPr/>
          </p:nvGrpSpPr>
          <p:grpSpPr>
            <a:xfrm>
              <a:off x="6622237" y="5124983"/>
              <a:ext cx="1584255" cy="1226267"/>
              <a:chOff x="6622237" y="5124983"/>
              <a:chExt cx="1584255" cy="1226267"/>
            </a:xfrm>
            <a:solidFill>
              <a:srgbClr val="9F9D9B"/>
            </a:solidFill>
          </p:grpSpPr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8F1C0568-4666-40A3-A669-C9D515AB8B95}"/>
                  </a:ext>
                </a:extLst>
              </p:cNvPr>
              <p:cNvSpPr/>
              <p:nvPr/>
            </p:nvSpPr>
            <p:spPr>
              <a:xfrm>
                <a:off x="6691674" y="5124983"/>
                <a:ext cx="1514818" cy="96812"/>
              </a:xfrm>
              <a:custGeom>
                <a:avLst/>
                <a:gdLst>
                  <a:gd name="connsiteX0" fmla="*/ 18002 w 1514818"/>
                  <a:gd name="connsiteY0" fmla="*/ 4800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372 h 96812"/>
                  <a:gd name="connsiteX6" fmla="*/ 60465 w 1514818"/>
                  <a:gd name="connsiteY6" fmla="*/ 7372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173 h 96812"/>
                  <a:gd name="connsiteX12" fmla="*/ 105785 w 1514818"/>
                  <a:gd name="connsiteY12" fmla="*/ 10173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6017 w 1514818"/>
                  <a:gd name="connsiteY15" fmla="*/ 12059 h 96812"/>
                  <a:gd name="connsiteX16" fmla="*/ 136017 w 1514818"/>
                  <a:gd name="connsiteY16" fmla="*/ 12059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887 h 96812"/>
                  <a:gd name="connsiteX20" fmla="*/ 166250 w 1514818"/>
                  <a:gd name="connsiteY20" fmla="*/ 13887 h 96812"/>
                  <a:gd name="connsiteX21" fmla="*/ 182423 w 1514818"/>
                  <a:gd name="connsiteY21" fmla="*/ 14916 h 96812"/>
                  <a:gd name="connsiteX22" fmla="*/ 196539 w 1514818"/>
                  <a:gd name="connsiteY22" fmla="*/ 15773 h 96812"/>
                  <a:gd name="connsiteX23" fmla="*/ 196539 w 1514818"/>
                  <a:gd name="connsiteY23" fmla="*/ 15773 h 96812"/>
                  <a:gd name="connsiteX24" fmla="*/ 214541 w 1514818"/>
                  <a:gd name="connsiteY24" fmla="*/ 16859 h 96812"/>
                  <a:gd name="connsiteX25" fmla="*/ 214541 w 1514818"/>
                  <a:gd name="connsiteY25" fmla="*/ 16859 h 96812"/>
                  <a:gd name="connsiteX26" fmla="*/ 229686 w 1514818"/>
                  <a:gd name="connsiteY26" fmla="*/ 17774 h 96812"/>
                  <a:gd name="connsiteX27" fmla="*/ 229686 w 1514818"/>
                  <a:gd name="connsiteY27" fmla="*/ 17774 h 96812"/>
                  <a:gd name="connsiteX28" fmla="*/ 241859 w 1514818"/>
                  <a:gd name="connsiteY28" fmla="*/ 18574 h 96812"/>
                  <a:gd name="connsiteX29" fmla="*/ 241859 w 1514818"/>
                  <a:gd name="connsiteY29" fmla="*/ 18574 h 96812"/>
                  <a:gd name="connsiteX30" fmla="*/ 257004 w 1514818"/>
                  <a:gd name="connsiteY30" fmla="*/ 19488 h 96812"/>
                  <a:gd name="connsiteX31" fmla="*/ 257004 w 1514818"/>
                  <a:gd name="connsiteY31" fmla="*/ 19488 h 96812"/>
                  <a:gd name="connsiteX32" fmla="*/ 275006 w 1514818"/>
                  <a:gd name="connsiteY32" fmla="*/ 20574 h 96812"/>
                  <a:gd name="connsiteX33" fmla="*/ 275006 w 1514818"/>
                  <a:gd name="connsiteY33" fmla="*/ 20574 h 96812"/>
                  <a:gd name="connsiteX34" fmla="*/ 287236 w 1514818"/>
                  <a:gd name="connsiteY34" fmla="*/ 21317 h 96812"/>
                  <a:gd name="connsiteX35" fmla="*/ 287236 w 1514818"/>
                  <a:gd name="connsiteY35" fmla="*/ 21317 h 96812"/>
                  <a:gd name="connsiteX36" fmla="*/ 302324 w 1514818"/>
                  <a:gd name="connsiteY36" fmla="*/ 22288 h 96812"/>
                  <a:gd name="connsiteX37" fmla="*/ 302324 w 1514818"/>
                  <a:gd name="connsiteY37" fmla="*/ 22288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289 h 96812"/>
                  <a:gd name="connsiteX41" fmla="*/ 335471 w 1514818"/>
                  <a:gd name="connsiteY41" fmla="*/ 24289 h 96812"/>
                  <a:gd name="connsiteX42" fmla="*/ 347700 w 1514818"/>
                  <a:gd name="connsiteY42" fmla="*/ 25032 h 96812"/>
                  <a:gd name="connsiteX43" fmla="*/ 347700 w 1514818"/>
                  <a:gd name="connsiteY43" fmla="*/ 25032 h 96812"/>
                  <a:gd name="connsiteX44" fmla="*/ 365703 w 1514818"/>
                  <a:gd name="connsiteY44" fmla="*/ 26175 h 96812"/>
                  <a:gd name="connsiteX45" fmla="*/ 365703 w 1514818"/>
                  <a:gd name="connsiteY45" fmla="*/ 26175 h 96812"/>
                  <a:gd name="connsiteX46" fmla="*/ 377933 w 1514818"/>
                  <a:gd name="connsiteY46" fmla="*/ 26917 h 96812"/>
                  <a:gd name="connsiteX47" fmla="*/ 377933 w 1514818"/>
                  <a:gd name="connsiteY47" fmla="*/ 26917 h 96812"/>
                  <a:gd name="connsiteX48" fmla="*/ 395935 w 1514818"/>
                  <a:gd name="connsiteY48" fmla="*/ 28003 h 96812"/>
                  <a:gd name="connsiteX49" fmla="*/ 395935 w 1514818"/>
                  <a:gd name="connsiteY49" fmla="*/ 28003 h 96812"/>
                  <a:gd name="connsiteX50" fmla="*/ 408166 w 1514818"/>
                  <a:gd name="connsiteY50" fmla="*/ 28803 h 96812"/>
                  <a:gd name="connsiteX51" fmla="*/ 408166 w 1514818"/>
                  <a:gd name="connsiteY51" fmla="*/ 28803 h 96812"/>
                  <a:gd name="connsiteX52" fmla="*/ 423253 w 1514818"/>
                  <a:gd name="connsiteY52" fmla="*/ 29718 h 96812"/>
                  <a:gd name="connsiteX53" fmla="*/ 423253 w 1514818"/>
                  <a:gd name="connsiteY53" fmla="*/ 29718 h 96812"/>
                  <a:gd name="connsiteX54" fmla="*/ 438397 w 1514818"/>
                  <a:gd name="connsiteY54" fmla="*/ 30632 h 96812"/>
                  <a:gd name="connsiteX55" fmla="*/ 438397 w 1514818"/>
                  <a:gd name="connsiteY55" fmla="*/ 30632 h 96812"/>
                  <a:gd name="connsiteX56" fmla="*/ 456400 w 1514818"/>
                  <a:gd name="connsiteY56" fmla="*/ 31718 h 96812"/>
                  <a:gd name="connsiteX57" fmla="*/ 456400 w 1514818"/>
                  <a:gd name="connsiteY57" fmla="*/ 31718 h 96812"/>
                  <a:gd name="connsiteX58" fmla="*/ 468630 w 1514818"/>
                  <a:gd name="connsiteY58" fmla="*/ 32518 h 96812"/>
                  <a:gd name="connsiteX59" fmla="*/ 468630 w 1514818"/>
                  <a:gd name="connsiteY59" fmla="*/ 32518 h 96812"/>
                  <a:gd name="connsiteX60" fmla="*/ 483718 w 1514818"/>
                  <a:gd name="connsiteY60" fmla="*/ 33433 h 96812"/>
                  <a:gd name="connsiteX61" fmla="*/ 483718 w 1514818"/>
                  <a:gd name="connsiteY61" fmla="*/ 33433 h 96812"/>
                  <a:gd name="connsiteX62" fmla="*/ 501777 w 1514818"/>
                  <a:gd name="connsiteY62" fmla="*/ 34518 h 96812"/>
                  <a:gd name="connsiteX63" fmla="*/ 501777 w 1514818"/>
                  <a:gd name="connsiteY63" fmla="*/ 34518 h 96812"/>
                  <a:gd name="connsiteX64" fmla="*/ 513950 w 1514818"/>
                  <a:gd name="connsiteY64" fmla="*/ 35261 h 96812"/>
                  <a:gd name="connsiteX65" fmla="*/ 513950 w 1514818"/>
                  <a:gd name="connsiteY65" fmla="*/ 35261 h 96812"/>
                  <a:gd name="connsiteX66" fmla="*/ 529095 w 1514818"/>
                  <a:gd name="connsiteY66" fmla="*/ 36233 h 96812"/>
                  <a:gd name="connsiteX67" fmla="*/ 529095 w 1514818"/>
                  <a:gd name="connsiteY67" fmla="*/ 36233 h 96812"/>
                  <a:gd name="connsiteX68" fmla="*/ 544182 w 1514818"/>
                  <a:gd name="connsiteY68" fmla="*/ 37148 h 96812"/>
                  <a:gd name="connsiteX69" fmla="*/ 544182 w 1514818"/>
                  <a:gd name="connsiteY69" fmla="*/ 37148 h 96812"/>
                  <a:gd name="connsiteX70" fmla="*/ 562242 w 1514818"/>
                  <a:gd name="connsiteY70" fmla="*/ 38233 h 96812"/>
                  <a:gd name="connsiteX71" fmla="*/ 562242 w 1514818"/>
                  <a:gd name="connsiteY71" fmla="*/ 38233 h 96812"/>
                  <a:gd name="connsiteX72" fmla="*/ 574415 w 1514818"/>
                  <a:gd name="connsiteY72" fmla="*/ 38976 h 96812"/>
                  <a:gd name="connsiteX73" fmla="*/ 574415 w 1514818"/>
                  <a:gd name="connsiteY73" fmla="*/ 38976 h 96812"/>
                  <a:gd name="connsiteX74" fmla="*/ 589560 w 1514818"/>
                  <a:gd name="connsiteY74" fmla="*/ 39948 h 96812"/>
                  <a:gd name="connsiteX75" fmla="*/ 589560 w 1514818"/>
                  <a:gd name="connsiteY75" fmla="*/ 39948 h 96812"/>
                  <a:gd name="connsiteX76" fmla="*/ 604647 w 1514818"/>
                  <a:gd name="connsiteY76" fmla="*/ 40862 h 96812"/>
                  <a:gd name="connsiteX77" fmla="*/ 604647 w 1514818"/>
                  <a:gd name="connsiteY77" fmla="*/ 40862 h 96812"/>
                  <a:gd name="connsiteX78" fmla="*/ 606533 w 1514818"/>
                  <a:gd name="connsiteY78" fmla="*/ 40976 h 96812"/>
                  <a:gd name="connsiteX79" fmla="*/ 607562 w 1514818"/>
                  <a:gd name="connsiteY79" fmla="*/ 41034 h 96812"/>
                  <a:gd name="connsiteX80" fmla="*/ 607562 w 1514818"/>
                  <a:gd name="connsiteY80" fmla="*/ 41034 h 96812"/>
                  <a:gd name="connsiteX81" fmla="*/ 622706 w 1514818"/>
                  <a:gd name="connsiteY81" fmla="*/ 41948 h 96812"/>
                  <a:gd name="connsiteX82" fmla="*/ 622706 w 1514818"/>
                  <a:gd name="connsiteY82" fmla="*/ 41948 h 96812"/>
                  <a:gd name="connsiteX83" fmla="*/ 634879 w 1514818"/>
                  <a:gd name="connsiteY83" fmla="*/ 42691 h 96812"/>
                  <a:gd name="connsiteX84" fmla="*/ 634879 w 1514818"/>
                  <a:gd name="connsiteY84" fmla="*/ 42691 h 96812"/>
                  <a:gd name="connsiteX85" fmla="*/ 652939 w 1514818"/>
                  <a:gd name="connsiteY85" fmla="*/ 43834 h 96812"/>
                  <a:gd name="connsiteX86" fmla="*/ 652939 w 1514818"/>
                  <a:gd name="connsiteY86" fmla="*/ 43834 h 96812"/>
                  <a:gd name="connsiteX87" fmla="*/ 665112 w 1514818"/>
                  <a:gd name="connsiteY87" fmla="*/ 44577 h 96812"/>
                  <a:gd name="connsiteX88" fmla="*/ 665112 w 1514818"/>
                  <a:gd name="connsiteY88" fmla="*/ 44577 h 96812"/>
                  <a:gd name="connsiteX89" fmla="*/ 683171 w 1514818"/>
                  <a:gd name="connsiteY89" fmla="*/ 45663 h 96812"/>
                  <a:gd name="connsiteX90" fmla="*/ 683171 w 1514818"/>
                  <a:gd name="connsiteY90" fmla="*/ 45663 h 96812"/>
                  <a:gd name="connsiteX91" fmla="*/ 695344 w 1514818"/>
                  <a:gd name="connsiteY91" fmla="*/ 46463 h 96812"/>
                  <a:gd name="connsiteX92" fmla="*/ 695344 w 1514818"/>
                  <a:gd name="connsiteY92" fmla="*/ 46463 h 96812"/>
                  <a:gd name="connsiteX93" fmla="*/ 713404 w 1514818"/>
                  <a:gd name="connsiteY93" fmla="*/ 47549 h 96812"/>
                  <a:gd name="connsiteX94" fmla="*/ 713404 w 1514818"/>
                  <a:gd name="connsiteY94" fmla="*/ 47549 h 96812"/>
                  <a:gd name="connsiteX95" fmla="*/ 725633 w 1514818"/>
                  <a:gd name="connsiteY95" fmla="*/ 48292 h 96812"/>
                  <a:gd name="connsiteX96" fmla="*/ 725633 w 1514818"/>
                  <a:gd name="connsiteY96" fmla="*/ 48292 h 96812"/>
                  <a:gd name="connsiteX97" fmla="*/ 743636 w 1514818"/>
                  <a:gd name="connsiteY97" fmla="*/ 49435 h 96812"/>
                  <a:gd name="connsiteX98" fmla="*/ 743636 w 1514818"/>
                  <a:gd name="connsiteY98" fmla="*/ 49435 h 96812"/>
                  <a:gd name="connsiteX99" fmla="*/ 755809 w 1514818"/>
                  <a:gd name="connsiteY99" fmla="*/ 50178 h 96812"/>
                  <a:gd name="connsiteX100" fmla="*/ 755809 w 1514818"/>
                  <a:gd name="connsiteY100" fmla="*/ 50178 h 96812"/>
                  <a:gd name="connsiteX101" fmla="*/ 770954 w 1514818"/>
                  <a:gd name="connsiteY101" fmla="*/ 51092 h 96812"/>
                  <a:gd name="connsiteX102" fmla="*/ 770954 w 1514818"/>
                  <a:gd name="connsiteY102" fmla="*/ 51092 h 96812"/>
                  <a:gd name="connsiteX103" fmla="*/ 786099 w 1514818"/>
                  <a:gd name="connsiteY103" fmla="*/ 52006 h 96812"/>
                  <a:gd name="connsiteX104" fmla="*/ 786099 w 1514818"/>
                  <a:gd name="connsiteY104" fmla="*/ 52006 h 96812"/>
                  <a:gd name="connsiteX105" fmla="*/ 804101 w 1514818"/>
                  <a:gd name="connsiteY105" fmla="*/ 53149 h 96812"/>
                  <a:gd name="connsiteX106" fmla="*/ 804101 w 1514818"/>
                  <a:gd name="connsiteY106" fmla="*/ 53149 h 96812"/>
                  <a:gd name="connsiteX107" fmla="*/ 816330 w 1514818"/>
                  <a:gd name="connsiteY107" fmla="*/ 53892 h 96812"/>
                  <a:gd name="connsiteX108" fmla="*/ 816330 w 1514818"/>
                  <a:gd name="connsiteY108" fmla="*/ 53892 h 96812"/>
                  <a:gd name="connsiteX109" fmla="*/ 831418 w 1514818"/>
                  <a:gd name="connsiteY109" fmla="*/ 54807 h 96812"/>
                  <a:gd name="connsiteX110" fmla="*/ 831418 w 1514818"/>
                  <a:gd name="connsiteY110" fmla="*/ 54807 h 96812"/>
                  <a:gd name="connsiteX111" fmla="*/ 846563 w 1514818"/>
                  <a:gd name="connsiteY111" fmla="*/ 55721 h 96812"/>
                  <a:gd name="connsiteX112" fmla="*/ 846563 w 1514818"/>
                  <a:gd name="connsiteY112" fmla="*/ 55721 h 96812"/>
                  <a:gd name="connsiteX113" fmla="*/ 864565 w 1514818"/>
                  <a:gd name="connsiteY113" fmla="*/ 56864 h 96812"/>
                  <a:gd name="connsiteX114" fmla="*/ 864565 w 1514818"/>
                  <a:gd name="connsiteY114" fmla="*/ 56864 h 96812"/>
                  <a:gd name="connsiteX115" fmla="*/ 876796 w 1514818"/>
                  <a:gd name="connsiteY115" fmla="*/ 57607 h 96812"/>
                  <a:gd name="connsiteX116" fmla="*/ 876796 w 1514818"/>
                  <a:gd name="connsiteY116" fmla="*/ 57607 h 96812"/>
                  <a:gd name="connsiteX117" fmla="*/ 891883 w 1514818"/>
                  <a:gd name="connsiteY117" fmla="*/ 58522 h 96812"/>
                  <a:gd name="connsiteX118" fmla="*/ 891883 w 1514818"/>
                  <a:gd name="connsiteY118" fmla="*/ 58522 h 96812"/>
                  <a:gd name="connsiteX119" fmla="*/ 907027 w 1514818"/>
                  <a:gd name="connsiteY119" fmla="*/ 59436 h 96812"/>
                  <a:gd name="connsiteX120" fmla="*/ 907027 w 1514818"/>
                  <a:gd name="connsiteY120" fmla="*/ 59436 h 96812"/>
                  <a:gd name="connsiteX121" fmla="*/ 925030 w 1514818"/>
                  <a:gd name="connsiteY121" fmla="*/ 60579 h 96812"/>
                  <a:gd name="connsiteX122" fmla="*/ 925030 w 1514818"/>
                  <a:gd name="connsiteY122" fmla="*/ 60579 h 96812"/>
                  <a:gd name="connsiteX123" fmla="*/ 940175 w 1514818"/>
                  <a:gd name="connsiteY123" fmla="*/ 61493 h 96812"/>
                  <a:gd name="connsiteX124" fmla="*/ 940175 w 1514818"/>
                  <a:gd name="connsiteY124" fmla="*/ 61493 h 96812"/>
                  <a:gd name="connsiteX125" fmla="*/ 952348 w 1514818"/>
                  <a:gd name="connsiteY125" fmla="*/ 62236 h 96812"/>
                  <a:gd name="connsiteX126" fmla="*/ 952348 w 1514818"/>
                  <a:gd name="connsiteY126" fmla="*/ 62236 h 96812"/>
                  <a:gd name="connsiteX127" fmla="*/ 970407 w 1514818"/>
                  <a:gd name="connsiteY127" fmla="*/ 63322 h 96812"/>
                  <a:gd name="connsiteX128" fmla="*/ 970407 w 1514818"/>
                  <a:gd name="connsiteY128" fmla="*/ 63322 h 96812"/>
                  <a:gd name="connsiteX129" fmla="*/ 982580 w 1514818"/>
                  <a:gd name="connsiteY129" fmla="*/ 64122 h 96812"/>
                  <a:gd name="connsiteX130" fmla="*/ 982580 w 1514818"/>
                  <a:gd name="connsiteY130" fmla="*/ 64122 h 96812"/>
                  <a:gd name="connsiteX131" fmla="*/ 1000639 w 1514818"/>
                  <a:gd name="connsiteY131" fmla="*/ 65208 h 96812"/>
                  <a:gd name="connsiteX132" fmla="*/ 1000639 w 1514818"/>
                  <a:gd name="connsiteY132" fmla="*/ 65208 h 96812"/>
                  <a:gd name="connsiteX133" fmla="*/ 1012812 w 1514818"/>
                  <a:gd name="connsiteY133" fmla="*/ 65951 h 96812"/>
                  <a:gd name="connsiteX134" fmla="*/ 1012812 w 1514818"/>
                  <a:gd name="connsiteY134" fmla="*/ 65951 h 96812"/>
                  <a:gd name="connsiteX135" fmla="*/ 1030872 w 1514818"/>
                  <a:gd name="connsiteY135" fmla="*/ 67094 h 96812"/>
                  <a:gd name="connsiteX136" fmla="*/ 1030872 w 1514818"/>
                  <a:gd name="connsiteY136" fmla="*/ 67094 h 96812"/>
                  <a:gd name="connsiteX137" fmla="*/ 1043045 w 1514818"/>
                  <a:gd name="connsiteY137" fmla="*/ 67837 h 96812"/>
                  <a:gd name="connsiteX138" fmla="*/ 1043045 w 1514818"/>
                  <a:gd name="connsiteY138" fmla="*/ 67837 h 96812"/>
                  <a:gd name="connsiteX139" fmla="*/ 1058190 w 1514818"/>
                  <a:gd name="connsiteY139" fmla="*/ 68751 h 96812"/>
                  <a:gd name="connsiteX140" fmla="*/ 1058190 w 1514818"/>
                  <a:gd name="connsiteY140" fmla="*/ 68751 h 96812"/>
                  <a:gd name="connsiteX141" fmla="*/ 1076192 w 1514818"/>
                  <a:gd name="connsiteY141" fmla="*/ 69837 h 96812"/>
                  <a:gd name="connsiteX142" fmla="*/ 1076192 w 1514818"/>
                  <a:gd name="connsiteY142" fmla="*/ 69837 h 96812"/>
                  <a:gd name="connsiteX143" fmla="*/ 1091336 w 1514818"/>
                  <a:gd name="connsiteY143" fmla="*/ 70809 h 96812"/>
                  <a:gd name="connsiteX144" fmla="*/ 1091336 w 1514818"/>
                  <a:gd name="connsiteY144" fmla="*/ 70809 h 96812"/>
                  <a:gd name="connsiteX145" fmla="*/ 1103509 w 1514818"/>
                  <a:gd name="connsiteY145" fmla="*/ 71552 h 96812"/>
                  <a:gd name="connsiteX146" fmla="*/ 1103509 w 1514818"/>
                  <a:gd name="connsiteY146" fmla="*/ 71552 h 96812"/>
                  <a:gd name="connsiteX147" fmla="*/ 1118654 w 1514818"/>
                  <a:gd name="connsiteY147" fmla="*/ 72466 h 96812"/>
                  <a:gd name="connsiteX148" fmla="*/ 1118654 w 1514818"/>
                  <a:gd name="connsiteY148" fmla="*/ 72466 h 96812"/>
                  <a:gd name="connsiteX149" fmla="*/ 1133742 w 1514818"/>
                  <a:gd name="connsiteY149" fmla="*/ 73380 h 96812"/>
                  <a:gd name="connsiteX150" fmla="*/ 1133742 w 1514818"/>
                  <a:gd name="connsiteY150" fmla="*/ 73380 h 96812"/>
                  <a:gd name="connsiteX151" fmla="*/ 1151801 w 1514818"/>
                  <a:gd name="connsiteY151" fmla="*/ 74523 h 96812"/>
                  <a:gd name="connsiteX152" fmla="*/ 1151801 w 1514818"/>
                  <a:gd name="connsiteY152" fmla="*/ 74523 h 96812"/>
                  <a:gd name="connsiteX153" fmla="*/ 1163974 w 1514818"/>
                  <a:gd name="connsiteY153" fmla="*/ 75266 h 96812"/>
                  <a:gd name="connsiteX154" fmla="*/ 1163974 w 1514818"/>
                  <a:gd name="connsiteY154" fmla="*/ 75266 h 96812"/>
                  <a:gd name="connsiteX155" fmla="*/ 1179119 w 1514818"/>
                  <a:gd name="connsiteY155" fmla="*/ 76181 h 96812"/>
                  <a:gd name="connsiteX156" fmla="*/ 1179119 w 1514818"/>
                  <a:gd name="connsiteY156" fmla="*/ 76181 h 96812"/>
                  <a:gd name="connsiteX157" fmla="*/ 1194206 w 1514818"/>
                  <a:gd name="connsiteY157" fmla="*/ 77095 h 96812"/>
                  <a:gd name="connsiteX158" fmla="*/ 1194206 w 1514818"/>
                  <a:gd name="connsiteY158" fmla="*/ 77095 h 96812"/>
                  <a:gd name="connsiteX159" fmla="*/ 1212266 w 1514818"/>
                  <a:gd name="connsiteY159" fmla="*/ 78238 h 96812"/>
                  <a:gd name="connsiteX160" fmla="*/ 1212266 w 1514818"/>
                  <a:gd name="connsiteY160" fmla="*/ 78238 h 96812"/>
                  <a:gd name="connsiteX161" fmla="*/ 1227411 w 1514818"/>
                  <a:gd name="connsiteY161" fmla="*/ 79153 h 96812"/>
                  <a:gd name="connsiteX162" fmla="*/ 1227411 w 1514818"/>
                  <a:gd name="connsiteY162" fmla="*/ 79153 h 96812"/>
                  <a:gd name="connsiteX163" fmla="*/ 1239584 w 1514818"/>
                  <a:gd name="connsiteY163" fmla="*/ 79896 h 96812"/>
                  <a:gd name="connsiteX164" fmla="*/ 1239584 w 1514818"/>
                  <a:gd name="connsiteY164" fmla="*/ 79896 h 96812"/>
                  <a:gd name="connsiteX165" fmla="*/ 1254729 w 1514818"/>
                  <a:gd name="connsiteY165" fmla="*/ 80810 h 96812"/>
                  <a:gd name="connsiteX166" fmla="*/ 1254729 w 1514818"/>
                  <a:gd name="connsiteY166" fmla="*/ 80810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75 w 1514818"/>
                  <a:gd name="connsiteY169" fmla="*/ 82868 h 96812"/>
                  <a:gd name="connsiteX170" fmla="*/ 1287875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93 w 1514818"/>
                  <a:gd name="connsiteY173" fmla="*/ 84525 h 96812"/>
                  <a:gd name="connsiteX174" fmla="*/ 1315193 w 1514818"/>
                  <a:gd name="connsiteY174" fmla="*/ 84525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5426 w 1514818"/>
                  <a:gd name="connsiteY177" fmla="*/ 86411 h 96812"/>
                  <a:gd name="connsiteX178" fmla="*/ 1345426 w 1514818"/>
                  <a:gd name="connsiteY178" fmla="*/ 86411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40 h 96812"/>
                  <a:gd name="connsiteX182" fmla="*/ 1375657 w 1514818"/>
                  <a:gd name="connsiteY182" fmla="*/ 88240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40 h 96812"/>
                  <a:gd name="connsiteX188" fmla="*/ 1420978 w 1514818"/>
                  <a:gd name="connsiteY188" fmla="*/ 91040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1210 w 1514818"/>
                  <a:gd name="connsiteY191" fmla="*/ 92926 h 96812"/>
                  <a:gd name="connsiteX192" fmla="*/ 1451210 w 1514818"/>
                  <a:gd name="connsiteY192" fmla="*/ 92926 h 96812"/>
                  <a:gd name="connsiteX193" fmla="*/ 1466355 w 1514818"/>
                  <a:gd name="connsiteY193" fmla="*/ 93840 h 96812"/>
                  <a:gd name="connsiteX194" fmla="*/ 1466355 w 1514818"/>
                  <a:gd name="connsiteY194" fmla="*/ 93840 h 96812"/>
                  <a:gd name="connsiteX195" fmla="*/ 1481442 w 1514818"/>
                  <a:gd name="connsiteY195" fmla="*/ 94755 h 96812"/>
                  <a:gd name="connsiteX196" fmla="*/ 1481442 w 1514818"/>
                  <a:gd name="connsiteY196" fmla="*/ 94755 h 96812"/>
                  <a:gd name="connsiteX197" fmla="*/ 1499502 w 1514818"/>
                  <a:gd name="connsiteY197" fmla="*/ 95898 h 96812"/>
                  <a:gd name="connsiteX198" fmla="*/ 1499502 w 1514818"/>
                  <a:gd name="connsiteY198" fmla="*/ 95898 h 96812"/>
                  <a:gd name="connsiteX199" fmla="*/ 1514589 w 1514818"/>
                  <a:gd name="connsiteY199" fmla="*/ 96812 h 96812"/>
                  <a:gd name="connsiteX200" fmla="*/ 1514818 w 1514818"/>
                  <a:gd name="connsiteY200" fmla="*/ 93097 h 96812"/>
                  <a:gd name="connsiteX201" fmla="*/ 1496816 w 1514818"/>
                  <a:gd name="connsiteY201" fmla="*/ 92011 h 96812"/>
                  <a:gd name="connsiteX202" fmla="*/ 1496816 w 1514818"/>
                  <a:gd name="connsiteY202" fmla="*/ 92011 h 96812"/>
                  <a:gd name="connsiteX203" fmla="*/ 1481671 w 1514818"/>
                  <a:gd name="connsiteY203" fmla="*/ 91097 h 96812"/>
                  <a:gd name="connsiteX204" fmla="*/ 1481671 w 1514818"/>
                  <a:gd name="connsiteY204" fmla="*/ 91097 h 96812"/>
                  <a:gd name="connsiteX205" fmla="*/ 1469498 w 1514818"/>
                  <a:gd name="connsiteY205" fmla="*/ 90297 h 96812"/>
                  <a:gd name="connsiteX206" fmla="*/ 1469498 w 1514818"/>
                  <a:gd name="connsiteY206" fmla="*/ 90297 h 96812"/>
                  <a:gd name="connsiteX207" fmla="*/ 1454353 w 1514818"/>
                  <a:gd name="connsiteY207" fmla="*/ 89383 h 96812"/>
                  <a:gd name="connsiteX208" fmla="*/ 1454353 w 1514818"/>
                  <a:gd name="connsiteY208" fmla="*/ 89383 h 96812"/>
                  <a:gd name="connsiteX209" fmla="*/ 1436351 w 1514818"/>
                  <a:gd name="connsiteY209" fmla="*/ 88297 h 96812"/>
                  <a:gd name="connsiteX210" fmla="*/ 1436351 w 1514818"/>
                  <a:gd name="connsiteY210" fmla="*/ 88297 h 96812"/>
                  <a:gd name="connsiteX211" fmla="*/ 1424121 w 1514818"/>
                  <a:gd name="connsiteY211" fmla="*/ 87554 h 96812"/>
                  <a:gd name="connsiteX212" fmla="*/ 1424121 w 1514818"/>
                  <a:gd name="connsiteY212" fmla="*/ 87554 h 96812"/>
                  <a:gd name="connsiteX213" fmla="*/ 1409034 w 1514818"/>
                  <a:gd name="connsiteY213" fmla="*/ 86582 h 96812"/>
                  <a:gd name="connsiteX214" fmla="*/ 1409034 w 1514818"/>
                  <a:gd name="connsiteY214" fmla="*/ 86582 h 96812"/>
                  <a:gd name="connsiteX215" fmla="*/ 1390974 w 1514818"/>
                  <a:gd name="connsiteY215" fmla="*/ 85496 h 96812"/>
                  <a:gd name="connsiteX216" fmla="*/ 1390974 w 1514818"/>
                  <a:gd name="connsiteY216" fmla="*/ 85496 h 96812"/>
                  <a:gd name="connsiteX217" fmla="*/ 1378801 w 1514818"/>
                  <a:gd name="connsiteY217" fmla="*/ 84754 h 96812"/>
                  <a:gd name="connsiteX218" fmla="*/ 1378801 w 1514818"/>
                  <a:gd name="connsiteY218" fmla="*/ 84754 h 96812"/>
                  <a:gd name="connsiteX219" fmla="*/ 1363656 w 1514818"/>
                  <a:gd name="connsiteY219" fmla="*/ 83839 h 96812"/>
                  <a:gd name="connsiteX220" fmla="*/ 1363656 w 1514818"/>
                  <a:gd name="connsiteY220" fmla="*/ 83839 h 96812"/>
                  <a:gd name="connsiteX221" fmla="*/ 1345654 w 1514818"/>
                  <a:gd name="connsiteY221" fmla="*/ 82696 h 96812"/>
                  <a:gd name="connsiteX222" fmla="*/ 1345654 w 1514818"/>
                  <a:gd name="connsiteY222" fmla="*/ 82696 h 96812"/>
                  <a:gd name="connsiteX223" fmla="*/ 1330510 w 1514818"/>
                  <a:gd name="connsiteY223" fmla="*/ 81782 h 96812"/>
                  <a:gd name="connsiteX224" fmla="*/ 1330510 w 1514818"/>
                  <a:gd name="connsiteY224" fmla="*/ 81782 h 96812"/>
                  <a:gd name="connsiteX225" fmla="*/ 1318337 w 1514818"/>
                  <a:gd name="connsiteY225" fmla="*/ 81039 h 96812"/>
                  <a:gd name="connsiteX226" fmla="*/ 1318337 w 1514818"/>
                  <a:gd name="connsiteY226" fmla="*/ 81039 h 96812"/>
                  <a:gd name="connsiteX227" fmla="*/ 1303192 w 1514818"/>
                  <a:gd name="connsiteY227" fmla="*/ 80067 h 96812"/>
                  <a:gd name="connsiteX228" fmla="*/ 1303192 w 1514818"/>
                  <a:gd name="connsiteY228" fmla="*/ 80067 h 96812"/>
                  <a:gd name="connsiteX229" fmla="*/ 1288104 w 1514818"/>
                  <a:gd name="connsiteY229" fmla="*/ 79153 h 96812"/>
                  <a:gd name="connsiteX230" fmla="*/ 1288104 w 1514818"/>
                  <a:gd name="connsiteY230" fmla="*/ 79153 h 96812"/>
                  <a:gd name="connsiteX231" fmla="*/ 1270044 w 1514818"/>
                  <a:gd name="connsiteY231" fmla="*/ 78067 h 96812"/>
                  <a:gd name="connsiteX232" fmla="*/ 1270044 w 1514818"/>
                  <a:gd name="connsiteY232" fmla="*/ 78067 h 96812"/>
                  <a:gd name="connsiteX233" fmla="*/ 1257871 w 1514818"/>
                  <a:gd name="connsiteY233" fmla="*/ 77324 h 96812"/>
                  <a:gd name="connsiteX234" fmla="*/ 1257871 w 1514818"/>
                  <a:gd name="connsiteY234" fmla="*/ 77324 h 96812"/>
                  <a:gd name="connsiteX235" fmla="*/ 1242727 w 1514818"/>
                  <a:gd name="connsiteY235" fmla="*/ 76352 h 96812"/>
                  <a:gd name="connsiteX236" fmla="*/ 1242727 w 1514818"/>
                  <a:gd name="connsiteY236" fmla="*/ 76352 h 96812"/>
                  <a:gd name="connsiteX237" fmla="*/ 1227582 w 1514818"/>
                  <a:gd name="connsiteY237" fmla="*/ 75438 h 96812"/>
                  <a:gd name="connsiteX238" fmla="*/ 1227582 w 1514818"/>
                  <a:gd name="connsiteY238" fmla="*/ 75438 h 96812"/>
                  <a:gd name="connsiteX239" fmla="*/ 1209580 w 1514818"/>
                  <a:gd name="connsiteY239" fmla="*/ 74352 h 96812"/>
                  <a:gd name="connsiteX240" fmla="*/ 1209580 w 1514818"/>
                  <a:gd name="connsiteY240" fmla="*/ 74352 h 96812"/>
                  <a:gd name="connsiteX241" fmla="*/ 1194435 w 1514818"/>
                  <a:gd name="connsiteY241" fmla="*/ 73380 h 96812"/>
                  <a:gd name="connsiteX242" fmla="*/ 1194435 w 1514818"/>
                  <a:gd name="connsiteY242" fmla="*/ 73380 h 96812"/>
                  <a:gd name="connsiteX243" fmla="*/ 1182262 w 1514818"/>
                  <a:gd name="connsiteY243" fmla="*/ 72637 h 96812"/>
                  <a:gd name="connsiteX244" fmla="*/ 1182262 w 1514818"/>
                  <a:gd name="connsiteY244" fmla="*/ 72637 h 96812"/>
                  <a:gd name="connsiteX245" fmla="*/ 1167117 w 1514818"/>
                  <a:gd name="connsiteY245" fmla="*/ 71723 h 96812"/>
                  <a:gd name="connsiteX246" fmla="*/ 1167117 w 1514818"/>
                  <a:gd name="connsiteY246" fmla="*/ 71723 h 96812"/>
                  <a:gd name="connsiteX247" fmla="*/ 1149116 w 1514818"/>
                  <a:gd name="connsiteY247" fmla="*/ 70637 h 96812"/>
                  <a:gd name="connsiteX248" fmla="*/ 1149116 w 1514818"/>
                  <a:gd name="connsiteY248" fmla="*/ 70637 h 96812"/>
                  <a:gd name="connsiteX249" fmla="*/ 1136885 w 1514818"/>
                  <a:gd name="connsiteY249" fmla="*/ 69894 h 96812"/>
                  <a:gd name="connsiteX250" fmla="*/ 1136885 w 1514818"/>
                  <a:gd name="connsiteY250" fmla="*/ 69894 h 96812"/>
                  <a:gd name="connsiteX251" fmla="*/ 1135056 w 1514818"/>
                  <a:gd name="connsiteY251" fmla="*/ 69780 h 96812"/>
                  <a:gd name="connsiteX252" fmla="*/ 1133971 w 1514818"/>
                  <a:gd name="connsiteY252" fmla="*/ 69666 h 96812"/>
                  <a:gd name="connsiteX253" fmla="*/ 1133971 w 1514818"/>
                  <a:gd name="connsiteY253" fmla="*/ 69666 h 96812"/>
                  <a:gd name="connsiteX254" fmla="*/ 1121798 w 1514818"/>
                  <a:gd name="connsiteY254" fmla="*/ 68923 h 96812"/>
                  <a:gd name="connsiteX255" fmla="*/ 1121798 w 1514818"/>
                  <a:gd name="connsiteY255" fmla="*/ 68923 h 96812"/>
                  <a:gd name="connsiteX256" fmla="*/ 1106653 w 1514818"/>
                  <a:gd name="connsiteY256" fmla="*/ 68008 h 96812"/>
                  <a:gd name="connsiteX257" fmla="*/ 1106653 w 1514818"/>
                  <a:gd name="connsiteY257" fmla="*/ 68008 h 96812"/>
                  <a:gd name="connsiteX258" fmla="*/ 1088650 w 1514818"/>
                  <a:gd name="connsiteY258" fmla="*/ 66922 h 96812"/>
                  <a:gd name="connsiteX259" fmla="*/ 1088650 w 1514818"/>
                  <a:gd name="connsiteY259" fmla="*/ 66922 h 96812"/>
                  <a:gd name="connsiteX260" fmla="*/ 1076420 w 1514818"/>
                  <a:gd name="connsiteY260" fmla="*/ 66123 h 96812"/>
                  <a:gd name="connsiteX261" fmla="*/ 1076420 w 1514818"/>
                  <a:gd name="connsiteY261" fmla="*/ 66123 h 96812"/>
                  <a:gd name="connsiteX262" fmla="*/ 1061332 w 1514818"/>
                  <a:gd name="connsiteY262" fmla="*/ 65208 h 96812"/>
                  <a:gd name="connsiteX263" fmla="*/ 1061332 w 1514818"/>
                  <a:gd name="connsiteY263" fmla="*/ 65208 h 96812"/>
                  <a:gd name="connsiteX264" fmla="*/ 1046188 w 1514818"/>
                  <a:gd name="connsiteY264" fmla="*/ 64294 h 96812"/>
                  <a:gd name="connsiteX265" fmla="*/ 1046188 w 1514818"/>
                  <a:gd name="connsiteY265" fmla="*/ 64294 h 96812"/>
                  <a:gd name="connsiteX266" fmla="*/ 1028186 w 1514818"/>
                  <a:gd name="connsiteY266" fmla="*/ 63208 h 96812"/>
                  <a:gd name="connsiteX267" fmla="*/ 1028186 w 1514818"/>
                  <a:gd name="connsiteY267" fmla="*/ 63208 h 96812"/>
                  <a:gd name="connsiteX268" fmla="*/ 1015956 w 1514818"/>
                  <a:gd name="connsiteY268" fmla="*/ 62408 h 96812"/>
                  <a:gd name="connsiteX269" fmla="*/ 1015956 w 1514818"/>
                  <a:gd name="connsiteY269" fmla="*/ 62408 h 96812"/>
                  <a:gd name="connsiteX270" fmla="*/ 1000868 w 1514818"/>
                  <a:gd name="connsiteY270" fmla="*/ 61493 h 96812"/>
                  <a:gd name="connsiteX271" fmla="*/ 1000868 w 1514818"/>
                  <a:gd name="connsiteY271" fmla="*/ 61493 h 96812"/>
                  <a:gd name="connsiteX272" fmla="*/ 985723 w 1514818"/>
                  <a:gd name="connsiteY272" fmla="*/ 60579 h 96812"/>
                  <a:gd name="connsiteX273" fmla="*/ 985723 w 1514818"/>
                  <a:gd name="connsiteY273" fmla="*/ 60579 h 96812"/>
                  <a:gd name="connsiteX274" fmla="*/ 967721 w 1514818"/>
                  <a:gd name="connsiteY274" fmla="*/ 59436 h 96812"/>
                  <a:gd name="connsiteX275" fmla="*/ 967721 w 1514818"/>
                  <a:gd name="connsiteY275" fmla="*/ 59436 h 96812"/>
                  <a:gd name="connsiteX276" fmla="*/ 955491 w 1514818"/>
                  <a:gd name="connsiteY276" fmla="*/ 58693 h 96812"/>
                  <a:gd name="connsiteX277" fmla="*/ 955491 w 1514818"/>
                  <a:gd name="connsiteY277" fmla="*/ 58693 h 96812"/>
                  <a:gd name="connsiteX278" fmla="*/ 940404 w 1514818"/>
                  <a:gd name="connsiteY278" fmla="*/ 57779 h 96812"/>
                  <a:gd name="connsiteX279" fmla="*/ 940404 w 1514818"/>
                  <a:gd name="connsiteY279" fmla="*/ 57779 h 96812"/>
                  <a:gd name="connsiteX280" fmla="*/ 922344 w 1514818"/>
                  <a:gd name="connsiteY280" fmla="*/ 56693 h 96812"/>
                  <a:gd name="connsiteX281" fmla="*/ 922344 w 1514818"/>
                  <a:gd name="connsiteY281" fmla="*/ 56693 h 96812"/>
                  <a:gd name="connsiteX282" fmla="*/ 907256 w 1514818"/>
                  <a:gd name="connsiteY282" fmla="*/ 55721 h 96812"/>
                  <a:gd name="connsiteX283" fmla="*/ 907256 w 1514818"/>
                  <a:gd name="connsiteY283" fmla="*/ 55721 h 96812"/>
                  <a:gd name="connsiteX284" fmla="*/ 895026 w 1514818"/>
                  <a:gd name="connsiteY284" fmla="*/ 54978 h 96812"/>
                  <a:gd name="connsiteX285" fmla="*/ 895026 w 1514818"/>
                  <a:gd name="connsiteY285" fmla="*/ 54978 h 96812"/>
                  <a:gd name="connsiteX286" fmla="*/ 877024 w 1514818"/>
                  <a:gd name="connsiteY286" fmla="*/ 53892 h 96812"/>
                  <a:gd name="connsiteX287" fmla="*/ 877024 w 1514818"/>
                  <a:gd name="connsiteY287" fmla="*/ 53892 h 96812"/>
                  <a:gd name="connsiteX288" fmla="*/ 861880 w 1514818"/>
                  <a:gd name="connsiteY288" fmla="*/ 52978 h 96812"/>
                  <a:gd name="connsiteX289" fmla="*/ 861880 w 1514818"/>
                  <a:gd name="connsiteY289" fmla="*/ 52978 h 96812"/>
                  <a:gd name="connsiteX290" fmla="*/ 846792 w 1514818"/>
                  <a:gd name="connsiteY290" fmla="*/ 52006 h 96812"/>
                  <a:gd name="connsiteX291" fmla="*/ 846792 w 1514818"/>
                  <a:gd name="connsiteY291" fmla="*/ 52006 h 96812"/>
                  <a:gd name="connsiteX292" fmla="*/ 834562 w 1514818"/>
                  <a:gd name="connsiteY292" fmla="*/ 51263 h 96812"/>
                  <a:gd name="connsiteX293" fmla="*/ 834562 w 1514818"/>
                  <a:gd name="connsiteY293" fmla="*/ 51263 h 96812"/>
                  <a:gd name="connsiteX294" fmla="*/ 819474 w 1514818"/>
                  <a:gd name="connsiteY294" fmla="*/ 50349 h 96812"/>
                  <a:gd name="connsiteX295" fmla="*/ 819474 w 1514818"/>
                  <a:gd name="connsiteY295" fmla="*/ 50349 h 96812"/>
                  <a:gd name="connsiteX296" fmla="*/ 801414 w 1514818"/>
                  <a:gd name="connsiteY296" fmla="*/ 49263 h 96812"/>
                  <a:gd name="connsiteX297" fmla="*/ 801414 w 1514818"/>
                  <a:gd name="connsiteY297" fmla="*/ 49263 h 96812"/>
                  <a:gd name="connsiteX298" fmla="*/ 789241 w 1514818"/>
                  <a:gd name="connsiteY298" fmla="*/ 48463 h 96812"/>
                  <a:gd name="connsiteX299" fmla="*/ 789241 w 1514818"/>
                  <a:gd name="connsiteY299" fmla="*/ 48463 h 96812"/>
                  <a:gd name="connsiteX300" fmla="*/ 774097 w 1514818"/>
                  <a:gd name="connsiteY300" fmla="*/ 47549 h 96812"/>
                  <a:gd name="connsiteX301" fmla="*/ 774097 w 1514818"/>
                  <a:gd name="connsiteY301" fmla="*/ 47549 h 96812"/>
                  <a:gd name="connsiteX302" fmla="*/ 759010 w 1514818"/>
                  <a:gd name="connsiteY302" fmla="*/ 46634 h 96812"/>
                  <a:gd name="connsiteX303" fmla="*/ 759010 w 1514818"/>
                  <a:gd name="connsiteY303" fmla="*/ 46634 h 96812"/>
                  <a:gd name="connsiteX304" fmla="*/ 740950 w 1514818"/>
                  <a:gd name="connsiteY304" fmla="*/ 45548 h 96812"/>
                  <a:gd name="connsiteX305" fmla="*/ 740950 w 1514818"/>
                  <a:gd name="connsiteY305" fmla="*/ 45548 h 96812"/>
                  <a:gd name="connsiteX306" fmla="*/ 728777 w 1514818"/>
                  <a:gd name="connsiteY306" fmla="*/ 44749 h 96812"/>
                  <a:gd name="connsiteX307" fmla="*/ 728777 w 1514818"/>
                  <a:gd name="connsiteY307" fmla="*/ 44749 h 96812"/>
                  <a:gd name="connsiteX308" fmla="*/ 710717 w 1514818"/>
                  <a:gd name="connsiteY308" fmla="*/ 43663 h 96812"/>
                  <a:gd name="connsiteX309" fmla="*/ 710717 w 1514818"/>
                  <a:gd name="connsiteY309" fmla="*/ 43663 h 96812"/>
                  <a:gd name="connsiteX310" fmla="*/ 698487 w 1514818"/>
                  <a:gd name="connsiteY310" fmla="*/ 42920 h 96812"/>
                  <a:gd name="connsiteX311" fmla="*/ 698487 w 1514818"/>
                  <a:gd name="connsiteY311" fmla="*/ 42920 h 96812"/>
                  <a:gd name="connsiteX312" fmla="*/ 680485 w 1514818"/>
                  <a:gd name="connsiteY312" fmla="*/ 41777 h 96812"/>
                  <a:gd name="connsiteX313" fmla="*/ 680485 w 1514818"/>
                  <a:gd name="connsiteY313" fmla="*/ 41777 h 96812"/>
                  <a:gd name="connsiteX314" fmla="*/ 668312 w 1514818"/>
                  <a:gd name="connsiteY314" fmla="*/ 41034 h 96812"/>
                  <a:gd name="connsiteX315" fmla="*/ 668312 w 1514818"/>
                  <a:gd name="connsiteY315" fmla="*/ 41034 h 96812"/>
                  <a:gd name="connsiteX316" fmla="*/ 666426 w 1514818"/>
                  <a:gd name="connsiteY316" fmla="*/ 40919 h 96812"/>
                  <a:gd name="connsiteX317" fmla="*/ 665341 w 1514818"/>
                  <a:gd name="connsiteY317" fmla="*/ 40862 h 96812"/>
                  <a:gd name="connsiteX318" fmla="*/ 665341 w 1514818"/>
                  <a:gd name="connsiteY318" fmla="*/ 40862 h 96812"/>
                  <a:gd name="connsiteX319" fmla="*/ 653168 w 1514818"/>
                  <a:gd name="connsiteY319" fmla="*/ 40119 h 96812"/>
                  <a:gd name="connsiteX320" fmla="*/ 653168 w 1514818"/>
                  <a:gd name="connsiteY320" fmla="*/ 40119 h 96812"/>
                  <a:gd name="connsiteX321" fmla="*/ 638023 w 1514818"/>
                  <a:gd name="connsiteY321" fmla="*/ 39205 h 96812"/>
                  <a:gd name="connsiteX322" fmla="*/ 638023 w 1514818"/>
                  <a:gd name="connsiteY322" fmla="*/ 39205 h 96812"/>
                  <a:gd name="connsiteX323" fmla="*/ 620020 w 1514818"/>
                  <a:gd name="connsiteY323" fmla="*/ 38062 h 96812"/>
                  <a:gd name="connsiteX324" fmla="*/ 620020 w 1514818"/>
                  <a:gd name="connsiteY324" fmla="*/ 38062 h 96812"/>
                  <a:gd name="connsiteX325" fmla="*/ 607790 w 1514818"/>
                  <a:gd name="connsiteY325" fmla="*/ 37319 h 96812"/>
                  <a:gd name="connsiteX326" fmla="*/ 607790 w 1514818"/>
                  <a:gd name="connsiteY326" fmla="*/ 37319 h 96812"/>
                  <a:gd name="connsiteX327" fmla="*/ 592702 w 1514818"/>
                  <a:gd name="connsiteY327" fmla="*/ 36405 h 96812"/>
                  <a:gd name="connsiteX328" fmla="*/ 592702 w 1514818"/>
                  <a:gd name="connsiteY328" fmla="*/ 36405 h 96812"/>
                  <a:gd name="connsiteX329" fmla="*/ 577558 w 1514818"/>
                  <a:gd name="connsiteY329" fmla="*/ 35490 h 96812"/>
                  <a:gd name="connsiteX330" fmla="*/ 577558 w 1514818"/>
                  <a:gd name="connsiteY330" fmla="*/ 35490 h 96812"/>
                  <a:gd name="connsiteX331" fmla="*/ 559556 w 1514818"/>
                  <a:gd name="connsiteY331" fmla="*/ 34347 h 96812"/>
                  <a:gd name="connsiteX332" fmla="*/ 559556 w 1514818"/>
                  <a:gd name="connsiteY332" fmla="*/ 34347 h 96812"/>
                  <a:gd name="connsiteX333" fmla="*/ 547326 w 1514818"/>
                  <a:gd name="connsiteY333" fmla="*/ 33604 h 96812"/>
                  <a:gd name="connsiteX334" fmla="*/ 547326 w 1514818"/>
                  <a:gd name="connsiteY334" fmla="*/ 33604 h 96812"/>
                  <a:gd name="connsiteX335" fmla="*/ 532238 w 1514818"/>
                  <a:gd name="connsiteY335" fmla="*/ 32690 h 96812"/>
                  <a:gd name="connsiteX336" fmla="*/ 532238 w 1514818"/>
                  <a:gd name="connsiteY336" fmla="*/ 32690 h 96812"/>
                  <a:gd name="connsiteX337" fmla="*/ 517093 w 1514818"/>
                  <a:gd name="connsiteY337" fmla="*/ 31775 h 96812"/>
                  <a:gd name="connsiteX338" fmla="*/ 517093 w 1514818"/>
                  <a:gd name="connsiteY338" fmla="*/ 31775 h 96812"/>
                  <a:gd name="connsiteX339" fmla="*/ 502005 w 1514818"/>
                  <a:gd name="connsiteY339" fmla="*/ 30804 h 96812"/>
                  <a:gd name="connsiteX340" fmla="*/ 502005 w 1514818"/>
                  <a:gd name="connsiteY340" fmla="*/ 30804 h 96812"/>
                  <a:gd name="connsiteX341" fmla="*/ 486861 w 1514818"/>
                  <a:gd name="connsiteY341" fmla="*/ 29889 h 96812"/>
                  <a:gd name="connsiteX342" fmla="*/ 486861 w 1514818"/>
                  <a:gd name="connsiteY342" fmla="*/ 29889 h 96812"/>
                  <a:gd name="connsiteX343" fmla="*/ 471774 w 1514818"/>
                  <a:gd name="connsiteY343" fmla="*/ 28975 h 96812"/>
                  <a:gd name="connsiteX344" fmla="*/ 471774 w 1514818"/>
                  <a:gd name="connsiteY344" fmla="*/ 28975 h 96812"/>
                  <a:gd name="connsiteX345" fmla="*/ 453714 w 1514818"/>
                  <a:gd name="connsiteY345" fmla="*/ 27889 h 96812"/>
                  <a:gd name="connsiteX346" fmla="*/ 453714 w 1514818"/>
                  <a:gd name="connsiteY346" fmla="*/ 27889 h 96812"/>
                  <a:gd name="connsiteX347" fmla="*/ 441541 w 1514818"/>
                  <a:gd name="connsiteY347" fmla="*/ 27089 h 96812"/>
                  <a:gd name="connsiteX348" fmla="*/ 441541 w 1514818"/>
                  <a:gd name="connsiteY348" fmla="*/ 27089 h 96812"/>
                  <a:gd name="connsiteX349" fmla="*/ 426396 w 1514818"/>
                  <a:gd name="connsiteY349" fmla="*/ 26175 h 96812"/>
                  <a:gd name="connsiteX350" fmla="*/ 426396 w 1514818"/>
                  <a:gd name="connsiteY350" fmla="*/ 26175 h 96812"/>
                  <a:gd name="connsiteX351" fmla="*/ 411308 w 1514818"/>
                  <a:gd name="connsiteY351" fmla="*/ 25260 h 96812"/>
                  <a:gd name="connsiteX352" fmla="*/ 411308 w 1514818"/>
                  <a:gd name="connsiteY352" fmla="*/ 25260 h 96812"/>
                  <a:gd name="connsiteX353" fmla="*/ 393250 w 1514818"/>
                  <a:gd name="connsiteY353" fmla="*/ 24117 h 96812"/>
                  <a:gd name="connsiteX354" fmla="*/ 393250 w 1514818"/>
                  <a:gd name="connsiteY354" fmla="*/ 24117 h 96812"/>
                  <a:gd name="connsiteX355" fmla="*/ 381077 w 1514818"/>
                  <a:gd name="connsiteY355" fmla="*/ 23374 h 96812"/>
                  <a:gd name="connsiteX356" fmla="*/ 381077 w 1514818"/>
                  <a:gd name="connsiteY356" fmla="*/ 23374 h 96812"/>
                  <a:gd name="connsiteX357" fmla="*/ 365932 w 1514818"/>
                  <a:gd name="connsiteY357" fmla="*/ 22460 h 96812"/>
                  <a:gd name="connsiteX358" fmla="*/ 365932 w 1514818"/>
                  <a:gd name="connsiteY358" fmla="*/ 22460 h 96812"/>
                  <a:gd name="connsiteX359" fmla="*/ 350844 w 1514818"/>
                  <a:gd name="connsiteY359" fmla="*/ 21546 h 96812"/>
                  <a:gd name="connsiteX360" fmla="*/ 350844 w 1514818"/>
                  <a:gd name="connsiteY360" fmla="*/ 21546 h 96812"/>
                  <a:gd name="connsiteX361" fmla="*/ 332784 w 1514818"/>
                  <a:gd name="connsiteY361" fmla="*/ 20403 h 96812"/>
                  <a:gd name="connsiteX362" fmla="*/ 332784 w 1514818"/>
                  <a:gd name="connsiteY362" fmla="*/ 20403 h 96812"/>
                  <a:gd name="connsiteX363" fmla="*/ 320611 w 1514818"/>
                  <a:gd name="connsiteY363" fmla="*/ 19660 h 96812"/>
                  <a:gd name="connsiteX364" fmla="*/ 320611 w 1514818"/>
                  <a:gd name="connsiteY364" fmla="*/ 19660 h 96812"/>
                  <a:gd name="connsiteX365" fmla="*/ 305467 w 1514818"/>
                  <a:gd name="connsiteY365" fmla="*/ 18745 h 96812"/>
                  <a:gd name="connsiteX366" fmla="*/ 305467 w 1514818"/>
                  <a:gd name="connsiteY366" fmla="*/ 18745 h 96812"/>
                  <a:gd name="connsiteX367" fmla="*/ 290379 w 1514818"/>
                  <a:gd name="connsiteY367" fmla="*/ 17831 h 96812"/>
                  <a:gd name="connsiteX368" fmla="*/ 290379 w 1514818"/>
                  <a:gd name="connsiteY368" fmla="*/ 17831 h 96812"/>
                  <a:gd name="connsiteX369" fmla="*/ 272320 w 1514818"/>
                  <a:gd name="connsiteY369" fmla="*/ 16688 h 96812"/>
                  <a:gd name="connsiteX370" fmla="*/ 272320 w 1514818"/>
                  <a:gd name="connsiteY370" fmla="*/ 16688 h 96812"/>
                  <a:gd name="connsiteX371" fmla="*/ 260147 w 1514818"/>
                  <a:gd name="connsiteY371" fmla="*/ 15945 h 96812"/>
                  <a:gd name="connsiteX372" fmla="*/ 260147 w 1514818"/>
                  <a:gd name="connsiteY372" fmla="*/ 15945 h 96812"/>
                  <a:gd name="connsiteX373" fmla="*/ 242088 w 1514818"/>
                  <a:gd name="connsiteY373" fmla="*/ 14859 h 96812"/>
                  <a:gd name="connsiteX374" fmla="*/ 242088 w 1514818"/>
                  <a:gd name="connsiteY374" fmla="*/ 14859 h 96812"/>
                  <a:gd name="connsiteX375" fmla="*/ 229915 w 1514818"/>
                  <a:gd name="connsiteY375" fmla="*/ 14116 h 96812"/>
                  <a:gd name="connsiteX376" fmla="*/ 229915 w 1514818"/>
                  <a:gd name="connsiteY376" fmla="*/ 14116 h 96812"/>
                  <a:gd name="connsiteX377" fmla="*/ 214770 w 1514818"/>
                  <a:gd name="connsiteY377" fmla="*/ 13144 h 96812"/>
                  <a:gd name="connsiteX378" fmla="*/ 214770 w 1514818"/>
                  <a:gd name="connsiteY378" fmla="*/ 13144 h 96812"/>
                  <a:gd name="connsiteX379" fmla="*/ 196711 w 1514818"/>
                  <a:gd name="connsiteY379" fmla="*/ 12059 h 96812"/>
                  <a:gd name="connsiteX380" fmla="*/ 196711 w 1514818"/>
                  <a:gd name="connsiteY380" fmla="*/ 12059 h 96812"/>
                  <a:gd name="connsiteX381" fmla="*/ 184538 w 1514818"/>
                  <a:gd name="connsiteY381" fmla="*/ 11316 h 96812"/>
                  <a:gd name="connsiteX382" fmla="*/ 184538 w 1514818"/>
                  <a:gd name="connsiteY382" fmla="*/ 11316 h 96812"/>
                  <a:gd name="connsiteX383" fmla="*/ 169393 w 1514818"/>
                  <a:gd name="connsiteY383" fmla="*/ 10401 h 96812"/>
                  <a:gd name="connsiteX384" fmla="*/ 169393 w 1514818"/>
                  <a:gd name="connsiteY384" fmla="*/ 10401 h 96812"/>
                  <a:gd name="connsiteX385" fmla="*/ 154305 w 1514818"/>
                  <a:gd name="connsiteY385" fmla="*/ 9430 h 96812"/>
                  <a:gd name="connsiteX386" fmla="*/ 154305 w 1514818"/>
                  <a:gd name="connsiteY386" fmla="*/ 9430 h 96812"/>
                  <a:gd name="connsiteX387" fmla="*/ 139218 w 1514818"/>
                  <a:gd name="connsiteY387" fmla="*/ 8515 h 96812"/>
                  <a:gd name="connsiteX388" fmla="*/ 139218 w 1514818"/>
                  <a:gd name="connsiteY388" fmla="*/ 8515 h 96812"/>
                  <a:gd name="connsiteX389" fmla="*/ 124073 w 1514818"/>
                  <a:gd name="connsiteY389" fmla="*/ 7601 h 96812"/>
                  <a:gd name="connsiteX390" fmla="*/ 124073 w 1514818"/>
                  <a:gd name="connsiteY390" fmla="*/ 7601 h 96812"/>
                  <a:gd name="connsiteX391" fmla="*/ 108928 w 1514818"/>
                  <a:gd name="connsiteY391" fmla="*/ 6686 h 96812"/>
                  <a:gd name="connsiteX392" fmla="*/ 108928 w 1514818"/>
                  <a:gd name="connsiteY392" fmla="*/ 6686 h 96812"/>
                  <a:gd name="connsiteX393" fmla="*/ 93841 w 1514818"/>
                  <a:gd name="connsiteY393" fmla="*/ 5715 h 96812"/>
                  <a:gd name="connsiteX394" fmla="*/ 93841 w 1514818"/>
                  <a:gd name="connsiteY394" fmla="*/ 5715 h 96812"/>
                  <a:gd name="connsiteX395" fmla="*/ 78696 w 1514818"/>
                  <a:gd name="connsiteY395" fmla="*/ 4800 h 96812"/>
                  <a:gd name="connsiteX396" fmla="*/ 78696 w 1514818"/>
                  <a:gd name="connsiteY396" fmla="*/ 4800 h 96812"/>
                  <a:gd name="connsiteX397" fmla="*/ 63608 w 1514818"/>
                  <a:gd name="connsiteY397" fmla="*/ 3886 h 96812"/>
                  <a:gd name="connsiteX398" fmla="*/ 63608 w 1514818"/>
                  <a:gd name="connsiteY398" fmla="*/ 3886 h 96812"/>
                  <a:gd name="connsiteX399" fmla="*/ 48463 w 1514818"/>
                  <a:gd name="connsiteY399" fmla="*/ 2972 h 96812"/>
                  <a:gd name="connsiteX400" fmla="*/ 48463 w 1514818"/>
                  <a:gd name="connsiteY400" fmla="*/ 2972 h 96812"/>
                  <a:gd name="connsiteX401" fmla="*/ 33376 w 1514818"/>
                  <a:gd name="connsiteY401" fmla="*/ 2000 h 96812"/>
                  <a:gd name="connsiteX402" fmla="*/ 33376 w 1514818"/>
                  <a:gd name="connsiteY402" fmla="*/ 2000 h 96812"/>
                  <a:gd name="connsiteX403" fmla="*/ 18231 w 1514818"/>
                  <a:gd name="connsiteY403" fmla="*/ 1086 h 96812"/>
                  <a:gd name="connsiteX404" fmla="*/ 18231 w 1514818"/>
                  <a:gd name="connsiteY404" fmla="*/ 1086 h 96812"/>
                  <a:gd name="connsiteX405" fmla="*/ 229 w 1514818"/>
                  <a:gd name="connsiteY405" fmla="*/ 0 h 96812"/>
                  <a:gd name="connsiteX406" fmla="*/ 0 w 1514818"/>
                  <a:gd name="connsiteY406" fmla="*/ 3658 h 96812"/>
                  <a:gd name="connsiteX407" fmla="*/ 18002 w 1514818"/>
                  <a:gd name="connsiteY407" fmla="*/ 4800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</a:cxnLst>
                <a:rect l="l" t="t" r="r" b="b"/>
                <a:pathLst>
                  <a:path w="1514818" h="96812">
                    <a:moveTo>
                      <a:pt x="18002" y="4800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372"/>
                    </a:lnTo>
                    <a:lnTo>
                      <a:pt x="60465" y="7372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887"/>
                    </a:lnTo>
                    <a:lnTo>
                      <a:pt x="166250" y="13887"/>
                    </a:lnTo>
                    <a:lnTo>
                      <a:pt x="182423" y="14916"/>
                    </a:lnTo>
                    <a:lnTo>
                      <a:pt x="196539" y="15773"/>
                    </a:lnTo>
                    <a:lnTo>
                      <a:pt x="196539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86" y="17774"/>
                    </a:lnTo>
                    <a:lnTo>
                      <a:pt x="229686" y="17774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236" y="21317"/>
                    </a:lnTo>
                    <a:lnTo>
                      <a:pt x="287236" y="21317"/>
                    </a:lnTo>
                    <a:lnTo>
                      <a:pt x="302324" y="22288"/>
                    </a:lnTo>
                    <a:lnTo>
                      <a:pt x="302324" y="22288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700" y="25032"/>
                    </a:lnTo>
                    <a:lnTo>
                      <a:pt x="347700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03"/>
                    </a:lnTo>
                    <a:lnTo>
                      <a:pt x="395935" y="28003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18"/>
                    </a:lnTo>
                    <a:lnTo>
                      <a:pt x="456400" y="31718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8"/>
                    </a:lnTo>
                    <a:lnTo>
                      <a:pt x="501777" y="34518"/>
                    </a:lnTo>
                    <a:lnTo>
                      <a:pt x="513950" y="35261"/>
                    </a:lnTo>
                    <a:lnTo>
                      <a:pt x="513950" y="35261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8976"/>
                    </a:lnTo>
                    <a:lnTo>
                      <a:pt x="574415" y="38976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06533" y="40976"/>
                    </a:lnTo>
                    <a:lnTo>
                      <a:pt x="607562" y="41034"/>
                    </a:lnTo>
                    <a:lnTo>
                      <a:pt x="607562" y="41034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663"/>
                    </a:lnTo>
                    <a:lnTo>
                      <a:pt x="683171" y="45663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633" y="48292"/>
                    </a:lnTo>
                    <a:lnTo>
                      <a:pt x="725633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6099" y="52006"/>
                    </a:lnTo>
                    <a:lnTo>
                      <a:pt x="786099" y="52006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40175" y="61493"/>
                    </a:lnTo>
                    <a:lnTo>
                      <a:pt x="940175" y="61493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22"/>
                    </a:lnTo>
                    <a:lnTo>
                      <a:pt x="970407" y="63322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1"/>
                    </a:lnTo>
                    <a:lnTo>
                      <a:pt x="1058190" y="68751"/>
                    </a:lnTo>
                    <a:lnTo>
                      <a:pt x="1076192" y="69837"/>
                    </a:lnTo>
                    <a:lnTo>
                      <a:pt x="1076192" y="69837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380"/>
                    </a:lnTo>
                    <a:lnTo>
                      <a:pt x="1133742" y="73380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7411" y="79153"/>
                    </a:lnTo>
                    <a:lnTo>
                      <a:pt x="1227411" y="79153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729" y="80810"/>
                    </a:lnTo>
                    <a:lnTo>
                      <a:pt x="1254729" y="80810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75" y="82868"/>
                    </a:lnTo>
                    <a:lnTo>
                      <a:pt x="1287875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93" y="84525"/>
                    </a:lnTo>
                    <a:lnTo>
                      <a:pt x="1315193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426" y="86411"/>
                    </a:lnTo>
                    <a:lnTo>
                      <a:pt x="1345426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40"/>
                    </a:lnTo>
                    <a:lnTo>
                      <a:pt x="1375657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40"/>
                    </a:lnTo>
                    <a:lnTo>
                      <a:pt x="1420978" y="91040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7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5654" y="82696"/>
                    </a:lnTo>
                    <a:lnTo>
                      <a:pt x="1345654" y="82696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104" y="79153"/>
                    </a:lnTo>
                    <a:lnTo>
                      <a:pt x="1288104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380"/>
                    </a:lnTo>
                    <a:lnTo>
                      <a:pt x="1194435" y="73380"/>
                    </a:lnTo>
                    <a:lnTo>
                      <a:pt x="1182262" y="72637"/>
                    </a:lnTo>
                    <a:lnTo>
                      <a:pt x="1182262" y="72637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35056" y="69780"/>
                    </a:lnTo>
                    <a:lnTo>
                      <a:pt x="1133971" y="69666"/>
                    </a:lnTo>
                    <a:lnTo>
                      <a:pt x="1133971" y="69666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8"/>
                    </a:lnTo>
                    <a:lnTo>
                      <a:pt x="1106653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08"/>
                    </a:lnTo>
                    <a:lnTo>
                      <a:pt x="1015956" y="62408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36"/>
                    </a:lnTo>
                    <a:lnTo>
                      <a:pt x="967721" y="59436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21"/>
                    </a:lnTo>
                    <a:lnTo>
                      <a:pt x="907256" y="55721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7024" y="53892"/>
                    </a:lnTo>
                    <a:lnTo>
                      <a:pt x="877024" y="53892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6792" y="52006"/>
                    </a:lnTo>
                    <a:lnTo>
                      <a:pt x="846792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463"/>
                    </a:lnTo>
                    <a:lnTo>
                      <a:pt x="789241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9010" y="46634"/>
                    </a:lnTo>
                    <a:lnTo>
                      <a:pt x="759010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749"/>
                    </a:lnTo>
                    <a:lnTo>
                      <a:pt x="728777" y="44749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777"/>
                    </a:lnTo>
                    <a:lnTo>
                      <a:pt x="680485" y="41777"/>
                    </a:lnTo>
                    <a:lnTo>
                      <a:pt x="668312" y="41034"/>
                    </a:lnTo>
                    <a:lnTo>
                      <a:pt x="668312" y="41034"/>
                    </a:lnTo>
                    <a:lnTo>
                      <a:pt x="666426" y="40919"/>
                    </a:lnTo>
                    <a:lnTo>
                      <a:pt x="665341" y="40862"/>
                    </a:lnTo>
                    <a:lnTo>
                      <a:pt x="665341" y="40862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347"/>
                    </a:lnTo>
                    <a:lnTo>
                      <a:pt x="559556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04"/>
                    </a:lnTo>
                    <a:lnTo>
                      <a:pt x="502005" y="30804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0"/>
                    </a:lnTo>
                    <a:lnTo>
                      <a:pt x="411308" y="25260"/>
                    </a:lnTo>
                    <a:lnTo>
                      <a:pt x="393250" y="24117"/>
                    </a:lnTo>
                    <a:lnTo>
                      <a:pt x="393250" y="24117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8" y="14859"/>
                    </a:lnTo>
                    <a:lnTo>
                      <a:pt x="242088" y="14859"/>
                    </a:lnTo>
                    <a:lnTo>
                      <a:pt x="229915" y="14116"/>
                    </a:lnTo>
                    <a:lnTo>
                      <a:pt x="229915" y="14116"/>
                    </a:lnTo>
                    <a:lnTo>
                      <a:pt x="214770" y="13144"/>
                    </a:lnTo>
                    <a:lnTo>
                      <a:pt x="214770" y="13144"/>
                    </a:lnTo>
                    <a:lnTo>
                      <a:pt x="196711" y="12059"/>
                    </a:lnTo>
                    <a:lnTo>
                      <a:pt x="196711" y="12059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218" y="8515"/>
                    </a:lnTo>
                    <a:lnTo>
                      <a:pt x="139218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15"/>
                    </a:lnTo>
                    <a:lnTo>
                      <a:pt x="93841" y="5715"/>
                    </a:lnTo>
                    <a:lnTo>
                      <a:pt x="78696" y="4800"/>
                    </a:lnTo>
                    <a:lnTo>
                      <a:pt x="78696" y="4800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00"/>
                    </a:lnTo>
                    <a:lnTo>
                      <a:pt x="33376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658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F8DE9EEF-101B-4068-A7C6-576B151BB73F}"/>
                  </a:ext>
                </a:extLst>
              </p:cNvPr>
              <p:cNvSpPr/>
              <p:nvPr/>
            </p:nvSpPr>
            <p:spPr>
              <a:xfrm>
                <a:off x="6683959" y="5250427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86 h 96868"/>
                  <a:gd name="connsiteX1" fmla="*/ 30232 w 1514817"/>
                  <a:gd name="connsiteY1" fmla="*/ 5601 h 96868"/>
                  <a:gd name="connsiteX2" fmla="*/ 30232 w 1514817"/>
                  <a:gd name="connsiteY2" fmla="*/ 5601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3379 w 1514817"/>
                  <a:gd name="connsiteY5" fmla="*/ 7601 h 96868"/>
                  <a:gd name="connsiteX6" fmla="*/ 63379 w 1514817"/>
                  <a:gd name="connsiteY6" fmla="*/ 7601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0697 w 1514817"/>
                  <a:gd name="connsiteY9" fmla="*/ 9315 h 96868"/>
                  <a:gd name="connsiteX10" fmla="*/ 90697 w 1514817"/>
                  <a:gd name="connsiteY10" fmla="*/ 9315 h 96868"/>
                  <a:gd name="connsiteX11" fmla="*/ 108699 w 1514817"/>
                  <a:gd name="connsiteY11" fmla="*/ 10401 h 96868"/>
                  <a:gd name="connsiteX12" fmla="*/ 108699 w 1514817"/>
                  <a:gd name="connsiteY12" fmla="*/ 10401 h 96868"/>
                  <a:gd name="connsiteX13" fmla="*/ 120929 w 1514817"/>
                  <a:gd name="connsiteY13" fmla="*/ 11144 h 96868"/>
                  <a:gd name="connsiteX14" fmla="*/ 120929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2 h 96868"/>
                  <a:gd name="connsiteX18" fmla="*/ 154077 w 1514817"/>
                  <a:gd name="connsiteY18" fmla="*/ 13202 h 96868"/>
                  <a:gd name="connsiteX19" fmla="*/ 166249 w 1514817"/>
                  <a:gd name="connsiteY19" fmla="*/ 13945 h 96868"/>
                  <a:gd name="connsiteX20" fmla="*/ 166249 w 1514817"/>
                  <a:gd name="connsiteY20" fmla="*/ 13945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1859 w 1514817"/>
                  <a:gd name="connsiteY29" fmla="*/ 18574 h 96868"/>
                  <a:gd name="connsiteX30" fmla="*/ 241859 w 1514817"/>
                  <a:gd name="connsiteY30" fmla="*/ 18574 h 96868"/>
                  <a:gd name="connsiteX31" fmla="*/ 257003 w 1514817"/>
                  <a:gd name="connsiteY31" fmla="*/ 19545 h 96868"/>
                  <a:gd name="connsiteX32" fmla="*/ 257003 w 1514817"/>
                  <a:gd name="connsiteY32" fmla="*/ 19545 h 96868"/>
                  <a:gd name="connsiteX33" fmla="*/ 275006 w 1514817"/>
                  <a:gd name="connsiteY33" fmla="*/ 20631 h 96868"/>
                  <a:gd name="connsiteX34" fmla="*/ 275006 w 1514817"/>
                  <a:gd name="connsiteY34" fmla="*/ 20631 h 96868"/>
                  <a:gd name="connsiteX35" fmla="*/ 287236 w 1514817"/>
                  <a:gd name="connsiteY35" fmla="*/ 21374 h 96868"/>
                  <a:gd name="connsiteX36" fmla="*/ 287236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8497 w 1514817"/>
                  <a:gd name="connsiteY39" fmla="*/ 23317 h 96868"/>
                  <a:gd name="connsiteX40" fmla="*/ 335470 w 1514817"/>
                  <a:gd name="connsiteY40" fmla="*/ 24346 h 96868"/>
                  <a:gd name="connsiteX41" fmla="*/ 335470 w 1514817"/>
                  <a:gd name="connsiteY41" fmla="*/ 24346 h 96868"/>
                  <a:gd name="connsiteX42" fmla="*/ 347700 w 1514817"/>
                  <a:gd name="connsiteY42" fmla="*/ 25089 h 96868"/>
                  <a:gd name="connsiteX43" fmla="*/ 347700 w 1514817"/>
                  <a:gd name="connsiteY43" fmla="*/ 25089 h 96868"/>
                  <a:gd name="connsiteX44" fmla="*/ 362788 w 1514817"/>
                  <a:gd name="connsiteY44" fmla="*/ 26060 h 96868"/>
                  <a:gd name="connsiteX45" fmla="*/ 362788 w 1514817"/>
                  <a:gd name="connsiteY45" fmla="*/ 26060 h 96868"/>
                  <a:gd name="connsiteX46" fmla="*/ 377933 w 1514817"/>
                  <a:gd name="connsiteY46" fmla="*/ 26975 h 96868"/>
                  <a:gd name="connsiteX47" fmla="*/ 377933 w 1514817"/>
                  <a:gd name="connsiteY47" fmla="*/ 26975 h 96868"/>
                  <a:gd name="connsiteX48" fmla="*/ 395935 w 1514817"/>
                  <a:gd name="connsiteY48" fmla="*/ 28060 h 96868"/>
                  <a:gd name="connsiteX49" fmla="*/ 395935 w 1514817"/>
                  <a:gd name="connsiteY49" fmla="*/ 28060 h 96868"/>
                  <a:gd name="connsiteX50" fmla="*/ 408166 w 1514817"/>
                  <a:gd name="connsiteY50" fmla="*/ 28803 h 96868"/>
                  <a:gd name="connsiteX51" fmla="*/ 408166 w 1514817"/>
                  <a:gd name="connsiteY51" fmla="*/ 28803 h 96868"/>
                  <a:gd name="connsiteX52" fmla="*/ 423253 w 1514817"/>
                  <a:gd name="connsiteY52" fmla="*/ 29775 h 96868"/>
                  <a:gd name="connsiteX53" fmla="*/ 423253 w 1514817"/>
                  <a:gd name="connsiteY53" fmla="*/ 29775 h 96868"/>
                  <a:gd name="connsiteX54" fmla="*/ 441312 w 1514817"/>
                  <a:gd name="connsiteY54" fmla="*/ 30861 h 96868"/>
                  <a:gd name="connsiteX55" fmla="*/ 441312 w 1514817"/>
                  <a:gd name="connsiteY55" fmla="*/ 30861 h 96868"/>
                  <a:gd name="connsiteX56" fmla="*/ 456400 w 1514817"/>
                  <a:gd name="connsiteY56" fmla="*/ 31775 h 96868"/>
                  <a:gd name="connsiteX57" fmla="*/ 456400 w 1514817"/>
                  <a:gd name="connsiteY57" fmla="*/ 31775 h 96868"/>
                  <a:gd name="connsiteX58" fmla="*/ 468630 w 1514817"/>
                  <a:gd name="connsiteY58" fmla="*/ 32518 h 96868"/>
                  <a:gd name="connsiteX59" fmla="*/ 468630 w 1514817"/>
                  <a:gd name="connsiteY59" fmla="*/ 32518 h 96868"/>
                  <a:gd name="connsiteX60" fmla="*/ 483718 w 1514817"/>
                  <a:gd name="connsiteY60" fmla="*/ 33490 h 96868"/>
                  <a:gd name="connsiteX61" fmla="*/ 483718 w 1514817"/>
                  <a:gd name="connsiteY61" fmla="*/ 33490 h 96868"/>
                  <a:gd name="connsiteX62" fmla="*/ 501777 w 1514817"/>
                  <a:gd name="connsiteY62" fmla="*/ 34576 h 96868"/>
                  <a:gd name="connsiteX63" fmla="*/ 501777 w 1514817"/>
                  <a:gd name="connsiteY63" fmla="*/ 34576 h 96868"/>
                  <a:gd name="connsiteX64" fmla="*/ 513950 w 1514817"/>
                  <a:gd name="connsiteY64" fmla="*/ 35319 h 96868"/>
                  <a:gd name="connsiteX65" fmla="*/ 513950 w 1514817"/>
                  <a:gd name="connsiteY65" fmla="*/ 35319 h 96868"/>
                  <a:gd name="connsiteX66" fmla="*/ 532009 w 1514817"/>
                  <a:gd name="connsiteY66" fmla="*/ 36462 h 96868"/>
                  <a:gd name="connsiteX67" fmla="*/ 532009 w 1514817"/>
                  <a:gd name="connsiteY67" fmla="*/ 36462 h 96868"/>
                  <a:gd name="connsiteX68" fmla="*/ 544182 w 1514817"/>
                  <a:gd name="connsiteY68" fmla="*/ 37204 h 96868"/>
                  <a:gd name="connsiteX69" fmla="*/ 544182 w 1514817"/>
                  <a:gd name="connsiteY69" fmla="*/ 37204 h 96868"/>
                  <a:gd name="connsiteX70" fmla="*/ 562242 w 1514817"/>
                  <a:gd name="connsiteY70" fmla="*/ 38290 h 96868"/>
                  <a:gd name="connsiteX71" fmla="*/ 562242 w 1514817"/>
                  <a:gd name="connsiteY71" fmla="*/ 38290 h 96868"/>
                  <a:gd name="connsiteX72" fmla="*/ 577329 w 1514817"/>
                  <a:gd name="connsiteY72" fmla="*/ 39205 h 96868"/>
                  <a:gd name="connsiteX73" fmla="*/ 577329 w 1514817"/>
                  <a:gd name="connsiteY73" fmla="*/ 39205 h 96868"/>
                  <a:gd name="connsiteX74" fmla="*/ 589560 w 1514817"/>
                  <a:gd name="connsiteY74" fmla="*/ 40005 h 96868"/>
                  <a:gd name="connsiteX75" fmla="*/ 589560 w 1514817"/>
                  <a:gd name="connsiteY75" fmla="*/ 40005 h 96868"/>
                  <a:gd name="connsiteX76" fmla="*/ 604647 w 1514817"/>
                  <a:gd name="connsiteY76" fmla="*/ 40919 h 96868"/>
                  <a:gd name="connsiteX77" fmla="*/ 604647 w 1514817"/>
                  <a:gd name="connsiteY77" fmla="*/ 40919 h 96868"/>
                  <a:gd name="connsiteX78" fmla="*/ 622706 w 1514817"/>
                  <a:gd name="connsiteY78" fmla="*/ 42005 h 96868"/>
                  <a:gd name="connsiteX79" fmla="*/ 622706 w 1514817"/>
                  <a:gd name="connsiteY79" fmla="*/ 42005 h 96868"/>
                  <a:gd name="connsiteX80" fmla="*/ 634879 w 1514817"/>
                  <a:gd name="connsiteY80" fmla="*/ 42748 h 96868"/>
                  <a:gd name="connsiteX81" fmla="*/ 634879 w 1514817"/>
                  <a:gd name="connsiteY81" fmla="*/ 42748 h 96868"/>
                  <a:gd name="connsiteX82" fmla="*/ 650024 w 1514817"/>
                  <a:gd name="connsiteY82" fmla="*/ 43720 h 96868"/>
                  <a:gd name="connsiteX83" fmla="*/ 650024 w 1514817"/>
                  <a:gd name="connsiteY83" fmla="*/ 43720 h 96868"/>
                  <a:gd name="connsiteX84" fmla="*/ 665112 w 1514817"/>
                  <a:gd name="connsiteY84" fmla="*/ 44634 h 96868"/>
                  <a:gd name="connsiteX85" fmla="*/ 665112 w 1514817"/>
                  <a:gd name="connsiteY85" fmla="*/ 44634 h 96868"/>
                  <a:gd name="connsiteX86" fmla="*/ 683171 w 1514817"/>
                  <a:gd name="connsiteY86" fmla="*/ 45720 h 96868"/>
                  <a:gd name="connsiteX87" fmla="*/ 683171 w 1514817"/>
                  <a:gd name="connsiteY87" fmla="*/ 45720 h 96868"/>
                  <a:gd name="connsiteX88" fmla="*/ 695344 w 1514817"/>
                  <a:gd name="connsiteY88" fmla="*/ 46463 h 96868"/>
                  <a:gd name="connsiteX89" fmla="*/ 695344 w 1514817"/>
                  <a:gd name="connsiteY89" fmla="*/ 46463 h 96868"/>
                  <a:gd name="connsiteX90" fmla="*/ 710489 w 1514817"/>
                  <a:gd name="connsiteY90" fmla="*/ 47434 h 96868"/>
                  <a:gd name="connsiteX91" fmla="*/ 710489 w 1514817"/>
                  <a:gd name="connsiteY91" fmla="*/ 47434 h 96868"/>
                  <a:gd name="connsiteX92" fmla="*/ 725576 w 1514817"/>
                  <a:gd name="connsiteY92" fmla="*/ 48349 h 96868"/>
                  <a:gd name="connsiteX93" fmla="*/ 725576 w 1514817"/>
                  <a:gd name="connsiteY93" fmla="*/ 48349 h 96868"/>
                  <a:gd name="connsiteX94" fmla="*/ 743636 w 1514817"/>
                  <a:gd name="connsiteY94" fmla="*/ 49435 h 96868"/>
                  <a:gd name="connsiteX95" fmla="*/ 743636 w 1514817"/>
                  <a:gd name="connsiteY95" fmla="*/ 49435 h 96868"/>
                  <a:gd name="connsiteX96" fmla="*/ 755809 w 1514817"/>
                  <a:gd name="connsiteY96" fmla="*/ 50178 h 96868"/>
                  <a:gd name="connsiteX97" fmla="*/ 755809 w 1514817"/>
                  <a:gd name="connsiteY97" fmla="*/ 50178 h 96868"/>
                  <a:gd name="connsiteX98" fmla="*/ 770954 w 1514817"/>
                  <a:gd name="connsiteY98" fmla="*/ 51149 h 96868"/>
                  <a:gd name="connsiteX99" fmla="*/ 770954 w 1514817"/>
                  <a:gd name="connsiteY99" fmla="*/ 51149 h 96868"/>
                  <a:gd name="connsiteX100" fmla="*/ 789013 w 1514817"/>
                  <a:gd name="connsiteY100" fmla="*/ 52235 h 96868"/>
                  <a:gd name="connsiteX101" fmla="*/ 789013 w 1514817"/>
                  <a:gd name="connsiteY101" fmla="*/ 52235 h 96868"/>
                  <a:gd name="connsiteX102" fmla="*/ 804100 w 1514817"/>
                  <a:gd name="connsiteY102" fmla="*/ 53149 h 96868"/>
                  <a:gd name="connsiteX103" fmla="*/ 804100 w 1514817"/>
                  <a:gd name="connsiteY103" fmla="*/ 53149 h 96868"/>
                  <a:gd name="connsiteX104" fmla="*/ 816330 w 1514817"/>
                  <a:gd name="connsiteY104" fmla="*/ 53950 h 96868"/>
                  <a:gd name="connsiteX105" fmla="*/ 816330 w 1514817"/>
                  <a:gd name="connsiteY105" fmla="*/ 53950 h 96868"/>
                  <a:gd name="connsiteX106" fmla="*/ 831418 w 1514817"/>
                  <a:gd name="connsiteY106" fmla="*/ 54864 h 96868"/>
                  <a:gd name="connsiteX107" fmla="*/ 831418 w 1514817"/>
                  <a:gd name="connsiteY107" fmla="*/ 54864 h 96868"/>
                  <a:gd name="connsiteX108" fmla="*/ 846563 w 1514817"/>
                  <a:gd name="connsiteY108" fmla="*/ 55778 h 96868"/>
                  <a:gd name="connsiteX109" fmla="*/ 846563 w 1514817"/>
                  <a:gd name="connsiteY109" fmla="*/ 55778 h 96868"/>
                  <a:gd name="connsiteX110" fmla="*/ 864565 w 1514817"/>
                  <a:gd name="connsiteY110" fmla="*/ 56864 h 96868"/>
                  <a:gd name="connsiteX111" fmla="*/ 864565 w 1514817"/>
                  <a:gd name="connsiteY111" fmla="*/ 56864 h 96868"/>
                  <a:gd name="connsiteX112" fmla="*/ 876796 w 1514817"/>
                  <a:gd name="connsiteY112" fmla="*/ 57664 h 96868"/>
                  <a:gd name="connsiteX113" fmla="*/ 876796 w 1514817"/>
                  <a:gd name="connsiteY113" fmla="*/ 57664 h 96868"/>
                  <a:gd name="connsiteX114" fmla="*/ 891883 w 1514817"/>
                  <a:gd name="connsiteY114" fmla="*/ 58579 h 96868"/>
                  <a:gd name="connsiteX115" fmla="*/ 891883 w 1514817"/>
                  <a:gd name="connsiteY115" fmla="*/ 58579 h 96868"/>
                  <a:gd name="connsiteX116" fmla="*/ 907027 w 1514817"/>
                  <a:gd name="connsiteY116" fmla="*/ 59493 h 96868"/>
                  <a:gd name="connsiteX117" fmla="*/ 907027 w 1514817"/>
                  <a:gd name="connsiteY117" fmla="*/ 59493 h 96868"/>
                  <a:gd name="connsiteX118" fmla="*/ 925030 w 1514817"/>
                  <a:gd name="connsiteY118" fmla="*/ 60636 h 96868"/>
                  <a:gd name="connsiteX119" fmla="*/ 925030 w 1514817"/>
                  <a:gd name="connsiteY119" fmla="*/ 60636 h 96868"/>
                  <a:gd name="connsiteX120" fmla="*/ 937260 w 1514817"/>
                  <a:gd name="connsiteY120" fmla="*/ 61379 h 96868"/>
                  <a:gd name="connsiteX121" fmla="*/ 937260 w 1514817"/>
                  <a:gd name="connsiteY121" fmla="*/ 61379 h 96868"/>
                  <a:gd name="connsiteX122" fmla="*/ 953433 w 1514817"/>
                  <a:gd name="connsiteY122" fmla="*/ 62350 h 96868"/>
                  <a:gd name="connsiteX123" fmla="*/ 970407 w 1514817"/>
                  <a:gd name="connsiteY123" fmla="*/ 63379 h 96868"/>
                  <a:gd name="connsiteX124" fmla="*/ 970407 w 1514817"/>
                  <a:gd name="connsiteY124" fmla="*/ 63379 h 96868"/>
                  <a:gd name="connsiteX125" fmla="*/ 982580 w 1514817"/>
                  <a:gd name="connsiteY125" fmla="*/ 64122 h 96868"/>
                  <a:gd name="connsiteX126" fmla="*/ 982580 w 1514817"/>
                  <a:gd name="connsiteY126" fmla="*/ 64122 h 96868"/>
                  <a:gd name="connsiteX127" fmla="*/ 1000639 w 1514817"/>
                  <a:gd name="connsiteY127" fmla="*/ 65265 h 96868"/>
                  <a:gd name="connsiteX128" fmla="*/ 1000639 w 1514817"/>
                  <a:gd name="connsiteY128" fmla="*/ 65265 h 96868"/>
                  <a:gd name="connsiteX129" fmla="*/ 1012812 w 1514817"/>
                  <a:gd name="connsiteY129" fmla="*/ 66008 h 96868"/>
                  <a:gd name="connsiteX130" fmla="*/ 1012812 w 1514817"/>
                  <a:gd name="connsiteY130" fmla="*/ 66008 h 96868"/>
                  <a:gd name="connsiteX131" fmla="*/ 1030872 w 1514817"/>
                  <a:gd name="connsiteY131" fmla="*/ 67094 h 96868"/>
                  <a:gd name="connsiteX132" fmla="*/ 1030872 w 1514817"/>
                  <a:gd name="connsiteY132" fmla="*/ 67094 h 96868"/>
                  <a:gd name="connsiteX133" fmla="*/ 1043045 w 1514817"/>
                  <a:gd name="connsiteY133" fmla="*/ 67837 h 96868"/>
                  <a:gd name="connsiteX134" fmla="*/ 1043045 w 1514817"/>
                  <a:gd name="connsiteY134" fmla="*/ 67837 h 96868"/>
                  <a:gd name="connsiteX135" fmla="*/ 1058190 w 1514817"/>
                  <a:gd name="connsiteY135" fmla="*/ 68808 h 96868"/>
                  <a:gd name="connsiteX136" fmla="*/ 1058190 w 1514817"/>
                  <a:gd name="connsiteY136" fmla="*/ 68808 h 96868"/>
                  <a:gd name="connsiteX137" fmla="*/ 1076191 w 1514817"/>
                  <a:gd name="connsiteY137" fmla="*/ 69894 h 96868"/>
                  <a:gd name="connsiteX138" fmla="*/ 1076191 w 1514817"/>
                  <a:gd name="connsiteY138" fmla="*/ 69894 h 96868"/>
                  <a:gd name="connsiteX139" fmla="*/ 1091336 w 1514817"/>
                  <a:gd name="connsiteY139" fmla="*/ 70809 h 96868"/>
                  <a:gd name="connsiteX140" fmla="*/ 1091336 w 1514817"/>
                  <a:gd name="connsiteY140" fmla="*/ 70809 h 96868"/>
                  <a:gd name="connsiteX141" fmla="*/ 1103509 w 1514817"/>
                  <a:gd name="connsiteY141" fmla="*/ 71609 h 96868"/>
                  <a:gd name="connsiteX142" fmla="*/ 1103509 w 1514817"/>
                  <a:gd name="connsiteY142" fmla="*/ 71609 h 96868"/>
                  <a:gd name="connsiteX143" fmla="*/ 1118654 w 1514817"/>
                  <a:gd name="connsiteY143" fmla="*/ 72523 h 96868"/>
                  <a:gd name="connsiteX144" fmla="*/ 1118654 w 1514817"/>
                  <a:gd name="connsiteY144" fmla="*/ 72523 h 96868"/>
                  <a:gd name="connsiteX145" fmla="*/ 1136656 w 1514817"/>
                  <a:gd name="connsiteY145" fmla="*/ 73609 h 96868"/>
                  <a:gd name="connsiteX146" fmla="*/ 1136656 w 1514817"/>
                  <a:gd name="connsiteY146" fmla="*/ 73609 h 96868"/>
                  <a:gd name="connsiteX147" fmla="*/ 1151801 w 1514817"/>
                  <a:gd name="connsiteY147" fmla="*/ 74523 h 96868"/>
                  <a:gd name="connsiteX148" fmla="*/ 1151801 w 1514817"/>
                  <a:gd name="connsiteY148" fmla="*/ 74523 h 96868"/>
                  <a:gd name="connsiteX149" fmla="*/ 1163974 w 1514817"/>
                  <a:gd name="connsiteY149" fmla="*/ 75324 h 96868"/>
                  <a:gd name="connsiteX150" fmla="*/ 1163974 w 1514817"/>
                  <a:gd name="connsiteY150" fmla="*/ 75324 h 96868"/>
                  <a:gd name="connsiteX151" fmla="*/ 1179119 w 1514817"/>
                  <a:gd name="connsiteY151" fmla="*/ 76238 h 96868"/>
                  <a:gd name="connsiteX152" fmla="*/ 1179119 w 1514817"/>
                  <a:gd name="connsiteY152" fmla="*/ 76238 h 96868"/>
                  <a:gd name="connsiteX153" fmla="*/ 1194206 w 1514817"/>
                  <a:gd name="connsiteY153" fmla="*/ 77153 h 96868"/>
                  <a:gd name="connsiteX154" fmla="*/ 1194206 w 1514817"/>
                  <a:gd name="connsiteY154" fmla="*/ 77153 h 96868"/>
                  <a:gd name="connsiteX155" fmla="*/ 1212266 w 1514817"/>
                  <a:gd name="connsiteY155" fmla="*/ 78295 h 96868"/>
                  <a:gd name="connsiteX156" fmla="*/ 1212266 w 1514817"/>
                  <a:gd name="connsiteY156" fmla="*/ 78295 h 96868"/>
                  <a:gd name="connsiteX157" fmla="*/ 1224439 w 1514817"/>
                  <a:gd name="connsiteY157" fmla="*/ 79038 h 96868"/>
                  <a:gd name="connsiteX158" fmla="*/ 1224439 w 1514817"/>
                  <a:gd name="connsiteY158" fmla="*/ 79038 h 96868"/>
                  <a:gd name="connsiteX159" fmla="*/ 1239584 w 1514817"/>
                  <a:gd name="connsiteY159" fmla="*/ 79953 h 96868"/>
                  <a:gd name="connsiteX160" fmla="*/ 1239584 w 1514817"/>
                  <a:gd name="connsiteY160" fmla="*/ 79953 h 96868"/>
                  <a:gd name="connsiteX161" fmla="*/ 1254671 w 1514817"/>
                  <a:gd name="connsiteY161" fmla="*/ 80867 h 96868"/>
                  <a:gd name="connsiteX162" fmla="*/ 1254671 w 1514817"/>
                  <a:gd name="connsiteY162" fmla="*/ 80867 h 96868"/>
                  <a:gd name="connsiteX163" fmla="*/ 1272730 w 1514817"/>
                  <a:gd name="connsiteY163" fmla="*/ 82010 h 96868"/>
                  <a:gd name="connsiteX164" fmla="*/ 1272730 w 1514817"/>
                  <a:gd name="connsiteY164" fmla="*/ 82010 h 96868"/>
                  <a:gd name="connsiteX165" fmla="*/ 1284903 w 1514817"/>
                  <a:gd name="connsiteY165" fmla="*/ 82753 h 96868"/>
                  <a:gd name="connsiteX166" fmla="*/ 1284903 w 1514817"/>
                  <a:gd name="connsiteY166" fmla="*/ 82753 h 96868"/>
                  <a:gd name="connsiteX167" fmla="*/ 1300048 w 1514817"/>
                  <a:gd name="connsiteY167" fmla="*/ 83667 h 96868"/>
                  <a:gd name="connsiteX168" fmla="*/ 1300048 w 1514817"/>
                  <a:gd name="connsiteY168" fmla="*/ 83667 h 96868"/>
                  <a:gd name="connsiteX169" fmla="*/ 1315193 w 1514817"/>
                  <a:gd name="connsiteY169" fmla="*/ 84582 h 96868"/>
                  <a:gd name="connsiteX170" fmla="*/ 1315193 w 1514817"/>
                  <a:gd name="connsiteY170" fmla="*/ 84582 h 96868"/>
                  <a:gd name="connsiteX171" fmla="*/ 1333195 w 1514817"/>
                  <a:gd name="connsiteY171" fmla="*/ 85725 h 96868"/>
                  <a:gd name="connsiteX172" fmla="*/ 1333195 w 1514817"/>
                  <a:gd name="connsiteY172" fmla="*/ 85725 h 96868"/>
                  <a:gd name="connsiteX173" fmla="*/ 1345426 w 1514817"/>
                  <a:gd name="connsiteY173" fmla="*/ 86468 h 96868"/>
                  <a:gd name="connsiteX174" fmla="*/ 1345426 w 1514817"/>
                  <a:gd name="connsiteY174" fmla="*/ 86468 h 96868"/>
                  <a:gd name="connsiteX175" fmla="*/ 1363427 w 1514817"/>
                  <a:gd name="connsiteY175" fmla="*/ 87554 h 96868"/>
                  <a:gd name="connsiteX176" fmla="*/ 1363427 w 1514817"/>
                  <a:gd name="connsiteY176" fmla="*/ 87554 h 96868"/>
                  <a:gd name="connsiteX177" fmla="*/ 1375657 w 1514817"/>
                  <a:gd name="connsiteY177" fmla="*/ 88296 h 96868"/>
                  <a:gd name="connsiteX178" fmla="*/ 1375657 w 1514817"/>
                  <a:gd name="connsiteY178" fmla="*/ 88296 h 96868"/>
                  <a:gd name="connsiteX179" fmla="*/ 1377487 w 1514817"/>
                  <a:gd name="connsiteY179" fmla="*/ 88411 h 96868"/>
                  <a:gd name="connsiteX180" fmla="*/ 1378572 w 1514817"/>
                  <a:gd name="connsiteY180" fmla="*/ 88468 h 96868"/>
                  <a:gd name="connsiteX181" fmla="*/ 1378572 w 1514817"/>
                  <a:gd name="connsiteY181" fmla="*/ 88468 h 96868"/>
                  <a:gd name="connsiteX182" fmla="*/ 1393660 w 1514817"/>
                  <a:gd name="connsiteY182" fmla="*/ 89440 h 96868"/>
                  <a:gd name="connsiteX183" fmla="*/ 1393660 w 1514817"/>
                  <a:gd name="connsiteY183" fmla="*/ 89440 h 96868"/>
                  <a:gd name="connsiteX184" fmla="*/ 1405890 w 1514817"/>
                  <a:gd name="connsiteY184" fmla="*/ 90183 h 96868"/>
                  <a:gd name="connsiteX185" fmla="*/ 1405890 w 1514817"/>
                  <a:gd name="connsiteY185" fmla="*/ 90183 h 96868"/>
                  <a:gd name="connsiteX186" fmla="*/ 1423892 w 1514817"/>
                  <a:gd name="connsiteY186" fmla="*/ 91268 h 96868"/>
                  <a:gd name="connsiteX187" fmla="*/ 1423892 w 1514817"/>
                  <a:gd name="connsiteY187" fmla="*/ 91268 h 96868"/>
                  <a:gd name="connsiteX188" fmla="*/ 1439037 w 1514817"/>
                  <a:gd name="connsiteY188" fmla="*/ 92240 h 96868"/>
                  <a:gd name="connsiteX189" fmla="*/ 1439037 w 1514817"/>
                  <a:gd name="connsiteY189" fmla="*/ 92240 h 96868"/>
                  <a:gd name="connsiteX190" fmla="*/ 1451210 w 1514817"/>
                  <a:gd name="connsiteY190" fmla="*/ 92983 h 96868"/>
                  <a:gd name="connsiteX191" fmla="*/ 1451210 w 1514817"/>
                  <a:gd name="connsiteY191" fmla="*/ 92983 h 96868"/>
                  <a:gd name="connsiteX192" fmla="*/ 1466355 w 1514817"/>
                  <a:gd name="connsiteY192" fmla="*/ 93897 h 96868"/>
                  <a:gd name="connsiteX193" fmla="*/ 1466355 w 1514817"/>
                  <a:gd name="connsiteY193" fmla="*/ 93897 h 96868"/>
                  <a:gd name="connsiteX194" fmla="*/ 1481442 w 1514817"/>
                  <a:gd name="connsiteY194" fmla="*/ 94812 h 96868"/>
                  <a:gd name="connsiteX195" fmla="*/ 1481442 w 1514817"/>
                  <a:gd name="connsiteY195" fmla="*/ 94812 h 96868"/>
                  <a:gd name="connsiteX196" fmla="*/ 1499502 w 1514817"/>
                  <a:gd name="connsiteY196" fmla="*/ 95955 h 96868"/>
                  <a:gd name="connsiteX197" fmla="*/ 1499502 w 1514817"/>
                  <a:gd name="connsiteY197" fmla="*/ 95955 h 96868"/>
                  <a:gd name="connsiteX198" fmla="*/ 1514589 w 1514817"/>
                  <a:gd name="connsiteY198" fmla="*/ 96869 h 96868"/>
                  <a:gd name="connsiteX199" fmla="*/ 1514818 w 1514817"/>
                  <a:gd name="connsiteY199" fmla="*/ 93154 h 96868"/>
                  <a:gd name="connsiteX200" fmla="*/ 1499731 w 1514817"/>
                  <a:gd name="connsiteY200" fmla="*/ 92240 h 96868"/>
                  <a:gd name="connsiteX201" fmla="*/ 1499731 w 1514817"/>
                  <a:gd name="connsiteY201" fmla="*/ 92240 h 96868"/>
                  <a:gd name="connsiteX202" fmla="*/ 1481671 w 1514817"/>
                  <a:gd name="connsiteY202" fmla="*/ 91097 h 96868"/>
                  <a:gd name="connsiteX203" fmla="*/ 1481671 w 1514817"/>
                  <a:gd name="connsiteY203" fmla="*/ 91097 h 96868"/>
                  <a:gd name="connsiteX204" fmla="*/ 1469498 w 1514817"/>
                  <a:gd name="connsiteY204" fmla="*/ 90354 h 96868"/>
                  <a:gd name="connsiteX205" fmla="*/ 1469498 w 1514817"/>
                  <a:gd name="connsiteY205" fmla="*/ 90354 h 96868"/>
                  <a:gd name="connsiteX206" fmla="*/ 1454353 w 1514817"/>
                  <a:gd name="connsiteY206" fmla="*/ 89440 h 96868"/>
                  <a:gd name="connsiteX207" fmla="*/ 1454353 w 1514817"/>
                  <a:gd name="connsiteY207" fmla="*/ 89440 h 96868"/>
                  <a:gd name="connsiteX208" fmla="*/ 1439265 w 1514817"/>
                  <a:gd name="connsiteY208" fmla="*/ 88525 h 96868"/>
                  <a:gd name="connsiteX209" fmla="*/ 1439265 w 1514817"/>
                  <a:gd name="connsiteY209" fmla="*/ 88525 h 96868"/>
                  <a:gd name="connsiteX210" fmla="*/ 1424121 w 1514817"/>
                  <a:gd name="connsiteY210" fmla="*/ 87554 h 96868"/>
                  <a:gd name="connsiteX211" fmla="*/ 1424121 w 1514817"/>
                  <a:gd name="connsiteY211" fmla="*/ 87554 h 96868"/>
                  <a:gd name="connsiteX212" fmla="*/ 1409034 w 1514817"/>
                  <a:gd name="connsiteY212" fmla="*/ 86639 h 96868"/>
                  <a:gd name="connsiteX213" fmla="*/ 1409034 w 1514817"/>
                  <a:gd name="connsiteY213" fmla="*/ 86639 h 96868"/>
                  <a:gd name="connsiteX214" fmla="*/ 1390974 w 1514817"/>
                  <a:gd name="connsiteY214" fmla="*/ 85553 h 96868"/>
                  <a:gd name="connsiteX215" fmla="*/ 1390974 w 1514817"/>
                  <a:gd name="connsiteY215" fmla="*/ 85553 h 96868"/>
                  <a:gd name="connsiteX216" fmla="*/ 1378801 w 1514817"/>
                  <a:gd name="connsiteY216" fmla="*/ 84810 h 96868"/>
                  <a:gd name="connsiteX217" fmla="*/ 1378801 w 1514817"/>
                  <a:gd name="connsiteY217" fmla="*/ 84810 h 96868"/>
                  <a:gd name="connsiteX218" fmla="*/ 1363656 w 1514817"/>
                  <a:gd name="connsiteY218" fmla="*/ 83839 h 96868"/>
                  <a:gd name="connsiteX219" fmla="*/ 1363656 w 1514817"/>
                  <a:gd name="connsiteY219" fmla="*/ 83839 h 96868"/>
                  <a:gd name="connsiteX220" fmla="*/ 1348568 w 1514817"/>
                  <a:gd name="connsiteY220" fmla="*/ 82924 h 96868"/>
                  <a:gd name="connsiteX221" fmla="*/ 1348568 w 1514817"/>
                  <a:gd name="connsiteY221" fmla="*/ 82924 h 96868"/>
                  <a:gd name="connsiteX222" fmla="*/ 1330509 w 1514817"/>
                  <a:gd name="connsiteY222" fmla="*/ 81839 h 96868"/>
                  <a:gd name="connsiteX223" fmla="*/ 1330509 w 1514817"/>
                  <a:gd name="connsiteY223" fmla="*/ 81839 h 96868"/>
                  <a:gd name="connsiteX224" fmla="*/ 1318337 w 1514817"/>
                  <a:gd name="connsiteY224" fmla="*/ 81096 h 96868"/>
                  <a:gd name="connsiteX225" fmla="*/ 1318337 w 1514817"/>
                  <a:gd name="connsiteY225" fmla="*/ 81096 h 96868"/>
                  <a:gd name="connsiteX226" fmla="*/ 1303192 w 1514817"/>
                  <a:gd name="connsiteY226" fmla="*/ 80124 h 96868"/>
                  <a:gd name="connsiteX227" fmla="*/ 1303192 w 1514817"/>
                  <a:gd name="connsiteY227" fmla="*/ 80124 h 96868"/>
                  <a:gd name="connsiteX228" fmla="*/ 1288104 w 1514817"/>
                  <a:gd name="connsiteY228" fmla="*/ 79210 h 96868"/>
                  <a:gd name="connsiteX229" fmla="*/ 1288104 w 1514817"/>
                  <a:gd name="connsiteY229" fmla="*/ 79210 h 96868"/>
                  <a:gd name="connsiteX230" fmla="*/ 1270044 w 1514817"/>
                  <a:gd name="connsiteY230" fmla="*/ 78124 h 96868"/>
                  <a:gd name="connsiteX231" fmla="*/ 1270044 w 1514817"/>
                  <a:gd name="connsiteY231" fmla="*/ 78124 h 96868"/>
                  <a:gd name="connsiteX232" fmla="*/ 1257871 w 1514817"/>
                  <a:gd name="connsiteY232" fmla="*/ 77381 h 96868"/>
                  <a:gd name="connsiteX233" fmla="*/ 1257871 w 1514817"/>
                  <a:gd name="connsiteY233" fmla="*/ 77381 h 96868"/>
                  <a:gd name="connsiteX234" fmla="*/ 1242727 w 1514817"/>
                  <a:gd name="connsiteY234" fmla="*/ 76410 h 96868"/>
                  <a:gd name="connsiteX235" fmla="*/ 1242727 w 1514817"/>
                  <a:gd name="connsiteY235" fmla="*/ 76410 h 96868"/>
                  <a:gd name="connsiteX236" fmla="*/ 1224668 w 1514817"/>
                  <a:gd name="connsiteY236" fmla="*/ 75324 h 96868"/>
                  <a:gd name="connsiteX237" fmla="*/ 1224668 w 1514817"/>
                  <a:gd name="connsiteY237" fmla="*/ 75324 h 96868"/>
                  <a:gd name="connsiteX238" fmla="*/ 1212495 w 1514817"/>
                  <a:gd name="connsiteY238" fmla="*/ 74581 h 96868"/>
                  <a:gd name="connsiteX239" fmla="*/ 1212495 w 1514817"/>
                  <a:gd name="connsiteY239" fmla="*/ 74581 h 96868"/>
                  <a:gd name="connsiteX240" fmla="*/ 1197350 w 1514817"/>
                  <a:gd name="connsiteY240" fmla="*/ 73609 h 96868"/>
                  <a:gd name="connsiteX241" fmla="*/ 1197350 w 1514817"/>
                  <a:gd name="connsiteY241" fmla="*/ 73609 h 96868"/>
                  <a:gd name="connsiteX242" fmla="*/ 1182262 w 1514817"/>
                  <a:gd name="connsiteY242" fmla="*/ 72695 h 96868"/>
                  <a:gd name="connsiteX243" fmla="*/ 1182262 w 1514817"/>
                  <a:gd name="connsiteY243" fmla="*/ 72695 h 96868"/>
                  <a:gd name="connsiteX244" fmla="*/ 1167117 w 1514817"/>
                  <a:gd name="connsiteY244" fmla="*/ 71780 h 96868"/>
                  <a:gd name="connsiteX245" fmla="*/ 1167117 w 1514817"/>
                  <a:gd name="connsiteY245" fmla="*/ 71780 h 96868"/>
                  <a:gd name="connsiteX246" fmla="*/ 1152030 w 1514817"/>
                  <a:gd name="connsiteY246" fmla="*/ 70866 h 96868"/>
                  <a:gd name="connsiteX247" fmla="*/ 1152030 w 1514817"/>
                  <a:gd name="connsiteY247" fmla="*/ 70866 h 96868"/>
                  <a:gd name="connsiteX248" fmla="*/ 1136885 w 1514817"/>
                  <a:gd name="connsiteY248" fmla="*/ 69894 h 96868"/>
                  <a:gd name="connsiteX249" fmla="*/ 1136885 w 1514817"/>
                  <a:gd name="connsiteY249" fmla="*/ 69894 h 96868"/>
                  <a:gd name="connsiteX250" fmla="*/ 1121798 w 1514817"/>
                  <a:gd name="connsiteY250" fmla="*/ 68980 h 96868"/>
                  <a:gd name="connsiteX251" fmla="*/ 1121798 w 1514817"/>
                  <a:gd name="connsiteY251" fmla="*/ 68980 h 96868"/>
                  <a:gd name="connsiteX252" fmla="*/ 1106653 w 1514817"/>
                  <a:gd name="connsiteY252" fmla="*/ 68066 h 96868"/>
                  <a:gd name="connsiteX253" fmla="*/ 1106653 w 1514817"/>
                  <a:gd name="connsiteY253" fmla="*/ 68066 h 96868"/>
                  <a:gd name="connsiteX254" fmla="*/ 1091565 w 1514817"/>
                  <a:gd name="connsiteY254" fmla="*/ 67151 h 96868"/>
                  <a:gd name="connsiteX255" fmla="*/ 1091565 w 1514817"/>
                  <a:gd name="connsiteY255" fmla="*/ 67151 h 96868"/>
                  <a:gd name="connsiteX256" fmla="*/ 1076420 w 1514817"/>
                  <a:gd name="connsiteY256" fmla="*/ 66179 h 96868"/>
                  <a:gd name="connsiteX257" fmla="*/ 1076420 w 1514817"/>
                  <a:gd name="connsiteY257" fmla="*/ 66179 h 96868"/>
                  <a:gd name="connsiteX258" fmla="*/ 1061332 w 1514817"/>
                  <a:gd name="connsiteY258" fmla="*/ 65265 h 96868"/>
                  <a:gd name="connsiteX259" fmla="*/ 1061332 w 1514817"/>
                  <a:gd name="connsiteY259" fmla="*/ 65265 h 96868"/>
                  <a:gd name="connsiteX260" fmla="*/ 1046188 w 1514817"/>
                  <a:gd name="connsiteY260" fmla="*/ 64351 h 96868"/>
                  <a:gd name="connsiteX261" fmla="*/ 1046188 w 1514817"/>
                  <a:gd name="connsiteY261" fmla="*/ 64351 h 96868"/>
                  <a:gd name="connsiteX262" fmla="*/ 1031101 w 1514817"/>
                  <a:gd name="connsiteY262" fmla="*/ 63436 h 96868"/>
                  <a:gd name="connsiteX263" fmla="*/ 1031101 w 1514817"/>
                  <a:gd name="connsiteY263" fmla="*/ 63436 h 96868"/>
                  <a:gd name="connsiteX264" fmla="*/ 1013041 w 1514817"/>
                  <a:gd name="connsiteY264" fmla="*/ 62293 h 96868"/>
                  <a:gd name="connsiteX265" fmla="*/ 1013041 w 1514817"/>
                  <a:gd name="connsiteY265" fmla="*/ 62293 h 96868"/>
                  <a:gd name="connsiteX266" fmla="*/ 1000868 w 1514817"/>
                  <a:gd name="connsiteY266" fmla="*/ 61550 h 96868"/>
                  <a:gd name="connsiteX267" fmla="*/ 1000868 w 1514817"/>
                  <a:gd name="connsiteY267" fmla="*/ 61550 h 96868"/>
                  <a:gd name="connsiteX268" fmla="*/ 985723 w 1514817"/>
                  <a:gd name="connsiteY268" fmla="*/ 60636 h 96868"/>
                  <a:gd name="connsiteX269" fmla="*/ 985723 w 1514817"/>
                  <a:gd name="connsiteY269" fmla="*/ 60636 h 96868"/>
                  <a:gd name="connsiteX270" fmla="*/ 970635 w 1514817"/>
                  <a:gd name="connsiteY270" fmla="*/ 59721 h 96868"/>
                  <a:gd name="connsiteX271" fmla="*/ 970635 w 1514817"/>
                  <a:gd name="connsiteY271" fmla="*/ 59665 h 96868"/>
                  <a:gd name="connsiteX272" fmla="*/ 955491 w 1514817"/>
                  <a:gd name="connsiteY272" fmla="*/ 58750 h 96868"/>
                  <a:gd name="connsiteX273" fmla="*/ 955491 w 1514817"/>
                  <a:gd name="connsiteY273" fmla="*/ 58750 h 96868"/>
                  <a:gd name="connsiteX274" fmla="*/ 940404 w 1514817"/>
                  <a:gd name="connsiteY274" fmla="*/ 57836 h 96868"/>
                  <a:gd name="connsiteX275" fmla="*/ 940404 w 1514817"/>
                  <a:gd name="connsiteY275" fmla="*/ 57836 h 96868"/>
                  <a:gd name="connsiteX276" fmla="*/ 925259 w 1514817"/>
                  <a:gd name="connsiteY276" fmla="*/ 56921 h 96868"/>
                  <a:gd name="connsiteX277" fmla="*/ 925259 w 1514817"/>
                  <a:gd name="connsiteY277" fmla="*/ 56921 h 96868"/>
                  <a:gd name="connsiteX278" fmla="*/ 910171 w 1514817"/>
                  <a:gd name="connsiteY278" fmla="*/ 55950 h 96868"/>
                  <a:gd name="connsiteX279" fmla="*/ 910171 w 1514817"/>
                  <a:gd name="connsiteY279" fmla="*/ 55950 h 96868"/>
                  <a:gd name="connsiteX280" fmla="*/ 895026 w 1514817"/>
                  <a:gd name="connsiteY280" fmla="*/ 55035 h 96868"/>
                  <a:gd name="connsiteX281" fmla="*/ 895026 w 1514817"/>
                  <a:gd name="connsiteY281" fmla="*/ 55035 h 96868"/>
                  <a:gd name="connsiteX282" fmla="*/ 879938 w 1514817"/>
                  <a:gd name="connsiteY282" fmla="*/ 54121 h 96868"/>
                  <a:gd name="connsiteX283" fmla="*/ 879938 w 1514817"/>
                  <a:gd name="connsiteY283" fmla="*/ 54121 h 96868"/>
                  <a:gd name="connsiteX284" fmla="*/ 864794 w 1514817"/>
                  <a:gd name="connsiteY284" fmla="*/ 53207 h 96868"/>
                  <a:gd name="connsiteX285" fmla="*/ 864794 w 1514817"/>
                  <a:gd name="connsiteY285" fmla="*/ 53207 h 96868"/>
                  <a:gd name="connsiteX286" fmla="*/ 849707 w 1514817"/>
                  <a:gd name="connsiteY286" fmla="*/ 52235 h 96868"/>
                  <a:gd name="connsiteX287" fmla="*/ 849707 w 1514817"/>
                  <a:gd name="connsiteY287" fmla="*/ 52235 h 96868"/>
                  <a:gd name="connsiteX288" fmla="*/ 834562 w 1514817"/>
                  <a:gd name="connsiteY288" fmla="*/ 51321 h 96868"/>
                  <a:gd name="connsiteX289" fmla="*/ 834562 w 1514817"/>
                  <a:gd name="connsiteY289" fmla="*/ 51321 h 96868"/>
                  <a:gd name="connsiteX290" fmla="*/ 819474 w 1514817"/>
                  <a:gd name="connsiteY290" fmla="*/ 50406 h 96868"/>
                  <a:gd name="connsiteX291" fmla="*/ 819474 w 1514817"/>
                  <a:gd name="connsiteY291" fmla="*/ 50406 h 96868"/>
                  <a:gd name="connsiteX292" fmla="*/ 804329 w 1514817"/>
                  <a:gd name="connsiteY292" fmla="*/ 49492 h 96868"/>
                  <a:gd name="connsiteX293" fmla="*/ 804329 w 1514817"/>
                  <a:gd name="connsiteY293" fmla="*/ 49492 h 96868"/>
                  <a:gd name="connsiteX294" fmla="*/ 789241 w 1514817"/>
                  <a:gd name="connsiteY294" fmla="*/ 48520 h 96868"/>
                  <a:gd name="connsiteX295" fmla="*/ 789241 w 1514817"/>
                  <a:gd name="connsiteY295" fmla="*/ 48520 h 96868"/>
                  <a:gd name="connsiteX296" fmla="*/ 774097 w 1514817"/>
                  <a:gd name="connsiteY296" fmla="*/ 47606 h 96868"/>
                  <a:gd name="connsiteX297" fmla="*/ 774097 w 1514817"/>
                  <a:gd name="connsiteY297" fmla="*/ 47606 h 96868"/>
                  <a:gd name="connsiteX298" fmla="*/ 759009 w 1514817"/>
                  <a:gd name="connsiteY298" fmla="*/ 46691 h 96868"/>
                  <a:gd name="connsiteX299" fmla="*/ 759009 w 1514817"/>
                  <a:gd name="connsiteY299" fmla="*/ 46691 h 96868"/>
                  <a:gd name="connsiteX300" fmla="*/ 743865 w 1514817"/>
                  <a:gd name="connsiteY300" fmla="*/ 45777 h 96868"/>
                  <a:gd name="connsiteX301" fmla="*/ 743865 w 1514817"/>
                  <a:gd name="connsiteY301" fmla="*/ 45777 h 96868"/>
                  <a:gd name="connsiteX302" fmla="*/ 728777 w 1514817"/>
                  <a:gd name="connsiteY302" fmla="*/ 44805 h 96868"/>
                  <a:gd name="connsiteX303" fmla="*/ 728777 w 1514817"/>
                  <a:gd name="connsiteY303" fmla="*/ 44805 h 96868"/>
                  <a:gd name="connsiteX304" fmla="*/ 713632 w 1514817"/>
                  <a:gd name="connsiteY304" fmla="*/ 43891 h 96868"/>
                  <a:gd name="connsiteX305" fmla="*/ 713632 w 1514817"/>
                  <a:gd name="connsiteY305" fmla="*/ 43891 h 96868"/>
                  <a:gd name="connsiteX306" fmla="*/ 698487 w 1514817"/>
                  <a:gd name="connsiteY306" fmla="*/ 42977 h 96868"/>
                  <a:gd name="connsiteX307" fmla="*/ 698487 w 1514817"/>
                  <a:gd name="connsiteY307" fmla="*/ 42977 h 96868"/>
                  <a:gd name="connsiteX308" fmla="*/ 683399 w 1514817"/>
                  <a:gd name="connsiteY308" fmla="*/ 42005 h 96868"/>
                  <a:gd name="connsiteX309" fmla="*/ 683399 w 1514817"/>
                  <a:gd name="connsiteY309" fmla="*/ 42005 h 96868"/>
                  <a:gd name="connsiteX310" fmla="*/ 668255 w 1514817"/>
                  <a:gd name="connsiteY310" fmla="*/ 41091 h 96868"/>
                  <a:gd name="connsiteX311" fmla="*/ 668255 w 1514817"/>
                  <a:gd name="connsiteY311" fmla="*/ 41091 h 96868"/>
                  <a:gd name="connsiteX312" fmla="*/ 653168 w 1514817"/>
                  <a:gd name="connsiteY312" fmla="*/ 40176 h 96868"/>
                  <a:gd name="connsiteX313" fmla="*/ 653168 w 1514817"/>
                  <a:gd name="connsiteY313" fmla="*/ 40176 h 96868"/>
                  <a:gd name="connsiteX314" fmla="*/ 638023 w 1514817"/>
                  <a:gd name="connsiteY314" fmla="*/ 39262 h 96868"/>
                  <a:gd name="connsiteX315" fmla="*/ 638023 w 1514817"/>
                  <a:gd name="connsiteY315" fmla="*/ 39262 h 96868"/>
                  <a:gd name="connsiteX316" fmla="*/ 622935 w 1514817"/>
                  <a:gd name="connsiteY316" fmla="*/ 38290 h 96868"/>
                  <a:gd name="connsiteX317" fmla="*/ 622935 w 1514817"/>
                  <a:gd name="connsiteY317" fmla="*/ 38290 h 96868"/>
                  <a:gd name="connsiteX318" fmla="*/ 607790 w 1514817"/>
                  <a:gd name="connsiteY318" fmla="*/ 37376 h 96868"/>
                  <a:gd name="connsiteX319" fmla="*/ 607790 w 1514817"/>
                  <a:gd name="connsiteY319" fmla="*/ 37376 h 96868"/>
                  <a:gd name="connsiteX320" fmla="*/ 589788 w 1514817"/>
                  <a:gd name="connsiteY320" fmla="*/ 36290 h 96868"/>
                  <a:gd name="connsiteX321" fmla="*/ 589788 w 1514817"/>
                  <a:gd name="connsiteY321" fmla="*/ 36290 h 96868"/>
                  <a:gd name="connsiteX322" fmla="*/ 577558 w 1514817"/>
                  <a:gd name="connsiteY322" fmla="*/ 35547 h 96868"/>
                  <a:gd name="connsiteX323" fmla="*/ 577558 w 1514817"/>
                  <a:gd name="connsiteY323" fmla="*/ 35547 h 96868"/>
                  <a:gd name="connsiteX324" fmla="*/ 562471 w 1514817"/>
                  <a:gd name="connsiteY324" fmla="*/ 34576 h 96868"/>
                  <a:gd name="connsiteX325" fmla="*/ 562471 w 1514817"/>
                  <a:gd name="connsiteY325" fmla="*/ 34576 h 96868"/>
                  <a:gd name="connsiteX326" fmla="*/ 544411 w 1514817"/>
                  <a:gd name="connsiteY326" fmla="*/ 33490 h 96868"/>
                  <a:gd name="connsiteX327" fmla="*/ 544411 w 1514817"/>
                  <a:gd name="connsiteY327" fmla="*/ 33490 h 96868"/>
                  <a:gd name="connsiteX328" fmla="*/ 532238 w 1514817"/>
                  <a:gd name="connsiteY328" fmla="*/ 32747 h 96868"/>
                  <a:gd name="connsiteX329" fmla="*/ 532238 w 1514817"/>
                  <a:gd name="connsiteY329" fmla="*/ 32747 h 96868"/>
                  <a:gd name="connsiteX330" fmla="*/ 517093 w 1514817"/>
                  <a:gd name="connsiteY330" fmla="*/ 31833 h 96868"/>
                  <a:gd name="connsiteX331" fmla="*/ 517093 w 1514817"/>
                  <a:gd name="connsiteY331" fmla="*/ 31833 h 96868"/>
                  <a:gd name="connsiteX332" fmla="*/ 502005 w 1514817"/>
                  <a:gd name="connsiteY332" fmla="*/ 30861 h 96868"/>
                  <a:gd name="connsiteX333" fmla="*/ 502005 w 1514817"/>
                  <a:gd name="connsiteY333" fmla="*/ 30861 h 96868"/>
                  <a:gd name="connsiteX334" fmla="*/ 486861 w 1514817"/>
                  <a:gd name="connsiteY334" fmla="*/ 29947 h 96868"/>
                  <a:gd name="connsiteX335" fmla="*/ 486861 w 1514817"/>
                  <a:gd name="connsiteY335" fmla="*/ 29947 h 96868"/>
                  <a:gd name="connsiteX336" fmla="*/ 471774 w 1514817"/>
                  <a:gd name="connsiteY336" fmla="*/ 29032 h 96868"/>
                  <a:gd name="connsiteX337" fmla="*/ 471774 w 1514817"/>
                  <a:gd name="connsiteY337" fmla="*/ 29032 h 96868"/>
                  <a:gd name="connsiteX338" fmla="*/ 456629 w 1514817"/>
                  <a:gd name="connsiteY338" fmla="*/ 28118 h 96868"/>
                  <a:gd name="connsiteX339" fmla="*/ 456629 w 1514817"/>
                  <a:gd name="connsiteY339" fmla="*/ 28118 h 96868"/>
                  <a:gd name="connsiteX340" fmla="*/ 441541 w 1514817"/>
                  <a:gd name="connsiteY340" fmla="*/ 27146 h 96868"/>
                  <a:gd name="connsiteX341" fmla="*/ 441541 w 1514817"/>
                  <a:gd name="connsiteY341" fmla="*/ 27146 h 96868"/>
                  <a:gd name="connsiteX342" fmla="*/ 426396 w 1514817"/>
                  <a:gd name="connsiteY342" fmla="*/ 26232 h 96868"/>
                  <a:gd name="connsiteX343" fmla="*/ 426396 w 1514817"/>
                  <a:gd name="connsiteY343" fmla="*/ 26232 h 96868"/>
                  <a:gd name="connsiteX344" fmla="*/ 411308 w 1514817"/>
                  <a:gd name="connsiteY344" fmla="*/ 25317 h 96868"/>
                  <a:gd name="connsiteX345" fmla="*/ 411308 w 1514817"/>
                  <a:gd name="connsiteY345" fmla="*/ 25317 h 96868"/>
                  <a:gd name="connsiteX346" fmla="*/ 396164 w 1514817"/>
                  <a:gd name="connsiteY346" fmla="*/ 24346 h 96868"/>
                  <a:gd name="connsiteX347" fmla="*/ 396164 w 1514817"/>
                  <a:gd name="connsiteY347" fmla="*/ 24346 h 96868"/>
                  <a:gd name="connsiteX348" fmla="*/ 381077 w 1514817"/>
                  <a:gd name="connsiteY348" fmla="*/ 23431 h 96868"/>
                  <a:gd name="connsiteX349" fmla="*/ 381077 w 1514817"/>
                  <a:gd name="connsiteY349" fmla="*/ 23431 h 96868"/>
                  <a:gd name="connsiteX350" fmla="*/ 365932 w 1514817"/>
                  <a:gd name="connsiteY350" fmla="*/ 22517 h 96868"/>
                  <a:gd name="connsiteX351" fmla="*/ 365932 w 1514817"/>
                  <a:gd name="connsiteY351" fmla="*/ 22517 h 96868"/>
                  <a:gd name="connsiteX352" fmla="*/ 350844 w 1514817"/>
                  <a:gd name="connsiteY352" fmla="*/ 21603 h 96868"/>
                  <a:gd name="connsiteX353" fmla="*/ 350844 w 1514817"/>
                  <a:gd name="connsiteY353" fmla="*/ 21603 h 96868"/>
                  <a:gd name="connsiteX354" fmla="*/ 335699 w 1514817"/>
                  <a:gd name="connsiteY354" fmla="*/ 20631 h 96868"/>
                  <a:gd name="connsiteX355" fmla="*/ 335699 w 1514817"/>
                  <a:gd name="connsiteY355" fmla="*/ 20631 h 96868"/>
                  <a:gd name="connsiteX356" fmla="*/ 320611 w 1514817"/>
                  <a:gd name="connsiteY356" fmla="*/ 19716 h 96868"/>
                  <a:gd name="connsiteX357" fmla="*/ 320611 w 1514817"/>
                  <a:gd name="connsiteY357" fmla="*/ 19716 h 96868"/>
                  <a:gd name="connsiteX358" fmla="*/ 305467 w 1514817"/>
                  <a:gd name="connsiteY358" fmla="*/ 18802 h 96868"/>
                  <a:gd name="connsiteX359" fmla="*/ 305467 w 1514817"/>
                  <a:gd name="connsiteY359" fmla="*/ 18802 h 96868"/>
                  <a:gd name="connsiteX360" fmla="*/ 290379 w 1514817"/>
                  <a:gd name="connsiteY360" fmla="*/ 17888 h 96868"/>
                  <a:gd name="connsiteX361" fmla="*/ 290379 w 1514817"/>
                  <a:gd name="connsiteY361" fmla="*/ 17888 h 96868"/>
                  <a:gd name="connsiteX362" fmla="*/ 275234 w 1514817"/>
                  <a:gd name="connsiteY362" fmla="*/ 16916 h 96868"/>
                  <a:gd name="connsiteX363" fmla="*/ 275234 w 1514817"/>
                  <a:gd name="connsiteY363" fmla="*/ 16916 h 96868"/>
                  <a:gd name="connsiteX364" fmla="*/ 260147 w 1514817"/>
                  <a:gd name="connsiteY364" fmla="*/ 16002 h 96868"/>
                  <a:gd name="connsiteX365" fmla="*/ 260147 w 1514817"/>
                  <a:gd name="connsiteY365" fmla="*/ 16002 h 96868"/>
                  <a:gd name="connsiteX366" fmla="*/ 245002 w 1514817"/>
                  <a:gd name="connsiteY366" fmla="*/ 15087 h 96868"/>
                  <a:gd name="connsiteX367" fmla="*/ 245002 w 1514817"/>
                  <a:gd name="connsiteY367" fmla="*/ 15087 h 96868"/>
                  <a:gd name="connsiteX368" fmla="*/ 229914 w 1514817"/>
                  <a:gd name="connsiteY368" fmla="*/ 14173 h 96868"/>
                  <a:gd name="connsiteX369" fmla="*/ 229914 w 1514817"/>
                  <a:gd name="connsiteY369" fmla="*/ 14173 h 96868"/>
                  <a:gd name="connsiteX370" fmla="*/ 214770 w 1514817"/>
                  <a:gd name="connsiteY370" fmla="*/ 13202 h 96868"/>
                  <a:gd name="connsiteX371" fmla="*/ 214770 w 1514817"/>
                  <a:gd name="connsiteY371" fmla="*/ 13202 h 96868"/>
                  <a:gd name="connsiteX372" fmla="*/ 199682 w 1514817"/>
                  <a:gd name="connsiteY372" fmla="*/ 12287 h 96868"/>
                  <a:gd name="connsiteX373" fmla="*/ 199682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6478 w 1514817"/>
                  <a:gd name="connsiteY376" fmla="*/ 10230 h 96868"/>
                  <a:gd name="connsiteX377" fmla="*/ 166478 w 1514817"/>
                  <a:gd name="connsiteY377" fmla="*/ 10230 h 96868"/>
                  <a:gd name="connsiteX378" fmla="*/ 154305 w 1514817"/>
                  <a:gd name="connsiteY378" fmla="*/ 9487 h 96868"/>
                  <a:gd name="connsiteX379" fmla="*/ 154305 w 1514817"/>
                  <a:gd name="connsiteY379" fmla="*/ 9487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87 h 96868"/>
                  <a:gd name="connsiteX383" fmla="*/ 121158 w 1514817"/>
                  <a:gd name="connsiteY383" fmla="*/ 7487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3840 w 1514817"/>
                  <a:gd name="connsiteY386" fmla="*/ 5772 h 96868"/>
                  <a:gd name="connsiteX387" fmla="*/ 93840 w 1514817"/>
                  <a:gd name="connsiteY387" fmla="*/ 5772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2 h 96868"/>
                  <a:gd name="connsiteX393" fmla="*/ 48463 w 1514817"/>
                  <a:gd name="connsiteY393" fmla="*/ 2972 h 96868"/>
                  <a:gd name="connsiteX394" fmla="*/ 33375 w 1514817"/>
                  <a:gd name="connsiteY394" fmla="*/ 2057 h 96868"/>
                  <a:gd name="connsiteX395" fmla="*/ 33375 w 1514817"/>
                  <a:gd name="connsiteY395" fmla="*/ 2057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5 h 96868"/>
                  <a:gd name="connsiteX400" fmla="*/ 15088 w 1514817"/>
                  <a:gd name="connsiteY400" fmla="*/ 4686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86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8699" y="10401"/>
                    </a:lnTo>
                    <a:lnTo>
                      <a:pt x="108699" y="10401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5"/>
                    </a:lnTo>
                    <a:lnTo>
                      <a:pt x="257003" y="19545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8497" y="23317"/>
                    </a:lnTo>
                    <a:lnTo>
                      <a:pt x="335470" y="24346"/>
                    </a:lnTo>
                    <a:lnTo>
                      <a:pt x="335470" y="24346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41312" y="30861"/>
                    </a:lnTo>
                    <a:lnTo>
                      <a:pt x="441312" y="30861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32009" y="36462"/>
                    </a:lnTo>
                    <a:lnTo>
                      <a:pt x="532009" y="36462"/>
                    </a:lnTo>
                    <a:lnTo>
                      <a:pt x="544182" y="37204"/>
                    </a:lnTo>
                    <a:lnTo>
                      <a:pt x="544182" y="37204"/>
                    </a:lnTo>
                    <a:lnTo>
                      <a:pt x="562242" y="38290"/>
                    </a:lnTo>
                    <a:lnTo>
                      <a:pt x="562242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60" y="40005"/>
                    </a:lnTo>
                    <a:lnTo>
                      <a:pt x="589560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720"/>
                    </a:lnTo>
                    <a:lnTo>
                      <a:pt x="650024" y="43720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9013" y="52235"/>
                    </a:lnTo>
                    <a:lnTo>
                      <a:pt x="789013" y="52235"/>
                    </a:lnTo>
                    <a:lnTo>
                      <a:pt x="804100" y="53149"/>
                    </a:lnTo>
                    <a:lnTo>
                      <a:pt x="804100" y="53149"/>
                    </a:lnTo>
                    <a:lnTo>
                      <a:pt x="816330" y="53950"/>
                    </a:lnTo>
                    <a:lnTo>
                      <a:pt x="816330" y="53950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64"/>
                    </a:lnTo>
                    <a:lnTo>
                      <a:pt x="876796" y="57664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636"/>
                    </a:lnTo>
                    <a:lnTo>
                      <a:pt x="925030" y="60636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3433" y="62350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65"/>
                    </a:lnTo>
                    <a:lnTo>
                      <a:pt x="1000639" y="65265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808"/>
                    </a:lnTo>
                    <a:lnTo>
                      <a:pt x="1058190" y="68808"/>
                    </a:lnTo>
                    <a:lnTo>
                      <a:pt x="1076191" y="69894"/>
                    </a:lnTo>
                    <a:lnTo>
                      <a:pt x="1076191" y="69894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609"/>
                    </a:lnTo>
                    <a:lnTo>
                      <a:pt x="1103509" y="71609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324"/>
                    </a:lnTo>
                    <a:lnTo>
                      <a:pt x="1163974" y="75324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95"/>
                    </a:lnTo>
                    <a:lnTo>
                      <a:pt x="1212266" y="78295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2010"/>
                    </a:lnTo>
                    <a:lnTo>
                      <a:pt x="1272730" y="82010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5426" y="86468"/>
                    </a:lnTo>
                    <a:lnTo>
                      <a:pt x="1345426" y="86468"/>
                    </a:lnTo>
                    <a:lnTo>
                      <a:pt x="1363427" y="87554"/>
                    </a:lnTo>
                    <a:lnTo>
                      <a:pt x="1363427" y="87554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77487" y="88411"/>
                    </a:lnTo>
                    <a:lnTo>
                      <a:pt x="1378572" y="88468"/>
                    </a:lnTo>
                    <a:lnTo>
                      <a:pt x="1378572" y="88468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240"/>
                    </a:lnTo>
                    <a:lnTo>
                      <a:pt x="1439037" y="92240"/>
                    </a:lnTo>
                    <a:lnTo>
                      <a:pt x="1451210" y="92983"/>
                    </a:lnTo>
                    <a:lnTo>
                      <a:pt x="1451210" y="92983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955"/>
                    </a:lnTo>
                    <a:lnTo>
                      <a:pt x="1499502" y="95955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1" y="92240"/>
                    </a:lnTo>
                    <a:lnTo>
                      <a:pt x="1499731" y="92240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39"/>
                    </a:lnTo>
                    <a:lnTo>
                      <a:pt x="1409034" y="86639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4"/>
                    </a:lnTo>
                    <a:lnTo>
                      <a:pt x="1348568" y="82924"/>
                    </a:lnTo>
                    <a:lnTo>
                      <a:pt x="1330509" y="81839"/>
                    </a:lnTo>
                    <a:lnTo>
                      <a:pt x="1330509" y="81839"/>
                    </a:lnTo>
                    <a:lnTo>
                      <a:pt x="1318337" y="81096"/>
                    </a:lnTo>
                    <a:lnTo>
                      <a:pt x="1318337" y="81096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0044" y="78124"/>
                    </a:lnTo>
                    <a:lnTo>
                      <a:pt x="1270044" y="78124"/>
                    </a:lnTo>
                    <a:lnTo>
                      <a:pt x="1257871" y="77381"/>
                    </a:lnTo>
                    <a:lnTo>
                      <a:pt x="1257871" y="77381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4668" y="75324"/>
                    </a:lnTo>
                    <a:lnTo>
                      <a:pt x="1224668" y="75324"/>
                    </a:lnTo>
                    <a:lnTo>
                      <a:pt x="1212495" y="74581"/>
                    </a:lnTo>
                    <a:lnTo>
                      <a:pt x="1212495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151"/>
                    </a:lnTo>
                    <a:lnTo>
                      <a:pt x="1091565" y="67151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65"/>
                    </a:lnTo>
                    <a:lnTo>
                      <a:pt x="1061332" y="65265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1" y="63436"/>
                    </a:lnTo>
                    <a:lnTo>
                      <a:pt x="1031101" y="63436"/>
                    </a:lnTo>
                    <a:lnTo>
                      <a:pt x="1013041" y="62293"/>
                    </a:lnTo>
                    <a:lnTo>
                      <a:pt x="1013041" y="62293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721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836"/>
                    </a:lnTo>
                    <a:lnTo>
                      <a:pt x="940404" y="57836"/>
                    </a:lnTo>
                    <a:lnTo>
                      <a:pt x="925259" y="56921"/>
                    </a:lnTo>
                    <a:lnTo>
                      <a:pt x="925259" y="56921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207"/>
                    </a:lnTo>
                    <a:lnTo>
                      <a:pt x="864794" y="53207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92"/>
                    </a:lnTo>
                    <a:lnTo>
                      <a:pt x="804329" y="49492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1"/>
                    </a:lnTo>
                    <a:lnTo>
                      <a:pt x="759009" y="46691"/>
                    </a:lnTo>
                    <a:lnTo>
                      <a:pt x="743865" y="45777"/>
                    </a:lnTo>
                    <a:lnTo>
                      <a:pt x="743865" y="45777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76"/>
                    </a:lnTo>
                    <a:lnTo>
                      <a:pt x="653168" y="40176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89788" y="36290"/>
                    </a:lnTo>
                    <a:lnTo>
                      <a:pt x="589788" y="36290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3"/>
                    </a:lnTo>
                    <a:lnTo>
                      <a:pt x="517093" y="31833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4" y="29032"/>
                    </a:lnTo>
                    <a:lnTo>
                      <a:pt x="471774" y="29032"/>
                    </a:lnTo>
                    <a:lnTo>
                      <a:pt x="456629" y="28118"/>
                    </a:lnTo>
                    <a:lnTo>
                      <a:pt x="456629" y="28118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431"/>
                    </a:lnTo>
                    <a:lnTo>
                      <a:pt x="381077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88"/>
                    </a:lnTo>
                    <a:lnTo>
                      <a:pt x="290379" y="17888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7"/>
                    </a:lnTo>
                    <a:lnTo>
                      <a:pt x="245002" y="15087"/>
                    </a:lnTo>
                    <a:lnTo>
                      <a:pt x="229914" y="14173"/>
                    </a:lnTo>
                    <a:lnTo>
                      <a:pt x="229914" y="14173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6478" y="10230"/>
                    </a:lnTo>
                    <a:lnTo>
                      <a:pt x="166478" y="10230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87"/>
                    </a:lnTo>
                    <a:lnTo>
                      <a:pt x="121158" y="7487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0" y="5772"/>
                    </a:lnTo>
                    <a:lnTo>
                      <a:pt x="93840" y="5772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57"/>
                    </a:lnTo>
                    <a:lnTo>
                      <a:pt x="33375" y="2057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86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AAE4A8BD-1C9B-4007-AA50-F385F89BAAB7}"/>
                  </a:ext>
                </a:extLst>
              </p:cNvPr>
              <p:cNvSpPr/>
              <p:nvPr/>
            </p:nvSpPr>
            <p:spPr>
              <a:xfrm>
                <a:off x="6676244" y="5375928"/>
                <a:ext cx="1514817" cy="96869"/>
              </a:xfrm>
              <a:custGeom>
                <a:avLst/>
                <a:gdLst>
                  <a:gd name="connsiteX0" fmla="*/ 15087 w 1514817"/>
                  <a:gd name="connsiteY0" fmla="*/ 4629 h 96869"/>
                  <a:gd name="connsiteX1" fmla="*/ 30232 w 1514817"/>
                  <a:gd name="connsiteY1" fmla="*/ 5601 h 96869"/>
                  <a:gd name="connsiteX2" fmla="*/ 30232 w 1514817"/>
                  <a:gd name="connsiteY2" fmla="*/ 5601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4 w 1514817"/>
                  <a:gd name="connsiteY5" fmla="*/ 7429 h 96869"/>
                  <a:gd name="connsiteX6" fmla="*/ 60464 w 1514817"/>
                  <a:gd name="connsiteY6" fmla="*/ 7429 h 96869"/>
                  <a:gd name="connsiteX7" fmla="*/ 75552 w 1514817"/>
                  <a:gd name="connsiteY7" fmla="*/ 8344 h 96869"/>
                  <a:gd name="connsiteX8" fmla="*/ 75552 w 1514817"/>
                  <a:gd name="connsiteY8" fmla="*/ 8344 h 96869"/>
                  <a:gd name="connsiteX9" fmla="*/ 90697 w 1514817"/>
                  <a:gd name="connsiteY9" fmla="*/ 9315 h 96869"/>
                  <a:gd name="connsiteX10" fmla="*/ 90697 w 1514817"/>
                  <a:gd name="connsiteY10" fmla="*/ 9315 h 96869"/>
                  <a:gd name="connsiteX11" fmla="*/ 105784 w 1514817"/>
                  <a:gd name="connsiteY11" fmla="*/ 10230 h 96869"/>
                  <a:gd name="connsiteX12" fmla="*/ 105784 w 1514817"/>
                  <a:gd name="connsiteY12" fmla="*/ 10230 h 96869"/>
                  <a:gd name="connsiteX13" fmla="*/ 120929 w 1514817"/>
                  <a:gd name="connsiteY13" fmla="*/ 11144 h 96869"/>
                  <a:gd name="connsiteX14" fmla="*/ 120929 w 1514817"/>
                  <a:gd name="connsiteY14" fmla="*/ 11144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1161 w 1514817"/>
                  <a:gd name="connsiteY17" fmla="*/ 13030 h 96869"/>
                  <a:gd name="connsiteX18" fmla="*/ 151161 w 1514817"/>
                  <a:gd name="connsiteY18" fmla="*/ 13030 h 96869"/>
                  <a:gd name="connsiteX19" fmla="*/ 166249 w 1514817"/>
                  <a:gd name="connsiteY19" fmla="*/ 13945 h 96869"/>
                  <a:gd name="connsiteX20" fmla="*/ 166249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9453 w 1514817"/>
                  <a:gd name="connsiteY23" fmla="*/ 16002 h 96869"/>
                  <a:gd name="connsiteX24" fmla="*/ 199453 w 1514817"/>
                  <a:gd name="connsiteY24" fmla="*/ 16002 h 96869"/>
                  <a:gd name="connsiteX25" fmla="*/ 211626 w 1514817"/>
                  <a:gd name="connsiteY25" fmla="*/ 16745 h 96869"/>
                  <a:gd name="connsiteX26" fmla="*/ 211626 w 1514817"/>
                  <a:gd name="connsiteY26" fmla="*/ 16745 h 96869"/>
                  <a:gd name="connsiteX27" fmla="*/ 226714 w 1514817"/>
                  <a:gd name="connsiteY27" fmla="*/ 17660 h 96869"/>
                  <a:gd name="connsiteX28" fmla="*/ 226714 w 1514817"/>
                  <a:gd name="connsiteY28" fmla="*/ 17660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3 w 1514817"/>
                  <a:gd name="connsiteY31" fmla="*/ 19546 h 96869"/>
                  <a:gd name="connsiteX32" fmla="*/ 257003 w 1514817"/>
                  <a:gd name="connsiteY32" fmla="*/ 19546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236 w 1514817"/>
                  <a:gd name="connsiteY35" fmla="*/ 21374 h 96869"/>
                  <a:gd name="connsiteX36" fmla="*/ 287236 w 1514817"/>
                  <a:gd name="connsiteY36" fmla="*/ 21374 h 96869"/>
                  <a:gd name="connsiteX37" fmla="*/ 302323 w 1514817"/>
                  <a:gd name="connsiteY37" fmla="*/ 22289 h 96869"/>
                  <a:gd name="connsiteX38" fmla="*/ 302323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5 h 96869"/>
                  <a:gd name="connsiteX42" fmla="*/ 332556 w 1514817"/>
                  <a:gd name="connsiteY42" fmla="*/ 24175 h 96869"/>
                  <a:gd name="connsiteX43" fmla="*/ 347700 w 1514817"/>
                  <a:gd name="connsiteY43" fmla="*/ 25089 h 96869"/>
                  <a:gd name="connsiteX44" fmla="*/ 347700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1 w 1514817"/>
                  <a:gd name="connsiteY49" fmla="*/ 27889 h 96869"/>
                  <a:gd name="connsiteX50" fmla="*/ 393021 w 1514817"/>
                  <a:gd name="connsiteY50" fmla="*/ 27889 h 96869"/>
                  <a:gd name="connsiteX51" fmla="*/ 411080 w 1514817"/>
                  <a:gd name="connsiteY51" fmla="*/ 28975 h 96869"/>
                  <a:gd name="connsiteX52" fmla="*/ 411080 w 1514817"/>
                  <a:gd name="connsiteY52" fmla="*/ 28975 h 96869"/>
                  <a:gd name="connsiteX53" fmla="*/ 423253 w 1514817"/>
                  <a:gd name="connsiteY53" fmla="*/ 29775 h 96869"/>
                  <a:gd name="connsiteX54" fmla="*/ 423253 w 1514817"/>
                  <a:gd name="connsiteY54" fmla="*/ 29775 h 96869"/>
                  <a:gd name="connsiteX55" fmla="*/ 438397 w 1514817"/>
                  <a:gd name="connsiteY55" fmla="*/ 30690 h 96869"/>
                  <a:gd name="connsiteX56" fmla="*/ 438397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8 w 1514817"/>
                  <a:gd name="connsiteY61" fmla="*/ 33490 h 96869"/>
                  <a:gd name="connsiteX62" fmla="*/ 483718 w 1514817"/>
                  <a:gd name="connsiteY62" fmla="*/ 33490 h 96869"/>
                  <a:gd name="connsiteX63" fmla="*/ 498862 w 1514817"/>
                  <a:gd name="connsiteY63" fmla="*/ 34404 h 96869"/>
                  <a:gd name="connsiteX64" fmla="*/ 498862 w 1514817"/>
                  <a:gd name="connsiteY64" fmla="*/ 34404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4 w 1514817"/>
                  <a:gd name="connsiteY67" fmla="*/ 36233 h 96869"/>
                  <a:gd name="connsiteX68" fmla="*/ 529094 w 1514817"/>
                  <a:gd name="connsiteY68" fmla="*/ 36233 h 96869"/>
                  <a:gd name="connsiteX69" fmla="*/ 544182 w 1514817"/>
                  <a:gd name="connsiteY69" fmla="*/ 37205 h 96869"/>
                  <a:gd name="connsiteX70" fmla="*/ 544182 w 1514817"/>
                  <a:gd name="connsiteY70" fmla="*/ 37205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5 w 1514817"/>
                  <a:gd name="connsiteY73" fmla="*/ 39034 h 96869"/>
                  <a:gd name="connsiteX74" fmla="*/ 574415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20 h 96869"/>
                  <a:gd name="connsiteX78" fmla="*/ 604647 w 1514817"/>
                  <a:gd name="connsiteY78" fmla="*/ 40920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79 w 1514817"/>
                  <a:gd name="connsiteY81" fmla="*/ 42748 h 96869"/>
                  <a:gd name="connsiteX82" fmla="*/ 634879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8026 w 1514817"/>
                  <a:gd name="connsiteY85" fmla="*/ 44806 h 96869"/>
                  <a:gd name="connsiteX86" fmla="*/ 668026 w 1514817"/>
                  <a:gd name="connsiteY86" fmla="*/ 44806 h 96869"/>
                  <a:gd name="connsiteX87" fmla="*/ 680257 w 1514817"/>
                  <a:gd name="connsiteY87" fmla="*/ 45549 h 96869"/>
                  <a:gd name="connsiteX88" fmla="*/ 680257 w 1514817"/>
                  <a:gd name="connsiteY88" fmla="*/ 45549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434 h 96869"/>
                  <a:gd name="connsiteX92" fmla="*/ 710489 w 1514817"/>
                  <a:gd name="connsiteY92" fmla="*/ 47434 h 96869"/>
                  <a:gd name="connsiteX93" fmla="*/ 725576 w 1514817"/>
                  <a:gd name="connsiteY93" fmla="*/ 48349 h 96869"/>
                  <a:gd name="connsiteX94" fmla="*/ 725576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5809 w 1514817"/>
                  <a:gd name="connsiteY97" fmla="*/ 50178 h 96869"/>
                  <a:gd name="connsiteX98" fmla="*/ 755809 w 1514817"/>
                  <a:gd name="connsiteY98" fmla="*/ 50178 h 96869"/>
                  <a:gd name="connsiteX99" fmla="*/ 770954 w 1514817"/>
                  <a:gd name="connsiteY99" fmla="*/ 51149 h 96869"/>
                  <a:gd name="connsiteX100" fmla="*/ 770954 w 1514817"/>
                  <a:gd name="connsiteY100" fmla="*/ 51149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0 w 1514817"/>
                  <a:gd name="connsiteY105" fmla="*/ 53892 h 96869"/>
                  <a:gd name="connsiteX106" fmla="*/ 816330 w 1514817"/>
                  <a:gd name="connsiteY106" fmla="*/ 53892 h 96869"/>
                  <a:gd name="connsiteX107" fmla="*/ 834333 w 1514817"/>
                  <a:gd name="connsiteY107" fmla="*/ 55035 h 96869"/>
                  <a:gd name="connsiteX108" fmla="*/ 834333 w 1514817"/>
                  <a:gd name="connsiteY108" fmla="*/ 55035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4565 w 1514817"/>
                  <a:gd name="connsiteY111" fmla="*/ 56864 h 96869"/>
                  <a:gd name="connsiteX112" fmla="*/ 864565 w 1514817"/>
                  <a:gd name="connsiteY112" fmla="*/ 56864 h 96869"/>
                  <a:gd name="connsiteX113" fmla="*/ 879710 w 1514817"/>
                  <a:gd name="connsiteY113" fmla="*/ 57836 h 96869"/>
                  <a:gd name="connsiteX114" fmla="*/ 879710 w 1514817"/>
                  <a:gd name="connsiteY114" fmla="*/ 57836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7 w 1514817"/>
                  <a:gd name="connsiteY117" fmla="*/ 59493 h 96869"/>
                  <a:gd name="connsiteX118" fmla="*/ 907027 w 1514817"/>
                  <a:gd name="connsiteY118" fmla="*/ 59493 h 96869"/>
                  <a:gd name="connsiteX119" fmla="*/ 925030 w 1514817"/>
                  <a:gd name="connsiteY119" fmla="*/ 60579 h 96869"/>
                  <a:gd name="connsiteX120" fmla="*/ 925030 w 1514817"/>
                  <a:gd name="connsiteY120" fmla="*/ 60579 h 96869"/>
                  <a:gd name="connsiteX121" fmla="*/ 937260 w 1514817"/>
                  <a:gd name="connsiteY121" fmla="*/ 61379 h 96869"/>
                  <a:gd name="connsiteX122" fmla="*/ 937260 w 1514817"/>
                  <a:gd name="connsiteY122" fmla="*/ 61379 h 96869"/>
                  <a:gd name="connsiteX123" fmla="*/ 952348 w 1514817"/>
                  <a:gd name="connsiteY123" fmla="*/ 62294 h 96869"/>
                  <a:gd name="connsiteX124" fmla="*/ 952348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4 w 1514817"/>
                  <a:gd name="connsiteY129" fmla="*/ 65094 h 96869"/>
                  <a:gd name="connsiteX130" fmla="*/ 997724 w 1514817"/>
                  <a:gd name="connsiteY130" fmla="*/ 65094 h 96869"/>
                  <a:gd name="connsiteX131" fmla="*/ 1012812 w 1514817"/>
                  <a:gd name="connsiteY131" fmla="*/ 66008 h 96869"/>
                  <a:gd name="connsiteX132" fmla="*/ 1012812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5 w 1514817"/>
                  <a:gd name="connsiteY135" fmla="*/ 67837 h 96869"/>
                  <a:gd name="connsiteX136" fmla="*/ 1043045 w 1514817"/>
                  <a:gd name="connsiteY136" fmla="*/ 67837 h 96869"/>
                  <a:gd name="connsiteX137" fmla="*/ 1058189 w 1514817"/>
                  <a:gd name="connsiteY137" fmla="*/ 68809 h 96869"/>
                  <a:gd name="connsiteX138" fmla="*/ 1058189 w 1514817"/>
                  <a:gd name="connsiteY138" fmla="*/ 68809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8 h 96869"/>
                  <a:gd name="connsiteX142" fmla="*/ 1088422 w 1514817"/>
                  <a:gd name="connsiteY142" fmla="*/ 70638 h 96869"/>
                  <a:gd name="connsiteX143" fmla="*/ 1103509 w 1514817"/>
                  <a:gd name="connsiteY143" fmla="*/ 71552 h 96869"/>
                  <a:gd name="connsiteX144" fmla="*/ 1103509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7 w 1514817"/>
                  <a:gd name="connsiteY149" fmla="*/ 74352 h 96869"/>
                  <a:gd name="connsiteX150" fmla="*/ 1148887 w 1514817"/>
                  <a:gd name="connsiteY150" fmla="*/ 74352 h 96869"/>
                  <a:gd name="connsiteX151" fmla="*/ 1163974 w 1514817"/>
                  <a:gd name="connsiteY151" fmla="*/ 75267 h 96869"/>
                  <a:gd name="connsiteX152" fmla="*/ 1163974 w 1514817"/>
                  <a:gd name="connsiteY152" fmla="*/ 75267 h 96869"/>
                  <a:gd name="connsiteX153" fmla="*/ 1179119 w 1514817"/>
                  <a:gd name="connsiteY153" fmla="*/ 76238 h 96869"/>
                  <a:gd name="connsiteX154" fmla="*/ 1179119 w 1514817"/>
                  <a:gd name="connsiteY154" fmla="*/ 76238 h 96869"/>
                  <a:gd name="connsiteX155" fmla="*/ 1194206 w 1514817"/>
                  <a:gd name="connsiteY155" fmla="*/ 77153 h 96869"/>
                  <a:gd name="connsiteX156" fmla="*/ 1194206 w 1514817"/>
                  <a:gd name="connsiteY156" fmla="*/ 77153 h 96869"/>
                  <a:gd name="connsiteX157" fmla="*/ 1212266 w 1514817"/>
                  <a:gd name="connsiteY157" fmla="*/ 78238 h 96869"/>
                  <a:gd name="connsiteX158" fmla="*/ 1212266 w 1514817"/>
                  <a:gd name="connsiteY158" fmla="*/ 78238 h 96869"/>
                  <a:gd name="connsiteX159" fmla="*/ 1224439 w 1514817"/>
                  <a:gd name="connsiteY159" fmla="*/ 79039 h 96869"/>
                  <a:gd name="connsiteX160" fmla="*/ 1224439 w 1514817"/>
                  <a:gd name="connsiteY160" fmla="*/ 79039 h 96869"/>
                  <a:gd name="connsiteX161" fmla="*/ 1239584 w 1514817"/>
                  <a:gd name="connsiteY161" fmla="*/ 79953 h 96869"/>
                  <a:gd name="connsiteX162" fmla="*/ 1239584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72730 w 1514817"/>
                  <a:gd name="connsiteY165" fmla="*/ 81953 h 96869"/>
                  <a:gd name="connsiteX166" fmla="*/ 1272730 w 1514817"/>
                  <a:gd name="connsiteY166" fmla="*/ 81953 h 96869"/>
                  <a:gd name="connsiteX167" fmla="*/ 1284903 w 1514817"/>
                  <a:gd name="connsiteY167" fmla="*/ 82753 h 96869"/>
                  <a:gd name="connsiteX168" fmla="*/ 1284903 w 1514817"/>
                  <a:gd name="connsiteY168" fmla="*/ 82753 h 96869"/>
                  <a:gd name="connsiteX169" fmla="*/ 1302963 w 1514817"/>
                  <a:gd name="connsiteY169" fmla="*/ 83839 h 96869"/>
                  <a:gd name="connsiteX170" fmla="*/ 1302963 w 1514817"/>
                  <a:gd name="connsiteY170" fmla="*/ 83839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3195 w 1514817"/>
                  <a:gd name="connsiteY173" fmla="*/ 85725 h 96869"/>
                  <a:gd name="connsiteX174" fmla="*/ 1333195 w 1514817"/>
                  <a:gd name="connsiteY174" fmla="*/ 85725 h 96869"/>
                  <a:gd name="connsiteX175" fmla="*/ 1348340 w 1514817"/>
                  <a:gd name="connsiteY175" fmla="*/ 86640 h 96869"/>
                  <a:gd name="connsiteX176" fmla="*/ 1348340 w 1514817"/>
                  <a:gd name="connsiteY176" fmla="*/ 86640 h 96869"/>
                  <a:gd name="connsiteX177" fmla="*/ 1360513 w 1514817"/>
                  <a:gd name="connsiteY177" fmla="*/ 87383 h 96869"/>
                  <a:gd name="connsiteX178" fmla="*/ 1360513 w 1514817"/>
                  <a:gd name="connsiteY178" fmla="*/ 87383 h 96869"/>
                  <a:gd name="connsiteX179" fmla="*/ 1375657 w 1514817"/>
                  <a:gd name="connsiteY179" fmla="*/ 88297 h 96869"/>
                  <a:gd name="connsiteX180" fmla="*/ 1375657 w 1514817"/>
                  <a:gd name="connsiteY180" fmla="*/ 88297 h 96869"/>
                  <a:gd name="connsiteX181" fmla="*/ 1393660 w 1514817"/>
                  <a:gd name="connsiteY181" fmla="*/ 89440 h 96869"/>
                  <a:gd name="connsiteX182" fmla="*/ 1393660 w 1514817"/>
                  <a:gd name="connsiteY182" fmla="*/ 89440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8 w 1514817"/>
                  <a:gd name="connsiteY185" fmla="*/ 91097 h 96869"/>
                  <a:gd name="connsiteX186" fmla="*/ 1420978 w 1514817"/>
                  <a:gd name="connsiteY186" fmla="*/ 91097 h 96869"/>
                  <a:gd name="connsiteX187" fmla="*/ 1436122 w 1514817"/>
                  <a:gd name="connsiteY187" fmla="*/ 92012 h 96869"/>
                  <a:gd name="connsiteX188" fmla="*/ 1436122 w 1514817"/>
                  <a:gd name="connsiteY188" fmla="*/ 92012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2 w 1514817"/>
                  <a:gd name="connsiteY193" fmla="*/ 94812 h 96869"/>
                  <a:gd name="connsiteX194" fmla="*/ 1481442 w 1514817"/>
                  <a:gd name="connsiteY194" fmla="*/ 94812 h 96869"/>
                  <a:gd name="connsiteX195" fmla="*/ 1499502 w 1514817"/>
                  <a:gd name="connsiteY195" fmla="*/ 95898 h 96869"/>
                  <a:gd name="connsiteX196" fmla="*/ 1499502 w 1514817"/>
                  <a:gd name="connsiteY196" fmla="*/ 95898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9730 w 1514817"/>
                  <a:gd name="connsiteY199" fmla="*/ 92240 h 96869"/>
                  <a:gd name="connsiteX200" fmla="*/ 1499730 w 1514817"/>
                  <a:gd name="connsiteY200" fmla="*/ 92240 h 96869"/>
                  <a:gd name="connsiteX201" fmla="*/ 1484586 w 1514817"/>
                  <a:gd name="connsiteY201" fmla="*/ 91269 h 96869"/>
                  <a:gd name="connsiteX202" fmla="*/ 1484586 w 1514817"/>
                  <a:gd name="connsiteY202" fmla="*/ 91269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4353 w 1514817"/>
                  <a:gd name="connsiteY205" fmla="*/ 89440 h 96869"/>
                  <a:gd name="connsiteX206" fmla="*/ 1454353 w 1514817"/>
                  <a:gd name="connsiteY206" fmla="*/ 89440 h 96869"/>
                  <a:gd name="connsiteX207" fmla="*/ 1439265 w 1514817"/>
                  <a:gd name="connsiteY207" fmla="*/ 88525 h 96869"/>
                  <a:gd name="connsiteX208" fmla="*/ 1439265 w 1514817"/>
                  <a:gd name="connsiteY208" fmla="*/ 88525 h 96869"/>
                  <a:gd name="connsiteX209" fmla="*/ 1424121 w 1514817"/>
                  <a:gd name="connsiteY209" fmla="*/ 87554 h 96869"/>
                  <a:gd name="connsiteX210" fmla="*/ 1424121 w 1514817"/>
                  <a:gd name="connsiteY210" fmla="*/ 87554 h 96869"/>
                  <a:gd name="connsiteX211" fmla="*/ 1409033 w 1514817"/>
                  <a:gd name="connsiteY211" fmla="*/ 86640 h 96869"/>
                  <a:gd name="connsiteX212" fmla="*/ 1409033 w 1514817"/>
                  <a:gd name="connsiteY212" fmla="*/ 86640 h 96869"/>
                  <a:gd name="connsiteX213" fmla="*/ 1393889 w 1514817"/>
                  <a:gd name="connsiteY213" fmla="*/ 85725 h 96869"/>
                  <a:gd name="connsiteX214" fmla="*/ 1393889 w 1514817"/>
                  <a:gd name="connsiteY214" fmla="*/ 85725 h 96869"/>
                  <a:gd name="connsiteX215" fmla="*/ 1378801 w 1514817"/>
                  <a:gd name="connsiteY215" fmla="*/ 84754 h 96869"/>
                  <a:gd name="connsiteX216" fmla="*/ 1378801 w 1514817"/>
                  <a:gd name="connsiteY216" fmla="*/ 84754 h 96869"/>
                  <a:gd name="connsiteX217" fmla="*/ 1360741 w 1514817"/>
                  <a:gd name="connsiteY217" fmla="*/ 83668 h 96869"/>
                  <a:gd name="connsiteX218" fmla="*/ 1360741 w 1514817"/>
                  <a:gd name="connsiteY218" fmla="*/ 83668 h 96869"/>
                  <a:gd name="connsiteX219" fmla="*/ 1348568 w 1514817"/>
                  <a:gd name="connsiteY219" fmla="*/ 82925 h 96869"/>
                  <a:gd name="connsiteX220" fmla="*/ 1348568 w 1514817"/>
                  <a:gd name="connsiteY220" fmla="*/ 82925 h 96869"/>
                  <a:gd name="connsiteX221" fmla="*/ 1333424 w 1514817"/>
                  <a:gd name="connsiteY221" fmla="*/ 82010 h 96869"/>
                  <a:gd name="connsiteX222" fmla="*/ 1333424 w 1514817"/>
                  <a:gd name="connsiteY222" fmla="*/ 82010 h 96869"/>
                  <a:gd name="connsiteX223" fmla="*/ 1315421 w 1514817"/>
                  <a:gd name="connsiteY223" fmla="*/ 80867 h 96869"/>
                  <a:gd name="connsiteX224" fmla="*/ 1315421 w 1514817"/>
                  <a:gd name="connsiteY224" fmla="*/ 80867 h 96869"/>
                  <a:gd name="connsiteX225" fmla="*/ 1303192 w 1514817"/>
                  <a:gd name="connsiteY225" fmla="*/ 80124 h 96869"/>
                  <a:gd name="connsiteX226" fmla="*/ 1303192 w 1514817"/>
                  <a:gd name="connsiteY226" fmla="*/ 80124 h 96869"/>
                  <a:gd name="connsiteX227" fmla="*/ 1288104 w 1514817"/>
                  <a:gd name="connsiteY227" fmla="*/ 79210 h 96869"/>
                  <a:gd name="connsiteX228" fmla="*/ 1288104 w 1514817"/>
                  <a:gd name="connsiteY228" fmla="*/ 79210 h 96869"/>
                  <a:gd name="connsiteX229" fmla="*/ 1272959 w 1514817"/>
                  <a:gd name="connsiteY229" fmla="*/ 78296 h 96869"/>
                  <a:gd name="connsiteX230" fmla="*/ 1272959 w 1514817"/>
                  <a:gd name="connsiteY230" fmla="*/ 78296 h 96869"/>
                  <a:gd name="connsiteX231" fmla="*/ 1257871 w 1514817"/>
                  <a:gd name="connsiteY231" fmla="*/ 77324 h 96869"/>
                  <a:gd name="connsiteX232" fmla="*/ 1257871 w 1514817"/>
                  <a:gd name="connsiteY232" fmla="*/ 77324 h 96869"/>
                  <a:gd name="connsiteX233" fmla="*/ 1242727 w 1514817"/>
                  <a:gd name="connsiteY233" fmla="*/ 76410 h 96869"/>
                  <a:gd name="connsiteX234" fmla="*/ 1242727 w 1514817"/>
                  <a:gd name="connsiteY234" fmla="*/ 76410 h 96869"/>
                  <a:gd name="connsiteX235" fmla="*/ 1227582 w 1514817"/>
                  <a:gd name="connsiteY235" fmla="*/ 75495 h 96869"/>
                  <a:gd name="connsiteX236" fmla="*/ 1227582 w 1514817"/>
                  <a:gd name="connsiteY236" fmla="*/ 75495 h 96869"/>
                  <a:gd name="connsiteX237" fmla="*/ 1212494 w 1514817"/>
                  <a:gd name="connsiteY237" fmla="*/ 74581 h 96869"/>
                  <a:gd name="connsiteX238" fmla="*/ 1212494 w 1514817"/>
                  <a:gd name="connsiteY238" fmla="*/ 74581 h 96869"/>
                  <a:gd name="connsiteX239" fmla="*/ 1197350 w 1514817"/>
                  <a:gd name="connsiteY239" fmla="*/ 73609 h 96869"/>
                  <a:gd name="connsiteX240" fmla="*/ 1197350 w 1514817"/>
                  <a:gd name="connsiteY240" fmla="*/ 73609 h 96869"/>
                  <a:gd name="connsiteX241" fmla="*/ 1182262 w 1514817"/>
                  <a:gd name="connsiteY241" fmla="*/ 72695 h 96869"/>
                  <a:gd name="connsiteX242" fmla="*/ 1182262 w 1514817"/>
                  <a:gd name="connsiteY242" fmla="*/ 72695 h 96869"/>
                  <a:gd name="connsiteX243" fmla="*/ 1167117 w 1514817"/>
                  <a:gd name="connsiteY243" fmla="*/ 71780 h 96869"/>
                  <a:gd name="connsiteX244" fmla="*/ 1167117 w 1514817"/>
                  <a:gd name="connsiteY244" fmla="*/ 71780 h 96869"/>
                  <a:gd name="connsiteX245" fmla="*/ 1152030 w 1514817"/>
                  <a:gd name="connsiteY245" fmla="*/ 70866 h 96869"/>
                  <a:gd name="connsiteX246" fmla="*/ 1152030 w 1514817"/>
                  <a:gd name="connsiteY246" fmla="*/ 70866 h 96869"/>
                  <a:gd name="connsiteX247" fmla="*/ 1136885 w 1514817"/>
                  <a:gd name="connsiteY247" fmla="*/ 69895 h 96869"/>
                  <a:gd name="connsiteX248" fmla="*/ 1136885 w 1514817"/>
                  <a:gd name="connsiteY248" fmla="*/ 69895 h 96869"/>
                  <a:gd name="connsiteX249" fmla="*/ 1121797 w 1514817"/>
                  <a:gd name="connsiteY249" fmla="*/ 68980 h 96869"/>
                  <a:gd name="connsiteX250" fmla="*/ 1121797 w 1514817"/>
                  <a:gd name="connsiteY250" fmla="*/ 68980 h 96869"/>
                  <a:gd name="connsiteX251" fmla="*/ 1106653 w 1514817"/>
                  <a:gd name="connsiteY251" fmla="*/ 68066 h 96869"/>
                  <a:gd name="connsiteX252" fmla="*/ 1106653 w 1514817"/>
                  <a:gd name="connsiteY252" fmla="*/ 68066 h 96869"/>
                  <a:gd name="connsiteX253" fmla="*/ 1091565 w 1514817"/>
                  <a:gd name="connsiteY253" fmla="*/ 67094 h 96869"/>
                  <a:gd name="connsiteX254" fmla="*/ 1091565 w 1514817"/>
                  <a:gd name="connsiteY254" fmla="*/ 67094 h 96869"/>
                  <a:gd name="connsiteX255" fmla="*/ 1076420 w 1514817"/>
                  <a:gd name="connsiteY255" fmla="*/ 66180 h 96869"/>
                  <a:gd name="connsiteX256" fmla="*/ 1076420 w 1514817"/>
                  <a:gd name="connsiteY256" fmla="*/ 66180 h 96869"/>
                  <a:gd name="connsiteX257" fmla="*/ 1061332 w 1514817"/>
                  <a:gd name="connsiteY257" fmla="*/ 65266 h 96869"/>
                  <a:gd name="connsiteX258" fmla="*/ 1061332 w 1514817"/>
                  <a:gd name="connsiteY258" fmla="*/ 65266 h 96869"/>
                  <a:gd name="connsiteX259" fmla="*/ 1046188 w 1514817"/>
                  <a:gd name="connsiteY259" fmla="*/ 64351 h 96869"/>
                  <a:gd name="connsiteX260" fmla="*/ 1046188 w 1514817"/>
                  <a:gd name="connsiteY260" fmla="*/ 64351 h 96869"/>
                  <a:gd name="connsiteX261" fmla="*/ 1031100 w 1514817"/>
                  <a:gd name="connsiteY261" fmla="*/ 63380 h 96869"/>
                  <a:gd name="connsiteX262" fmla="*/ 1031100 w 1514817"/>
                  <a:gd name="connsiteY262" fmla="*/ 63380 h 96869"/>
                  <a:gd name="connsiteX263" fmla="*/ 1015956 w 1514817"/>
                  <a:gd name="connsiteY263" fmla="*/ 62465 h 96869"/>
                  <a:gd name="connsiteX264" fmla="*/ 1015956 w 1514817"/>
                  <a:gd name="connsiteY264" fmla="*/ 62465 h 96869"/>
                  <a:gd name="connsiteX265" fmla="*/ 1000868 w 1514817"/>
                  <a:gd name="connsiteY265" fmla="*/ 61551 h 96869"/>
                  <a:gd name="connsiteX266" fmla="*/ 1000868 w 1514817"/>
                  <a:gd name="connsiteY266" fmla="*/ 61551 h 96869"/>
                  <a:gd name="connsiteX267" fmla="*/ 985723 w 1514817"/>
                  <a:gd name="connsiteY267" fmla="*/ 60636 h 96869"/>
                  <a:gd name="connsiteX268" fmla="*/ 985723 w 1514817"/>
                  <a:gd name="connsiteY268" fmla="*/ 60636 h 96869"/>
                  <a:gd name="connsiteX269" fmla="*/ 970635 w 1514817"/>
                  <a:gd name="connsiteY269" fmla="*/ 59665 h 96869"/>
                  <a:gd name="connsiteX270" fmla="*/ 970635 w 1514817"/>
                  <a:gd name="connsiteY270" fmla="*/ 59665 h 96869"/>
                  <a:gd name="connsiteX271" fmla="*/ 955491 w 1514817"/>
                  <a:gd name="connsiteY271" fmla="*/ 58750 h 96869"/>
                  <a:gd name="connsiteX272" fmla="*/ 955491 w 1514817"/>
                  <a:gd name="connsiteY272" fmla="*/ 58750 h 96869"/>
                  <a:gd name="connsiteX273" fmla="*/ 937488 w 1514817"/>
                  <a:gd name="connsiteY273" fmla="*/ 57665 h 96869"/>
                  <a:gd name="connsiteX274" fmla="*/ 937488 w 1514817"/>
                  <a:gd name="connsiteY274" fmla="*/ 57665 h 96869"/>
                  <a:gd name="connsiteX275" fmla="*/ 925259 w 1514817"/>
                  <a:gd name="connsiteY275" fmla="*/ 56922 h 96869"/>
                  <a:gd name="connsiteX276" fmla="*/ 925259 w 1514817"/>
                  <a:gd name="connsiteY276" fmla="*/ 56922 h 96869"/>
                  <a:gd name="connsiteX277" fmla="*/ 910171 w 1514817"/>
                  <a:gd name="connsiteY277" fmla="*/ 55950 h 96869"/>
                  <a:gd name="connsiteX278" fmla="*/ 910171 w 1514817"/>
                  <a:gd name="connsiteY278" fmla="*/ 55950 h 96869"/>
                  <a:gd name="connsiteX279" fmla="*/ 892111 w 1514817"/>
                  <a:gd name="connsiteY279" fmla="*/ 54864 h 96869"/>
                  <a:gd name="connsiteX280" fmla="*/ 892111 w 1514817"/>
                  <a:gd name="connsiteY280" fmla="*/ 54864 h 96869"/>
                  <a:gd name="connsiteX281" fmla="*/ 879938 w 1514817"/>
                  <a:gd name="connsiteY281" fmla="*/ 54121 h 96869"/>
                  <a:gd name="connsiteX282" fmla="*/ 879938 w 1514817"/>
                  <a:gd name="connsiteY282" fmla="*/ 54121 h 96869"/>
                  <a:gd name="connsiteX283" fmla="*/ 864794 w 1514817"/>
                  <a:gd name="connsiteY283" fmla="*/ 53149 h 96869"/>
                  <a:gd name="connsiteX284" fmla="*/ 864794 w 1514817"/>
                  <a:gd name="connsiteY284" fmla="*/ 53149 h 96869"/>
                  <a:gd name="connsiteX285" fmla="*/ 849706 w 1514817"/>
                  <a:gd name="connsiteY285" fmla="*/ 52235 h 96869"/>
                  <a:gd name="connsiteX286" fmla="*/ 849706 w 1514817"/>
                  <a:gd name="connsiteY286" fmla="*/ 52235 h 96869"/>
                  <a:gd name="connsiteX287" fmla="*/ 834562 w 1514817"/>
                  <a:gd name="connsiteY287" fmla="*/ 51321 h 96869"/>
                  <a:gd name="connsiteX288" fmla="*/ 834562 w 1514817"/>
                  <a:gd name="connsiteY288" fmla="*/ 51321 h 96869"/>
                  <a:gd name="connsiteX289" fmla="*/ 819474 w 1514817"/>
                  <a:gd name="connsiteY289" fmla="*/ 50406 h 96869"/>
                  <a:gd name="connsiteX290" fmla="*/ 819474 w 1514817"/>
                  <a:gd name="connsiteY290" fmla="*/ 50406 h 96869"/>
                  <a:gd name="connsiteX291" fmla="*/ 804329 w 1514817"/>
                  <a:gd name="connsiteY291" fmla="*/ 49435 h 96869"/>
                  <a:gd name="connsiteX292" fmla="*/ 804329 w 1514817"/>
                  <a:gd name="connsiteY292" fmla="*/ 49435 h 96869"/>
                  <a:gd name="connsiteX293" fmla="*/ 789241 w 1514817"/>
                  <a:gd name="connsiteY293" fmla="*/ 48520 h 96869"/>
                  <a:gd name="connsiteX294" fmla="*/ 789241 w 1514817"/>
                  <a:gd name="connsiteY294" fmla="*/ 48520 h 96869"/>
                  <a:gd name="connsiteX295" fmla="*/ 774097 w 1514817"/>
                  <a:gd name="connsiteY295" fmla="*/ 47606 h 96869"/>
                  <a:gd name="connsiteX296" fmla="*/ 774097 w 1514817"/>
                  <a:gd name="connsiteY296" fmla="*/ 47606 h 96869"/>
                  <a:gd name="connsiteX297" fmla="*/ 759009 w 1514817"/>
                  <a:gd name="connsiteY297" fmla="*/ 46692 h 96869"/>
                  <a:gd name="connsiteX298" fmla="*/ 759009 w 1514817"/>
                  <a:gd name="connsiteY298" fmla="*/ 46692 h 96869"/>
                  <a:gd name="connsiteX299" fmla="*/ 743864 w 1514817"/>
                  <a:gd name="connsiteY299" fmla="*/ 45720 h 96869"/>
                  <a:gd name="connsiteX300" fmla="*/ 743864 w 1514817"/>
                  <a:gd name="connsiteY300" fmla="*/ 45720 h 96869"/>
                  <a:gd name="connsiteX301" fmla="*/ 728777 w 1514817"/>
                  <a:gd name="connsiteY301" fmla="*/ 44806 h 96869"/>
                  <a:gd name="connsiteX302" fmla="*/ 728777 w 1514817"/>
                  <a:gd name="connsiteY302" fmla="*/ 44806 h 96869"/>
                  <a:gd name="connsiteX303" fmla="*/ 713632 w 1514817"/>
                  <a:gd name="connsiteY303" fmla="*/ 43891 h 96869"/>
                  <a:gd name="connsiteX304" fmla="*/ 713632 w 1514817"/>
                  <a:gd name="connsiteY304" fmla="*/ 43891 h 96869"/>
                  <a:gd name="connsiteX305" fmla="*/ 698487 w 1514817"/>
                  <a:gd name="connsiteY305" fmla="*/ 42977 h 96869"/>
                  <a:gd name="connsiteX306" fmla="*/ 698487 w 1514817"/>
                  <a:gd name="connsiteY306" fmla="*/ 42977 h 96869"/>
                  <a:gd name="connsiteX307" fmla="*/ 683399 w 1514817"/>
                  <a:gd name="connsiteY307" fmla="*/ 42005 h 96869"/>
                  <a:gd name="connsiteX308" fmla="*/ 683399 w 1514817"/>
                  <a:gd name="connsiteY308" fmla="*/ 42005 h 96869"/>
                  <a:gd name="connsiteX309" fmla="*/ 668255 w 1514817"/>
                  <a:gd name="connsiteY309" fmla="*/ 41091 h 96869"/>
                  <a:gd name="connsiteX310" fmla="*/ 668255 w 1514817"/>
                  <a:gd name="connsiteY310" fmla="*/ 41091 h 96869"/>
                  <a:gd name="connsiteX311" fmla="*/ 653167 w 1514817"/>
                  <a:gd name="connsiteY311" fmla="*/ 40177 h 96869"/>
                  <a:gd name="connsiteX312" fmla="*/ 653167 w 1514817"/>
                  <a:gd name="connsiteY312" fmla="*/ 40177 h 96869"/>
                  <a:gd name="connsiteX313" fmla="*/ 638023 w 1514817"/>
                  <a:gd name="connsiteY313" fmla="*/ 39262 h 96869"/>
                  <a:gd name="connsiteX314" fmla="*/ 638023 w 1514817"/>
                  <a:gd name="connsiteY314" fmla="*/ 39262 h 96869"/>
                  <a:gd name="connsiteX315" fmla="*/ 620020 w 1514817"/>
                  <a:gd name="connsiteY315" fmla="*/ 38119 h 96869"/>
                  <a:gd name="connsiteX316" fmla="*/ 620020 w 1514817"/>
                  <a:gd name="connsiteY316" fmla="*/ 38119 h 96869"/>
                  <a:gd name="connsiteX317" fmla="*/ 607790 w 1514817"/>
                  <a:gd name="connsiteY317" fmla="*/ 37376 h 96869"/>
                  <a:gd name="connsiteX318" fmla="*/ 607790 w 1514817"/>
                  <a:gd name="connsiteY318" fmla="*/ 37376 h 96869"/>
                  <a:gd name="connsiteX319" fmla="*/ 592702 w 1514817"/>
                  <a:gd name="connsiteY319" fmla="*/ 36462 h 96869"/>
                  <a:gd name="connsiteX320" fmla="*/ 592702 w 1514817"/>
                  <a:gd name="connsiteY320" fmla="*/ 36462 h 96869"/>
                  <a:gd name="connsiteX321" fmla="*/ 577558 w 1514817"/>
                  <a:gd name="connsiteY321" fmla="*/ 35490 h 96869"/>
                  <a:gd name="connsiteX322" fmla="*/ 577558 w 1514817"/>
                  <a:gd name="connsiteY322" fmla="*/ 35490 h 96869"/>
                  <a:gd name="connsiteX323" fmla="*/ 559555 w 1514817"/>
                  <a:gd name="connsiteY323" fmla="*/ 34404 h 96869"/>
                  <a:gd name="connsiteX324" fmla="*/ 559555 w 1514817"/>
                  <a:gd name="connsiteY324" fmla="*/ 34404 h 96869"/>
                  <a:gd name="connsiteX325" fmla="*/ 547326 w 1514817"/>
                  <a:gd name="connsiteY325" fmla="*/ 33661 h 96869"/>
                  <a:gd name="connsiteX326" fmla="*/ 547326 w 1514817"/>
                  <a:gd name="connsiteY326" fmla="*/ 33661 h 96869"/>
                  <a:gd name="connsiteX327" fmla="*/ 532238 w 1514817"/>
                  <a:gd name="connsiteY327" fmla="*/ 32747 h 96869"/>
                  <a:gd name="connsiteX328" fmla="*/ 532238 w 1514817"/>
                  <a:gd name="connsiteY328" fmla="*/ 32747 h 96869"/>
                  <a:gd name="connsiteX329" fmla="*/ 516064 w 1514817"/>
                  <a:gd name="connsiteY329" fmla="*/ 31718 h 96869"/>
                  <a:gd name="connsiteX330" fmla="*/ 499091 w 1514817"/>
                  <a:gd name="connsiteY330" fmla="*/ 30690 h 96869"/>
                  <a:gd name="connsiteX331" fmla="*/ 499091 w 1514817"/>
                  <a:gd name="connsiteY331" fmla="*/ 30690 h 96869"/>
                  <a:gd name="connsiteX332" fmla="*/ 486861 w 1514817"/>
                  <a:gd name="connsiteY332" fmla="*/ 29947 h 96869"/>
                  <a:gd name="connsiteX333" fmla="*/ 486861 w 1514817"/>
                  <a:gd name="connsiteY333" fmla="*/ 29947 h 96869"/>
                  <a:gd name="connsiteX334" fmla="*/ 468858 w 1514817"/>
                  <a:gd name="connsiteY334" fmla="*/ 28804 h 96869"/>
                  <a:gd name="connsiteX335" fmla="*/ 468858 w 1514817"/>
                  <a:gd name="connsiteY335" fmla="*/ 28804 h 96869"/>
                  <a:gd name="connsiteX336" fmla="*/ 456629 w 1514817"/>
                  <a:gd name="connsiteY336" fmla="*/ 28061 h 96869"/>
                  <a:gd name="connsiteX337" fmla="*/ 456629 w 1514817"/>
                  <a:gd name="connsiteY337" fmla="*/ 28061 h 96869"/>
                  <a:gd name="connsiteX338" fmla="*/ 441541 w 1514817"/>
                  <a:gd name="connsiteY338" fmla="*/ 27146 h 96869"/>
                  <a:gd name="connsiteX339" fmla="*/ 441541 w 1514817"/>
                  <a:gd name="connsiteY339" fmla="*/ 27146 h 96869"/>
                  <a:gd name="connsiteX340" fmla="*/ 426396 w 1514817"/>
                  <a:gd name="connsiteY340" fmla="*/ 26232 h 96869"/>
                  <a:gd name="connsiteX341" fmla="*/ 426396 w 1514817"/>
                  <a:gd name="connsiteY341" fmla="*/ 26232 h 96869"/>
                  <a:gd name="connsiteX342" fmla="*/ 411308 w 1514817"/>
                  <a:gd name="connsiteY342" fmla="*/ 25317 h 96869"/>
                  <a:gd name="connsiteX343" fmla="*/ 411308 w 1514817"/>
                  <a:gd name="connsiteY343" fmla="*/ 25317 h 96869"/>
                  <a:gd name="connsiteX344" fmla="*/ 396164 w 1514817"/>
                  <a:gd name="connsiteY344" fmla="*/ 24346 h 96869"/>
                  <a:gd name="connsiteX345" fmla="*/ 396164 w 1514817"/>
                  <a:gd name="connsiteY345" fmla="*/ 24346 h 96869"/>
                  <a:gd name="connsiteX346" fmla="*/ 381076 w 1514817"/>
                  <a:gd name="connsiteY346" fmla="*/ 23432 h 96869"/>
                  <a:gd name="connsiteX347" fmla="*/ 381076 w 1514817"/>
                  <a:gd name="connsiteY347" fmla="*/ 23432 h 96869"/>
                  <a:gd name="connsiteX348" fmla="*/ 365932 w 1514817"/>
                  <a:gd name="connsiteY348" fmla="*/ 22517 h 96869"/>
                  <a:gd name="connsiteX349" fmla="*/ 365932 w 1514817"/>
                  <a:gd name="connsiteY349" fmla="*/ 22517 h 96869"/>
                  <a:gd name="connsiteX350" fmla="*/ 350844 w 1514817"/>
                  <a:gd name="connsiteY350" fmla="*/ 21603 h 96869"/>
                  <a:gd name="connsiteX351" fmla="*/ 350844 w 1514817"/>
                  <a:gd name="connsiteY351" fmla="*/ 21603 h 96869"/>
                  <a:gd name="connsiteX352" fmla="*/ 335699 w 1514817"/>
                  <a:gd name="connsiteY352" fmla="*/ 20631 h 96869"/>
                  <a:gd name="connsiteX353" fmla="*/ 335699 w 1514817"/>
                  <a:gd name="connsiteY353" fmla="*/ 20631 h 96869"/>
                  <a:gd name="connsiteX354" fmla="*/ 320611 w 1514817"/>
                  <a:gd name="connsiteY354" fmla="*/ 19717 h 96869"/>
                  <a:gd name="connsiteX355" fmla="*/ 320611 w 1514817"/>
                  <a:gd name="connsiteY355" fmla="*/ 19717 h 96869"/>
                  <a:gd name="connsiteX356" fmla="*/ 305466 w 1514817"/>
                  <a:gd name="connsiteY356" fmla="*/ 18803 h 96869"/>
                  <a:gd name="connsiteX357" fmla="*/ 305466 w 1514817"/>
                  <a:gd name="connsiteY357" fmla="*/ 18803 h 96869"/>
                  <a:gd name="connsiteX358" fmla="*/ 290379 w 1514817"/>
                  <a:gd name="connsiteY358" fmla="*/ 17831 h 96869"/>
                  <a:gd name="connsiteX359" fmla="*/ 290379 w 1514817"/>
                  <a:gd name="connsiteY359" fmla="*/ 17831 h 96869"/>
                  <a:gd name="connsiteX360" fmla="*/ 272320 w 1514817"/>
                  <a:gd name="connsiteY360" fmla="*/ 16745 h 96869"/>
                  <a:gd name="connsiteX361" fmla="*/ 272320 w 1514817"/>
                  <a:gd name="connsiteY361" fmla="*/ 16745 h 96869"/>
                  <a:gd name="connsiteX362" fmla="*/ 257232 w 1514817"/>
                  <a:gd name="connsiteY362" fmla="*/ 15831 h 96869"/>
                  <a:gd name="connsiteX363" fmla="*/ 257232 w 1514817"/>
                  <a:gd name="connsiteY363" fmla="*/ 15831 h 96869"/>
                  <a:gd name="connsiteX364" fmla="*/ 245002 w 1514817"/>
                  <a:gd name="connsiteY364" fmla="*/ 15088 h 96869"/>
                  <a:gd name="connsiteX365" fmla="*/ 245002 w 1514817"/>
                  <a:gd name="connsiteY365" fmla="*/ 15088 h 96869"/>
                  <a:gd name="connsiteX366" fmla="*/ 229914 w 1514817"/>
                  <a:gd name="connsiteY366" fmla="*/ 14116 h 96869"/>
                  <a:gd name="connsiteX367" fmla="*/ 229914 w 1514817"/>
                  <a:gd name="connsiteY367" fmla="*/ 14116 h 96869"/>
                  <a:gd name="connsiteX368" fmla="*/ 211855 w 1514817"/>
                  <a:gd name="connsiteY368" fmla="*/ 13030 h 96869"/>
                  <a:gd name="connsiteX369" fmla="*/ 211855 w 1514817"/>
                  <a:gd name="connsiteY369" fmla="*/ 13030 h 96869"/>
                  <a:gd name="connsiteX370" fmla="*/ 199682 w 1514817"/>
                  <a:gd name="connsiteY370" fmla="*/ 12287 h 96869"/>
                  <a:gd name="connsiteX371" fmla="*/ 199682 w 1514817"/>
                  <a:gd name="connsiteY371" fmla="*/ 12287 h 96869"/>
                  <a:gd name="connsiteX372" fmla="*/ 184537 w 1514817"/>
                  <a:gd name="connsiteY372" fmla="*/ 11373 h 96869"/>
                  <a:gd name="connsiteX373" fmla="*/ 184537 w 1514817"/>
                  <a:gd name="connsiteY373" fmla="*/ 11373 h 96869"/>
                  <a:gd name="connsiteX374" fmla="*/ 169392 w 1514817"/>
                  <a:gd name="connsiteY374" fmla="*/ 10401 h 96869"/>
                  <a:gd name="connsiteX375" fmla="*/ 169392 w 1514817"/>
                  <a:gd name="connsiteY375" fmla="*/ 10401 h 96869"/>
                  <a:gd name="connsiteX376" fmla="*/ 151390 w 1514817"/>
                  <a:gd name="connsiteY376" fmla="*/ 9315 h 96869"/>
                  <a:gd name="connsiteX377" fmla="*/ 151390 w 1514817"/>
                  <a:gd name="connsiteY377" fmla="*/ 9315 h 96869"/>
                  <a:gd name="connsiteX378" fmla="*/ 139160 w 1514817"/>
                  <a:gd name="connsiteY378" fmla="*/ 8573 h 96869"/>
                  <a:gd name="connsiteX379" fmla="*/ 139160 w 1514817"/>
                  <a:gd name="connsiteY379" fmla="*/ 8573 h 96869"/>
                  <a:gd name="connsiteX380" fmla="*/ 124072 w 1514817"/>
                  <a:gd name="connsiteY380" fmla="*/ 7658 h 96869"/>
                  <a:gd name="connsiteX381" fmla="*/ 124072 w 1514817"/>
                  <a:gd name="connsiteY381" fmla="*/ 7658 h 96869"/>
                  <a:gd name="connsiteX382" fmla="*/ 108928 w 1514817"/>
                  <a:gd name="connsiteY382" fmla="*/ 6687 h 96869"/>
                  <a:gd name="connsiteX383" fmla="*/ 108928 w 1514817"/>
                  <a:gd name="connsiteY383" fmla="*/ 6687 h 96869"/>
                  <a:gd name="connsiteX384" fmla="*/ 90926 w 1514817"/>
                  <a:gd name="connsiteY384" fmla="*/ 5601 h 96869"/>
                  <a:gd name="connsiteX385" fmla="*/ 90926 w 1514817"/>
                  <a:gd name="connsiteY385" fmla="*/ 5601 h 96869"/>
                  <a:gd name="connsiteX386" fmla="*/ 78695 w 1514817"/>
                  <a:gd name="connsiteY386" fmla="*/ 4858 h 96869"/>
                  <a:gd name="connsiteX387" fmla="*/ 78695 w 1514817"/>
                  <a:gd name="connsiteY387" fmla="*/ 4858 h 96869"/>
                  <a:gd name="connsiteX388" fmla="*/ 63608 w 1514817"/>
                  <a:gd name="connsiteY388" fmla="*/ 3886 h 96869"/>
                  <a:gd name="connsiteX389" fmla="*/ 63608 w 1514817"/>
                  <a:gd name="connsiteY389" fmla="*/ 3886 h 96869"/>
                  <a:gd name="connsiteX390" fmla="*/ 47434 w 1514817"/>
                  <a:gd name="connsiteY390" fmla="*/ 2915 h 96869"/>
                  <a:gd name="connsiteX391" fmla="*/ 30461 w 1514817"/>
                  <a:gd name="connsiteY391" fmla="*/ 1886 h 96869"/>
                  <a:gd name="connsiteX392" fmla="*/ 30461 w 1514817"/>
                  <a:gd name="connsiteY392" fmla="*/ 1886 h 96869"/>
                  <a:gd name="connsiteX393" fmla="*/ 18231 w 1514817"/>
                  <a:gd name="connsiteY393" fmla="*/ 1143 h 96869"/>
                  <a:gd name="connsiteX394" fmla="*/ 18231 w 1514817"/>
                  <a:gd name="connsiteY394" fmla="*/ 1143 h 96869"/>
                  <a:gd name="connsiteX395" fmla="*/ 228 w 1514817"/>
                  <a:gd name="connsiteY395" fmla="*/ 0 h 96869"/>
                  <a:gd name="connsiteX396" fmla="*/ 0 w 1514817"/>
                  <a:gd name="connsiteY396" fmla="*/ 3715 h 96869"/>
                  <a:gd name="connsiteX397" fmla="*/ 15087 w 1514817"/>
                  <a:gd name="connsiteY397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69">
                    <a:moveTo>
                      <a:pt x="15087" y="4629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5784" y="10230"/>
                    </a:lnTo>
                    <a:lnTo>
                      <a:pt x="105784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3030"/>
                    </a:lnTo>
                    <a:lnTo>
                      <a:pt x="151161" y="13030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9453" y="16002"/>
                    </a:lnTo>
                    <a:lnTo>
                      <a:pt x="199453" y="16002"/>
                    </a:lnTo>
                    <a:lnTo>
                      <a:pt x="211626" y="16745"/>
                    </a:lnTo>
                    <a:lnTo>
                      <a:pt x="211626" y="16745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6"/>
                    </a:lnTo>
                    <a:lnTo>
                      <a:pt x="257003" y="19546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5"/>
                    </a:lnTo>
                    <a:lnTo>
                      <a:pt x="332556" y="24175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1" y="27889"/>
                    </a:lnTo>
                    <a:lnTo>
                      <a:pt x="393021" y="27889"/>
                    </a:lnTo>
                    <a:lnTo>
                      <a:pt x="411080" y="28975"/>
                    </a:lnTo>
                    <a:lnTo>
                      <a:pt x="411080" y="28975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7" y="30690"/>
                    </a:lnTo>
                    <a:lnTo>
                      <a:pt x="438397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498862" y="34404"/>
                    </a:lnTo>
                    <a:lnTo>
                      <a:pt x="498862" y="34404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205"/>
                    </a:lnTo>
                    <a:lnTo>
                      <a:pt x="544182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8026" y="44806"/>
                    </a:lnTo>
                    <a:lnTo>
                      <a:pt x="668026" y="44806"/>
                    </a:lnTo>
                    <a:lnTo>
                      <a:pt x="680257" y="45549"/>
                    </a:lnTo>
                    <a:lnTo>
                      <a:pt x="680257" y="45549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4333" y="55035"/>
                    </a:lnTo>
                    <a:lnTo>
                      <a:pt x="834333" y="55035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8" y="62294"/>
                    </a:lnTo>
                    <a:lnTo>
                      <a:pt x="952348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94"/>
                    </a:lnTo>
                    <a:lnTo>
                      <a:pt x="997724" y="65094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89" y="68809"/>
                    </a:lnTo>
                    <a:lnTo>
                      <a:pt x="1058189" y="68809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8"/>
                    </a:lnTo>
                    <a:lnTo>
                      <a:pt x="1088422" y="70638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7" y="74352"/>
                    </a:lnTo>
                    <a:lnTo>
                      <a:pt x="1148887" y="74352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9039"/>
                    </a:lnTo>
                    <a:lnTo>
                      <a:pt x="1224439" y="79039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2963" y="83839"/>
                    </a:lnTo>
                    <a:lnTo>
                      <a:pt x="1302963" y="83839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8340" y="86640"/>
                    </a:lnTo>
                    <a:lnTo>
                      <a:pt x="1348340" y="86640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6122" y="92012"/>
                    </a:lnTo>
                    <a:lnTo>
                      <a:pt x="1436122" y="92012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0" y="92240"/>
                    </a:lnTo>
                    <a:lnTo>
                      <a:pt x="1499730" y="92240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40"/>
                    </a:lnTo>
                    <a:lnTo>
                      <a:pt x="1409033" y="86640"/>
                    </a:lnTo>
                    <a:lnTo>
                      <a:pt x="1393889" y="85725"/>
                    </a:lnTo>
                    <a:lnTo>
                      <a:pt x="1393889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0741" y="83668"/>
                    </a:lnTo>
                    <a:lnTo>
                      <a:pt x="1360741" y="83668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3424" y="82010"/>
                    </a:lnTo>
                    <a:lnTo>
                      <a:pt x="1333424" y="82010"/>
                    </a:lnTo>
                    <a:lnTo>
                      <a:pt x="1315421" y="80867"/>
                    </a:lnTo>
                    <a:lnTo>
                      <a:pt x="1315421" y="80867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2959" y="78296"/>
                    </a:lnTo>
                    <a:lnTo>
                      <a:pt x="1272959" y="78296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12494" y="74581"/>
                    </a:lnTo>
                    <a:lnTo>
                      <a:pt x="1212494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66"/>
                    </a:lnTo>
                    <a:lnTo>
                      <a:pt x="1061332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7488" y="57665"/>
                    </a:lnTo>
                    <a:lnTo>
                      <a:pt x="937488" y="57665"/>
                    </a:lnTo>
                    <a:lnTo>
                      <a:pt x="925259" y="56922"/>
                    </a:lnTo>
                    <a:lnTo>
                      <a:pt x="925259" y="56922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1" y="54864"/>
                    </a:lnTo>
                    <a:lnTo>
                      <a:pt x="892111" y="54864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149"/>
                    </a:lnTo>
                    <a:lnTo>
                      <a:pt x="864794" y="53149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2"/>
                    </a:lnTo>
                    <a:lnTo>
                      <a:pt x="759009" y="46692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77" y="44806"/>
                    </a:lnTo>
                    <a:lnTo>
                      <a:pt x="728777" y="44806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62"/>
                    </a:lnTo>
                    <a:lnTo>
                      <a:pt x="592702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5" y="34404"/>
                    </a:lnTo>
                    <a:lnTo>
                      <a:pt x="559555" y="34404"/>
                    </a:lnTo>
                    <a:lnTo>
                      <a:pt x="547326" y="33661"/>
                    </a:lnTo>
                    <a:lnTo>
                      <a:pt x="547326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6064" y="31718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04"/>
                    </a:lnTo>
                    <a:lnTo>
                      <a:pt x="468858" y="28804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6" y="23432"/>
                    </a:lnTo>
                    <a:lnTo>
                      <a:pt x="381076" y="23432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7"/>
                    </a:lnTo>
                    <a:lnTo>
                      <a:pt x="320611" y="19717"/>
                    </a:lnTo>
                    <a:lnTo>
                      <a:pt x="305466" y="18803"/>
                    </a:lnTo>
                    <a:lnTo>
                      <a:pt x="305466" y="18803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232" y="15831"/>
                    </a:lnTo>
                    <a:lnTo>
                      <a:pt x="257232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914" y="14116"/>
                    </a:lnTo>
                    <a:lnTo>
                      <a:pt x="229914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58"/>
                    </a:lnTo>
                    <a:lnTo>
                      <a:pt x="124072" y="7658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7434" y="2915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C62F4993-5557-4C4B-92A5-03B63996E5AE}"/>
                  </a:ext>
                </a:extLst>
              </p:cNvPr>
              <p:cNvSpPr/>
              <p:nvPr/>
            </p:nvSpPr>
            <p:spPr>
              <a:xfrm>
                <a:off x="6668528" y="5501430"/>
                <a:ext cx="1514817" cy="96869"/>
              </a:xfrm>
              <a:custGeom>
                <a:avLst/>
                <a:gdLst>
                  <a:gd name="connsiteX0" fmla="*/ 15088 w 1514817"/>
                  <a:gd name="connsiteY0" fmla="*/ 4629 h 96869"/>
                  <a:gd name="connsiteX1" fmla="*/ 33147 w 1514817"/>
                  <a:gd name="connsiteY1" fmla="*/ 5772 h 96869"/>
                  <a:gd name="connsiteX2" fmla="*/ 33147 w 1514817"/>
                  <a:gd name="connsiteY2" fmla="*/ 5772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5 w 1514817"/>
                  <a:gd name="connsiteY5" fmla="*/ 7429 h 96869"/>
                  <a:gd name="connsiteX6" fmla="*/ 60465 w 1514817"/>
                  <a:gd name="connsiteY6" fmla="*/ 7429 h 96869"/>
                  <a:gd name="connsiteX7" fmla="*/ 78467 w 1514817"/>
                  <a:gd name="connsiteY7" fmla="*/ 8515 h 96869"/>
                  <a:gd name="connsiteX8" fmla="*/ 78467 w 1514817"/>
                  <a:gd name="connsiteY8" fmla="*/ 8515 h 96869"/>
                  <a:gd name="connsiteX9" fmla="*/ 93612 w 1514817"/>
                  <a:gd name="connsiteY9" fmla="*/ 9487 h 96869"/>
                  <a:gd name="connsiteX10" fmla="*/ 93612 w 1514817"/>
                  <a:gd name="connsiteY10" fmla="*/ 9487 h 96869"/>
                  <a:gd name="connsiteX11" fmla="*/ 105785 w 1514817"/>
                  <a:gd name="connsiteY11" fmla="*/ 10230 h 96869"/>
                  <a:gd name="connsiteX12" fmla="*/ 105785 w 1514817"/>
                  <a:gd name="connsiteY12" fmla="*/ 10230 h 96869"/>
                  <a:gd name="connsiteX13" fmla="*/ 123844 w 1514817"/>
                  <a:gd name="connsiteY13" fmla="*/ 11316 h 96869"/>
                  <a:gd name="connsiteX14" fmla="*/ 123844 w 1514817"/>
                  <a:gd name="connsiteY14" fmla="*/ 11316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4077 w 1514817"/>
                  <a:gd name="connsiteY17" fmla="*/ 13202 h 96869"/>
                  <a:gd name="connsiteX18" fmla="*/ 154077 w 1514817"/>
                  <a:gd name="connsiteY18" fmla="*/ 13202 h 96869"/>
                  <a:gd name="connsiteX19" fmla="*/ 166250 w 1514817"/>
                  <a:gd name="connsiteY19" fmla="*/ 13945 h 96869"/>
                  <a:gd name="connsiteX20" fmla="*/ 166250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6482 w 1514817"/>
                  <a:gd name="connsiteY23" fmla="*/ 15773 h 96869"/>
                  <a:gd name="connsiteX24" fmla="*/ 196482 w 1514817"/>
                  <a:gd name="connsiteY24" fmla="*/ 15773 h 96869"/>
                  <a:gd name="connsiteX25" fmla="*/ 214541 w 1514817"/>
                  <a:gd name="connsiteY25" fmla="*/ 16917 h 96869"/>
                  <a:gd name="connsiteX26" fmla="*/ 214541 w 1514817"/>
                  <a:gd name="connsiteY26" fmla="*/ 16917 h 96869"/>
                  <a:gd name="connsiteX27" fmla="*/ 226714 w 1514817"/>
                  <a:gd name="connsiteY27" fmla="*/ 17659 h 96869"/>
                  <a:gd name="connsiteX28" fmla="*/ 226714 w 1514817"/>
                  <a:gd name="connsiteY28" fmla="*/ 17659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4 w 1514817"/>
                  <a:gd name="connsiteY31" fmla="*/ 19488 h 96869"/>
                  <a:gd name="connsiteX32" fmla="*/ 257004 w 1514817"/>
                  <a:gd name="connsiteY32" fmla="*/ 19488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179 w 1514817"/>
                  <a:gd name="connsiteY35" fmla="*/ 21374 h 96869"/>
                  <a:gd name="connsiteX36" fmla="*/ 287179 w 1514817"/>
                  <a:gd name="connsiteY36" fmla="*/ 21374 h 96869"/>
                  <a:gd name="connsiteX37" fmla="*/ 302324 w 1514817"/>
                  <a:gd name="connsiteY37" fmla="*/ 22289 h 96869"/>
                  <a:gd name="connsiteX38" fmla="*/ 302324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4 h 96869"/>
                  <a:gd name="connsiteX42" fmla="*/ 332556 w 1514817"/>
                  <a:gd name="connsiteY42" fmla="*/ 24174 h 96869"/>
                  <a:gd name="connsiteX43" fmla="*/ 347701 w 1514817"/>
                  <a:gd name="connsiteY43" fmla="*/ 25089 h 96869"/>
                  <a:gd name="connsiteX44" fmla="*/ 347701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0 w 1514817"/>
                  <a:gd name="connsiteY49" fmla="*/ 27889 h 96869"/>
                  <a:gd name="connsiteX50" fmla="*/ 393020 w 1514817"/>
                  <a:gd name="connsiteY50" fmla="*/ 27889 h 96869"/>
                  <a:gd name="connsiteX51" fmla="*/ 408165 w 1514817"/>
                  <a:gd name="connsiteY51" fmla="*/ 28803 h 96869"/>
                  <a:gd name="connsiteX52" fmla="*/ 408165 w 1514817"/>
                  <a:gd name="connsiteY52" fmla="*/ 28803 h 96869"/>
                  <a:gd name="connsiteX53" fmla="*/ 423253 w 1514817"/>
                  <a:gd name="connsiteY53" fmla="*/ 29718 h 96869"/>
                  <a:gd name="connsiteX54" fmla="*/ 423253 w 1514817"/>
                  <a:gd name="connsiteY54" fmla="*/ 29718 h 96869"/>
                  <a:gd name="connsiteX55" fmla="*/ 438398 w 1514817"/>
                  <a:gd name="connsiteY55" fmla="*/ 30690 h 96869"/>
                  <a:gd name="connsiteX56" fmla="*/ 438398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7 w 1514817"/>
                  <a:gd name="connsiteY61" fmla="*/ 33433 h 96869"/>
                  <a:gd name="connsiteX62" fmla="*/ 483717 w 1514817"/>
                  <a:gd name="connsiteY62" fmla="*/ 33433 h 96869"/>
                  <a:gd name="connsiteX63" fmla="*/ 501777 w 1514817"/>
                  <a:gd name="connsiteY63" fmla="*/ 34576 h 96869"/>
                  <a:gd name="connsiteX64" fmla="*/ 501777 w 1514817"/>
                  <a:gd name="connsiteY64" fmla="*/ 34576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5 w 1514817"/>
                  <a:gd name="connsiteY67" fmla="*/ 36233 h 96869"/>
                  <a:gd name="connsiteX68" fmla="*/ 529095 w 1514817"/>
                  <a:gd name="connsiteY68" fmla="*/ 36233 h 96869"/>
                  <a:gd name="connsiteX69" fmla="*/ 547097 w 1514817"/>
                  <a:gd name="connsiteY69" fmla="*/ 37376 h 96869"/>
                  <a:gd name="connsiteX70" fmla="*/ 547097 w 1514817"/>
                  <a:gd name="connsiteY70" fmla="*/ 37376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4 w 1514817"/>
                  <a:gd name="connsiteY73" fmla="*/ 39034 h 96869"/>
                  <a:gd name="connsiteX74" fmla="*/ 574414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19 h 96869"/>
                  <a:gd name="connsiteX78" fmla="*/ 604647 w 1514817"/>
                  <a:gd name="connsiteY78" fmla="*/ 40919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80 w 1514817"/>
                  <a:gd name="connsiteY81" fmla="*/ 42748 h 96869"/>
                  <a:gd name="connsiteX82" fmla="*/ 634880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5112 w 1514817"/>
                  <a:gd name="connsiteY85" fmla="*/ 44634 h 96869"/>
                  <a:gd name="connsiteX86" fmla="*/ 665112 w 1514817"/>
                  <a:gd name="connsiteY86" fmla="*/ 44634 h 96869"/>
                  <a:gd name="connsiteX87" fmla="*/ 680256 w 1514817"/>
                  <a:gd name="connsiteY87" fmla="*/ 45548 h 96869"/>
                  <a:gd name="connsiteX88" fmla="*/ 680256 w 1514817"/>
                  <a:gd name="connsiteY88" fmla="*/ 45548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377 h 96869"/>
                  <a:gd name="connsiteX92" fmla="*/ 710489 w 1514817"/>
                  <a:gd name="connsiteY92" fmla="*/ 47377 h 96869"/>
                  <a:gd name="connsiteX93" fmla="*/ 725577 w 1514817"/>
                  <a:gd name="connsiteY93" fmla="*/ 48349 h 96869"/>
                  <a:gd name="connsiteX94" fmla="*/ 725577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8780 w 1514817"/>
                  <a:gd name="connsiteY97" fmla="*/ 50349 h 96869"/>
                  <a:gd name="connsiteX98" fmla="*/ 758780 w 1514817"/>
                  <a:gd name="connsiteY98" fmla="*/ 50349 h 96869"/>
                  <a:gd name="connsiteX99" fmla="*/ 770953 w 1514817"/>
                  <a:gd name="connsiteY99" fmla="*/ 51092 h 96869"/>
                  <a:gd name="connsiteX100" fmla="*/ 770953 w 1514817"/>
                  <a:gd name="connsiteY100" fmla="*/ 51092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1 w 1514817"/>
                  <a:gd name="connsiteY105" fmla="*/ 53892 h 96869"/>
                  <a:gd name="connsiteX106" fmla="*/ 816331 w 1514817"/>
                  <a:gd name="connsiteY106" fmla="*/ 53892 h 96869"/>
                  <a:gd name="connsiteX107" fmla="*/ 831418 w 1514817"/>
                  <a:gd name="connsiteY107" fmla="*/ 54807 h 96869"/>
                  <a:gd name="connsiteX108" fmla="*/ 831418 w 1514817"/>
                  <a:gd name="connsiteY108" fmla="*/ 54807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1650 w 1514817"/>
                  <a:gd name="connsiteY111" fmla="*/ 56693 h 96869"/>
                  <a:gd name="connsiteX112" fmla="*/ 861650 w 1514817"/>
                  <a:gd name="connsiteY112" fmla="*/ 56693 h 96869"/>
                  <a:gd name="connsiteX113" fmla="*/ 876795 w 1514817"/>
                  <a:gd name="connsiteY113" fmla="*/ 57607 h 96869"/>
                  <a:gd name="connsiteX114" fmla="*/ 876795 w 1514817"/>
                  <a:gd name="connsiteY114" fmla="*/ 57607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8 w 1514817"/>
                  <a:gd name="connsiteY117" fmla="*/ 59493 h 96869"/>
                  <a:gd name="connsiteX118" fmla="*/ 907028 w 1514817"/>
                  <a:gd name="connsiteY118" fmla="*/ 59493 h 96869"/>
                  <a:gd name="connsiteX119" fmla="*/ 922115 w 1514817"/>
                  <a:gd name="connsiteY119" fmla="*/ 60408 h 96869"/>
                  <a:gd name="connsiteX120" fmla="*/ 922115 w 1514817"/>
                  <a:gd name="connsiteY120" fmla="*/ 60408 h 96869"/>
                  <a:gd name="connsiteX121" fmla="*/ 937260 w 1514817"/>
                  <a:gd name="connsiteY121" fmla="*/ 61322 h 96869"/>
                  <a:gd name="connsiteX122" fmla="*/ 937260 w 1514817"/>
                  <a:gd name="connsiteY122" fmla="*/ 61322 h 96869"/>
                  <a:gd name="connsiteX123" fmla="*/ 952347 w 1514817"/>
                  <a:gd name="connsiteY123" fmla="*/ 62294 h 96869"/>
                  <a:gd name="connsiteX124" fmla="*/ 952347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5 w 1514817"/>
                  <a:gd name="connsiteY129" fmla="*/ 65037 h 96869"/>
                  <a:gd name="connsiteX130" fmla="*/ 997725 w 1514817"/>
                  <a:gd name="connsiteY130" fmla="*/ 65037 h 96869"/>
                  <a:gd name="connsiteX131" fmla="*/ 1012813 w 1514817"/>
                  <a:gd name="connsiteY131" fmla="*/ 66008 h 96869"/>
                  <a:gd name="connsiteX132" fmla="*/ 1012813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4 w 1514817"/>
                  <a:gd name="connsiteY135" fmla="*/ 67837 h 96869"/>
                  <a:gd name="connsiteX136" fmla="*/ 1043044 w 1514817"/>
                  <a:gd name="connsiteY136" fmla="*/ 67837 h 96869"/>
                  <a:gd name="connsiteX137" fmla="*/ 1058189 w 1514817"/>
                  <a:gd name="connsiteY137" fmla="*/ 68751 h 96869"/>
                  <a:gd name="connsiteX138" fmla="*/ 1058189 w 1514817"/>
                  <a:gd name="connsiteY138" fmla="*/ 68751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7 h 96869"/>
                  <a:gd name="connsiteX142" fmla="*/ 1088422 w 1514817"/>
                  <a:gd name="connsiteY142" fmla="*/ 70637 h 96869"/>
                  <a:gd name="connsiteX143" fmla="*/ 1103510 w 1514817"/>
                  <a:gd name="connsiteY143" fmla="*/ 71552 h 96869"/>
                  <a:gd name="connsiteX144" fmla="*/ 1103510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6 w 1514817"/>
                  <a:gd name="connsiteY149" fmla="*/ 74352 h 96869"/>
                  <a:gd name="connsiteX150" fmla="*/ 1148886 w 1514817"/>
                  <a:gd name="connsiteY150" fmla="*/ 74352 h 96869"/>
                  <a:gd name="connsiteX151" fmla="*/ 1163974 w 1514817"/>
                  <a:gd name="connsiteY151" fmla="*/ 75266 h 96869"/>
                  <a:gd name="connsiteX152" fmla="*/ 1163974 w 1514817"/>
                  <a:gd name="connsiteY152" fmla="*/ 75266 h 96869"/>
                  <a:gd name="connsiteX153" fmla="*/ 1182034 w 1514817"/>
                  <a:gd name="connsiteY153" fmla="*/ 76410 h 96869"/>
                  <a:gd name="connsiteX154" fmla="*/ 1182034 w 1514817"/>
                  <a:gd name="connsiteY154" fmla="*/ 76410 h 96869"/>
                  <a:gd name="connsiteX155" fmla="*/ 1194207 w 1514817"/>
                  <a:gd name="connsiteY155" fmla="*/ 77153 h 96869"/>
                  <a:gd name="connsiteX156" fmla="*/ 1194207 w 1514817"/>
                  <a:gd name="connsiteY156" fmla="*/ 77153 h 96869"/>
                  <a:gd name="connsiteX157" fmla="*/ 1209351 w 1514817"/>
                  <a:gd name="connsiteY157" fmla="*/ 78067 h 96869"/>
                  <a:gd name="connsiteX158" fmla="*/ 1209351 w 1514817"/>
                  <a:gd name="connsiteY158" fmla="*/ 78067 h 96869"/>
                  <a:gd name="connsiteX159" fmla="*/ 1227353 w 1514817"/>
                  <a:gd name="connsiteY159" fmla="*/ 79210 h 96869"/>
                  <a:gd name="connsiteX160" fmla="*/ 1227353 w 1514817"/>
                  <a:gd name="connsiteY160" fmla="*/ 79210 h 96869"/>
                  <a:gd name="connsiteX161" fmla="*/ 1239583 w 1514817"/>
                  <a:gd name="connsiteY161" fmla="*/ 79953 h 96869"/>
                  <a:gd name="connsiteX162" fmla="*/ 1239583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69816 w 1514817"/>
                  <a:gd name="connsiteY165" fmla="*/ 81782 h 96869"/>
                  <a:gd name="connsiteX166" fmla="*/ 1269816 w 1514817"/>
                  <a:gd name="connsiteY166" fmla="*/ 81782 h 96869"/>
                  <a:gd name="connsiteX167" fmla="*/ 1284904 w 1514817"/>
                  <a:gd name="connsiteY167" fmla="*/ 82696 h 96869"/>
                  <a:gd name="connsiteX168" fmla="*/ 1284904 w 1514817"/>
                  <a:gd name="connsiteY168" fmla="*/ 82696 h 96869"/>
                  <a:gd name="connsiteX169" fmla="*/ 1300048 w 1514817"/>
                  <a:gd name="connsiteY169" fmla="*/ 83668 h 96869"/>
                  <a:gd name="connsiteX170" fmla="*/ 1300048 w 1514817"/>
                  <a:gd name="connsiteY170" fmla="*/ 83668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0280 w 1514817"/>
                  <a:gd name="connsiteY173" fmla="*/ 85497 h 96869"/>
                  <a:gd name="connsiteX174" fmla="*/ 1330280 w 1514817"/>
                  <a:gd name="connsiteY174" fmla="*/ 85497 h 96869"/>
                  <a:gd name="connsiteX175" fmla="*/ 1345368 w 1514817"/>
                  <a:gd name="connsiteY175" fmla="*/ 86411 h 96869"/>
                  <a:gd name="connsiteX176" fmla="*/ 1345368 w 1514817"/>
                  <a:gd name="connsiteY176" fmla="*/ 86411 h 96869"/>
                  <a:gd name="connsiteX177" fmla="*/ 1360513 w 1514817"/>
                  <a:gd name="connsiteY177" fmla="*/ 87382 h 96869"/>
                  <a:gd name="connsiteX178" fmla="*/ 1360513 w 1514817"/>
                  <a:gd name="connsiteY178" fmla="*/ 87382 h 96869"/>
                  <a:gd name="connsiteX179" fmla="*/ 1375658 w 1514817"/>
                  <a:gd name="connsiteY179" fmla="*/ 88297 h 96869"/>
                  <a:gd name="connsiteX180" fmla="*/ 1375658 w 1514817"/>
                  <a:gd name="connsiteY180" fmla="*/ 88297 h 96869"/>
                  <a:gd name="connsiteX181" fmla="*/ 1390746 w 1514817"/>
                  <a:gd name="connsiteY181" fmla="*/ 89211 h 96869"/>
                  <a:gd name="connsiteX182" fmla="*/ 1390746 w 1514817"/>
                  <a:gd name="connsiteY182" fmla="*/ 89211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7 w 1514817"/>
                  <a:gd name="connsiteY185" fmla="*/ 91097 h 96869"/>
                  <a:gd name="connsiteX186" fmla="*/ 1420977 w 1514817"/>
                  <a:gd name="connsiteY186" fmla="*/ 91097 h 96869"/>
                  <a:gd name="connsiteX187" fmla="*/ 1436122 w 1514817"/>
                  <a:gd name="connsiteY187" fmla="*/ 92011 h 96869"/>
                  <a:gd name="connsiteX188" fmla="*/ 1436122 w 1514817"/>
                  <a:gd name="connsiteY188" fmla="*/ 92011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3 w 1514817"/>
                  <a:gd name="connsiteY193" fmla="*/ 94812 h 96869"/>
                  <a:gd name="connsiteX194" fmla="*/ 1481443 w 1514817"/>
                  <a:gd name="connsiteY194" fmla="*/ 94812 h 96869"/>
                  <a:gd name="connsiteX195" fmla="*/ 1496587 w 1514817"/>
                  <a:gd name="connsiteY195" fmla="*/ 95726 h 96869"/>
                  <a:gd name="connsiteX196" fmla="*/ 1496587 w 1514817"/>
                  <a:gd name="connsiteY196" fmla="*/ 95726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6816 w 1514817"/>
                  <a:gd name="connsiteY199" fmla="*/ 92011 h 96869"/>
                  <a:gd name="connsiteX200" fmla="*/ 1496816 w 1514817"/>
                  <a:gd name="connsiteY200" fmla="*/ 92011 h 96869"/>
                  <a:gd name="connsiteX201" fmla="*/ 1484585 w 1514817"/>
                  <a:gd name="connsiteY201" fmla="*/ 91268 h 96869"/>
                  <a:gd name="connsiteX202" fmla="*/ 1484585 w 1514817"/>
                  <a:gd name="connsiteY202" fmla="*/ 91268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3324 w 1514817"/>
                  <a:gd name="connsiteY205" fmla="*/ 89383 h 96869"/>
                  <a:gd name="connsiteX206" fmla="*/ 1436351 w 1514817"/>
                  <a:gd name="connsiteY206" fmla="*/ 88297 h 96869"/>
                  <a:gd name="connsiteX207" fmla="*/ 1436351 w 1514817"/>
                  <a:gd name="connsiteY207" fmla="*/ 88297 h 96869"/>
                  <a:gd name="connsiteX208" fmla="*/ 1424121 w 1514817"/>
                  <a:gd name="connsiteY208" fmla="*/ 87554 h 96869"/>
                  <a:gd name="connsiteX209" fmla="*/ 1424121 w 1514817"/>
                  <a:gd name="connsiteY209" fmla="*/ 87554 h 96869"/>
                  <a:gd name="connsiteX210" fmla="*/ 1409033 w 1514817"/>
                  <a:gd name="connsiteY210" fmla="*/ 86639 h 96869"/>
                  <a:gd name="connsiteX211" fmla="*/ 1409033 w 1514817"/>
                  <a:gd name="connsiteY211" fmla="*/ 86639 h 96869"/>
                  <a:gd name="connsiteX212" fmla="*/ 1393888 w 1514817"/>
                  <a:gd name="connsiteY212" fmla="*/ 85725 h 96869"/>
                  <a:gd name="connsiteX213" fmla="*/ 1393888 w 1514817"/>
                  <a:gd name="connsiteY213" fmla="*/ 85725 h 96869"/>
                  <a:gd name="connsiteX214" fmla="*/ 1378801 w 1514817"/>
                  <a:gd name="connsiteY214" fmla="*/ 84754 h 96869"/>
                  <a:gd name="connsiteX215" fmla="*/ 1378801 w 1514817"/>
                  <a:gd name="connsiteY215" fmla="*/ 84754 h 96869"/>
                  <a:gd name="connsiteX216" fmla="*/ 1363656 w 1514817"/>
                  <a:gd name="connsiteY216" fmla="*/ 83839 h 96869"/>
                  <a:gd name="connsiteX217" fmla="*/ 1363656 w 1514817"/>
                  <a:gd name="connsiteY217" fmla="*/ 83839 h 96869"/>
                  <a:gd name="connsiteX218" fmla="*/ 1348569 w 1514817"/>
                  <a:gd name="connsiteY218" fmla="*/ 82925 h 96869"/>
                  <a:gd name="connsiteX219" fmla="*/ 1348569 w 1514817"/>
                  <a:gd name="connsiteY219" fmla="*/ 82925 h 96869"/>
                  <a:gd name="connsiteX220" fmla="*/ 1330509 w 1514817"/>
                  <a:gd name="connsiteY220" fmla="*/ 81782 h 96869"/>
                  <a:gd name="connsiteX221" fmla="*/ 1330509 w 1514817"/>
                  <a:gd name="connsiteY221" fmla="*/ 81782 h 96869"/>
                  <a:gd name="connsiteX222" fmla="*/ 1318336 w 1514817"/>
                  <a:gd name="connsiteY222" fmla="*/ 81039 h 96869"/>
                  <a:gd name="connsiteX223" fmla="*/ 1318336 w 1514817"/>
                  <a:gd name="connsiteY223" fmla="*/ 81039 h 96869"/>
                  <a:gd name="connsiteX224" fmla="*/ 1303191 w 1514817"/>
                  <a:gd name="connsiteY224" fmla="*/ 80124 h 96869"/>
                  <a:gd name="connsiteX225" fmla="*/ 1303191 w 1514817"/>
                  <a:gd name="connsiteY225" fmla="*/ 80124 h 96869"/>
                  <a:gd name="connsiteX226" fmla="*/ 1287018 w 1514817"/>
                  <a:gd name="connsiteY226" fmla="*/ 79153 h 96869"/>
                  <a:gd name="connsiteX227" fmla="*/ 1270045 w 1514817"/>
                  <a:gd name="connsiteY227" fmla="*/ 78067 h 96869"/>
                  <a:gd name="connsiteX228" fmla="*/ 1270045 w 1514817"/>
                  <a:gd name="connsiteY228" fmla="*/ 78067 h 96869"/>
                  <a:gd name="connsiteX229" fmla="*/ 1257872 w 1514817"/>
                  <a:gd name="connsiteY229" fmla="*/ 77324 h 96869"/>
                  <a:gd name="connsiteX230" fmla="*/ 1257872 w 1514817"/>
                  <a:gd name="connsiteY230" fmla="*/ 77324 h 96869"/>
                  <a:gd name="connsiteX231" fmla="*/ 1239812 w 1514817"/>
                  <a:gd name="connsiteY231" fmla="*/ 76238 h 96869"/>
                  <a:gd name="connsiteX232" fmla="*/ 1239812 w 1514817"/>
                  <a:gd name="connsiteY232" fmla="*/ 76238 h 96869"/>
                  <a:gd name="connsiteX233" fmla="*/ 1227582 w 1514817"/>
                  <a:gd name="connsiteY233" fmla="*/ 75495 h 96869"/>
                  <a:gd name="connsiteX234" fmla="*/ 1227582 w 1514817"/>
                  <a:gd name="connsiteY234" fmla="*/ 75495 h 96869"/>
                  <a:gd name="connsiteX235" fmla="*/ 1209580 w 1514817"/>
                  <a:gd name="connsiteY235" fmla="*/ 74352 h 96869"/>
                  <a:gd name="connsiteX236" fmla="*/ 1209580 w 1514817"/>
                  <a:gd name="connsiteY236" fmla="*/ 74352 h 96869"/>
                  <a:gd name="connsiteX237" fmla="*/ 1197349 w 1514817"/>
                  <a:gd name="connsiteY237" fmla="*/ 73609 h 96869"/>
                  <a:gd name="connsiteX238" fmla="*/ 1197349 w 1514817"/>
                  <a:gd name="connsiteY238" fmla="*/ 73609 h 96869"/>
                  <a:gd name="connsiteX239" fmla="*/ 1182262 w 1514817"/>
                  <a:gd name="connsiteY239" fmla="*/ 72695 h 96869"/>
                  <a:gd name="connsiteX240" fmla="*/ 1182262 w 1514817"/>
                  <a:gd name="connsiteY240" fmla="*/ 72695 h 96869"/>
                  <a:gd name="connsiteX241" fmla="*/ 1167118 w 1514817"/>
                  <a:gd name="connsiteY241" fmla="*/ 71780 h 96869"/>
                  <a:gd name="connsiteX242" fmla="*/ 1167118 w 1514817"/>
                  <a:gd name="connsiteY242" fmla="*/ 71780 h 96869"/>
                  <a:gd name="connsiteX243" fmla="*/ 1149115 w 1514817"/>
                  <a:gd name="connsiteY243" fmla="*/ 70637 h 96869"/>
                  <a:gd name="connsiteX244" fmla="*/ 1149115 w 1514817"/>
                  <a:gd name="connsiteY244" fmla="*/ 70637 h 96869"/>
                  <a:gd name="connsiteX245" fmla="*/ 1136885 w 1514817"/>
                  <a:gd name="connsiteY245" fmla="*/ 69894 h 96869"/>
                  <a:gd name="connsiteX246" fmla="*/ 1136885 w 1514817"/>
                  <a:gd name="connsiteY246" fmla="*/ 69894 h 96869"/>
                  <a:gd name="connsiteX247" fmla="*/ 1121797 w 1514817"/>
                  <a:gd name="connsiteY247" fmla="*/ 68980 h 96869"/>
                  <a:gd name="connsiteX248" fmla="*/ 1121797 w 1514817"/>
                  <a:gd name="connsiteY248" fmla="*/ 68980 h 96869"/>
                  <a:gd name="connsiteX249" fmla="*/ 1106652 w 1514817"/>
                  <a:gd name="connsiteY249" fmla="*/ 68066 h 96869"/>
                  <a:gd name="connsiteX250" fmla="*/ 1106652 w 1514817"/>
                  <a:gd name="connsiteY250" fmla="*/ 68066 h 96869"/>
                  <a:gd name="connsiteX251" fmla="*/ 1088651 w 1514817"/>
                  <a:gd name="connsiteY251" fmla="*/ 66923 h 96869"/>
                  <a:gd name="connsiteX252" fmla="*/ 1088651 w 1514817"/>
                  <a:gd name="connsiteY252" fmla="*/ 66923 h 96869"/>
                  <a:gd name="connsiteX253" fmla="*/ 1076421 w 1514817"/>
                  <a:gd name="connsiteY253" fmla="*/ 66180 h 96869"/>
                  <a:gd name="connsiteX254" fmla="*/ 1076421 w 1514817"/>
                  <a:gd name="connsiteY254" fmla="*/ 66180 h 96869"/>
                  <a:gd name="connsiteX255" fmla="*/ 1061333 w 1514817"/>
                  <a:gd name="connsiteY255" fmla="*/ 65265 h 96869"/>
                  <a:gd name="connsiteX256" fmla="*/ 1061333 w 1514817"/>
                  <a:gd name="connsiteY256" fmla="*/ 65265 h 96869"/>
                  <a:gd name="connsiteX257" fmla="*/ 1043273 w 1514817"/>
                  <a:gd name="connsiteY257" fmla="*/ 64122 h 96869"/>
                  <a:gd name="connsiteX258" fmla="*/ 1043273 w 1514817"/>
                  <a:gd name="connsiteY258" fmla="*/ 64122 h 96869"/>
                  <a:gd name="connsiteX259" fmla="*/ 1028186 w 1514817"/>
                  <a:gd name="connsiteY259" fmla="*/ 63208 h 96869"/>
                  <a:gd name="connsiteX260" fmla="*/ 1028186 w 1514817"/>
                  <a:gd name="connsiteY260" fmla="*/ 63208 h 96869"/>
                  <a:gd name="connsiteX261" fmla="*/ 1015955 w 1514817"/>
                  <a:gd name="connsiteY261" fmla="*/ 62465 h 96869"/>
                  <a:gd name="connsiteX262" fmla="*/ 1015955 w 1514817"/>
                  <a:gd name="connsiteY262" fmla="*/ 62465 h 96869"/>
                  <a:gd name="connsiteX263" fmla="*/ 1000868 w 1514817"/>
                  <a:gd name="connsiteY263" fmla="*/ 61551 h 96869"/>
                  <a:gd name="connsiteX264" fmla="*/ 1000868 w 1514817"/>
                  <a:gd name="connsiteY264" fmla="*/ 61551 h 96869"/>
                  <a:gd name="connsiteX265" fmla="*/ 982809 w 1514817"/>
                  <a:gd name="connsiteY265" fmla="*/ 60408 h 96869"/>
                  <a:gd name="connsiteX266" fmla="*/ 982809 w 1514817"/>
                  <a:gd name="connsiteY266" fmla="*/ 60408 h 96869"/>
                  <a:gd name="connsiteX267" fmla="*/ 967721 w 1514817"/>
                  <a:gd name="connsiteY267" fmla="*/ 59493 h 96869"/>
                  <a:gd name="connsiteX268" fmla="*/ 967721 w 1514817"/>
                  <a:gd name="connsiteY268" fmla="*/ 59493 h 96869"/>
                  <a:gd name="connsiteX269" fmla="*/ 955491 w 1514817"/>
                  <a:gd name="connsiteY269" fmla="*/ 58750 h 96869"/>
                  <a:gd name="connsiteX270" fmla="*/ 955491 w 1514817"/>
                  <a:gd name="connsiteY270" fmla="*/ 58750 h 96869"/>
                  <a:gd name="connsiteX271" fmla="*/ 940403 w 1514817"/>
                  <a:gd name="connsiteY271" fmla="*/ 57836 h 96869"/>
                  <a:gd name="connsiteX272" fmla="*/ 940403 w 1514817"/>
                  <a:gd name="connsiteY272" fmla="*/ 57836 h 96869"/>
                  <a:gd name="connsiteX273" fmla="*/ 922344 w 1514817"/>
                  <a:gd name="connsiteY273" fmla="*/ 56693 h 96869"/>
                  <a:gd name="connsiteX274" fmla="*/ 922344 w 1514817"/>
                  <a:gd name="connsiteY274" fmla="*/ 56693 h 96869"/>
                  <a:gd name="connsiteX275" fmla="*/ 910171 w 1514817"/>
                  <a:gd name="connsiteY275" fmla="*/ 55950 h 96869"/>
                  <a:gd name="connsiteX276" fmla="*/ 910171 w 1514817"/>
                  <a:gd name="connsiteY276" fmla="*/ 55950 h 96869"/>
                  <a:gd name="connsiteX277" fmla="*/ 895026 w 1514817"/>
                  <a:gd name="connsiteY277" fmla="*/ 55035 h 96869"/>
                  <a:gd name="connsiteX278" fmla="*/ 895026 w 1514817"/>
                  <a:gd name="connsiteY278" fmla="*/ 55035 h 96869"/>
                  <a:gd name="connsiteX279" fmla="*/ 879939 w 1514817"/>
                  <a:gd name="connsiteY279" fmla="*/ 54121 h 96869"/>
                  <a:gd name="connsiteX280" fmla="*/ 879939 w 1514817"/>
                  <a:gd name="connsiteY280" fmla="*/ 54121 h 96869"/>
                  <a:gd name="connsiteX281" fmla="*/ 861879 w 1514817"/>
                  <a:gd name="connsiteY281" fmla="*/ 52978 h 96869"/>
                  <a:gd name="connsiteX282" fmla="*/ 861879 w 1514817"/>
                  <a:gd name="connsiteY282" fmla="*/ 52978 h 96869"/>
                  <a:gd name="connsiteX283" fmla="*/ 849706 w 1514817"/>
                  <a:gd name="connsiteY283" fmla="*/ 52235 h 96869"/>
                  <a:gd name="connsiteX284" fmla="*/ 849706 w 1514817"/>
                  <a:gd name="connsiteY284" fmla="*/ 52235 h 96869"/>
                  <a:gd name="connsiteX285" fmla="*/ 834561 w 1514817"/>
                  <a:gd name="connsiteY285" fmla="*/ 51321 h 96869"/>
                  <a:gd name="connsiteX286" fmla="*/ 834561 w 1514817"/>
                  <a:gd name="connsiteY286" fmla="*/ 51321 h 96869"/>
                  <a:gd name="connsiteX287" fmla="*/ 818388 w 1514817"/>
                  <a:gd name="connsiteY287" fmla="*/ 50292 h 96869"/>
                  <a:gd name="connsiteX288" fmla="*/ 801415 w 1514817"/>
                  <a:gd name="connsiteY288" fmla="*/ 49263 h 96869"/>
                  <a:gd name="connsiteX289" fmla="*/ 801415 w 1514817"/>
                  <a:gd name="connsiteY289" fmla="*/ 49263 h 96869"/>
                  <a:gd name="connsiteX290" fmla="*/ 789242 w 1514817"/>
                  <a:gd name="connsiteY290" fmla="*/ 48520 h 96869"/>
                  <a:gd name="connsiteX291" fmla="*/ 789242 w 1514817"/>
                  <a:gd name="connsiteY291" fmla="*/ 48520 h 96869"/>
                  <a:gd name="connsiteX292" fmla="*/ 771182 w 1514817"/>
                  <a:gd name="connsiteY292" fmla="*/ 47434 h 96869"/>
                  <a:gd name="connsiteX293" fmla="*/ 771182 w 1514817"/>
                  <a:gd name="connsiteY293" fmla="*/ 47434 h 96869"/>
                  <a:gd name="connsiteX294" fmla="*/ 758952 w 1514817"/>
                  <a:gd name="connsiteY294" fmla="*/ 46634 h 96869"/>
                  <a:gd name="connsiteX295" fmla="*/ 758952 w 1514817"/>
                  <a:gd name="connsiteY295" fmla="*/ 46634 h 96869"/>
                  <a:gd name="connsiteX296" fmla="*/ 740950 w 1514817"/>
                  <a:gd name="connsiteY296" fmla="*/ 45548 h 96869"/>
                  <a:gd name="connsiteX297" fmla="*/ 740950 w 1514817"/>
                  <a:gd name="connsiteY297" fmla="*/ 45548 h 96869"/>
                  <a:gd name="connsiteX298" fmla="*/ 728777 w 1514817"/>
                  <a:gd name="connsiteY298" fmla="*/ 44805 h 96869"/>
                  <a:gd name="connsiteX299" fmla="*/ 728777 w 1514817"/>
                  <a:gd name="connsiteY299" fmla="*/ 44805 h 96869"/>
                  <a:gd name="connsiteX300" fmla="*/ 713632 w 1514817"/>
                  <a:gd name="connsiteY300" fmla="*/ 43891 h 96869"/>
                  <a:gd name="connsiteX301" fmla="*/ 713632 w 1514817"/>
                  <a:gd name="connsiteY301" fmla="*/ 43891 h 96869"/>
                  <a:gd name="connsiteX302" fmla="*/ 695573 w 1514817"/>
                  <a:gd name="connsiteY302" fmla="*/ 42748 h 96869"/>
                  <a:gd name="connsiteX303" fmla="*/ 695573 w 1514817"/>
                  <a:gd name="connsiteY303" fmla="*/ 42748 h 96869"/>
                  <a:gd name="connsiteX304" fmla="*/ 680485 w 1514817"/>
                  <a:gd name="connsiteY304" fmla="*/ 41834 h 96869"/>
                  <a:gd name="connsiteX305" fmla="*/ 680485 w 1514817"/>
                  <a:gd name="connsiteY305" fmla="*/ 41834 h 96869"/>
                  <a:gd name="connsiteX306" fmla="*/ 668255 w 1514817"/>
                  <a:gd name="connsiteY306" fmla="*/ 41091 h 96869"/>
                  <a:gd name="connsiteX307" fmla="*/ 668255 w 1514817"/>
                  <a:gd name="connsiteY307" fmla="*/ 41091 h 96869"/>
                  <a:gd name="connsiteX308" fmla="*/ 653167 w 1514817"/>
                  <a:gd name="connsiteY308" fmla="*/ 40176 h 96869"/>
                  <a:gd name="connsiteX309" fmla="*/ 653167 w 1514817"/>
                  <a:gd name="connsiteY309" fmla="*/ 40176 h 96869"/>
                  <a:gd name="connsiteX310" fmla="*/ 638022 w 1514817"/>
                  <a:gd name="connsiteY310" fmla="*/ 39205 h 96869"/>
                  <a:gd name="connsiteX311" fmla="*/ 638022 w 1514817"/>
                  <a:gd name="connsiteY311" fmla="*/ 39205 h 96869"/>
                  <a:gd name="connsiteX312" fmla="*/ 620021 w 1514817"/>
                  <a:gd name="connsiteY312" fmla="*/ 38119 h 96869"/>
                  <a:gd name="connsiteX313" fmla="*/ 620021 w 1514817"/>
                  <a:gd name="connsiteY313" fmla="*/ 38119 h 96869"/>
                  <a:gd name="connsiteX314" fmla="*/ 604876 w 1514817"/>
                  <a:gd name="connsiteY314" fmla="*/ 37205 h 96869"/>
                  <a:gd name="connsiteX315" fmla="*/ 604876 w 1514817"/>
                  <a:gd name="connsiteY315" fmla="*/ 37205 h 96869"/>
                  <a:gd name="connsiteX316" fmla="*/ 592703 w 1514817"/>
                  <a:gd name="connsiteY316" fmla="*/ 36462 h 96869"/>
                  <a:gd name="connsiteX317" fmla="*/ 592703 w 1514817"/>
                  <a:gd name="connsiteY317" fmla="*/ 36462 h 96869"/>
                  <a:gd name="connsiteX318" fmla="*/ 577558 w 1514817"/>
                  <a:gd name="connsiteY318" fmla="*/ 35490 h 96869"/>
                  <a:gd name="connsiteX319" fmla="*/ 577558 w 1514817"/>
                  <a:gd name="connsiteY319" fmla="*/ 35490 h 96869"/>
                  <a:gd name="connsiteX320" fmla="*/ 559556 w 1514817"/>
                  <a:gd name="connsiteY320" fmla="*/ 34404 h 96869"/>
                  <a:gd name="connsiteX321" fmla="*/ 559556 w 1514817"/>
                  <a:gd name="connsiteY321" fmla="*/ 34404 h 96869"/>
                  <a:gd name="connsiteX322" fmla="*/ 547325 w 1514817"/>
                  <a:gd name="connsiteY322" fmla="*/ 33661 h 96869"/>
                  <a:gd name="connsiteX323" fmla="*/ 547325 w 1514817"/>
                  <a:gd name="connsiteY323" fmla="*/ 33661 h 96869"/>
                  <a:gd name="connsiteX324" fmla="*/ 532238 w 1514817"/>
                  <a:gd name="connsiteY324" fmla="*/ 32747 h 96869"/>
                  <a:gd name="connsiteX325" fmla="*/ 532238 w 1514817"/>
                  <a:gd name="connsiteY325" fmla="*/ 32747 h 96869"/>
                  <a:gd name="connsiteX326" fmla="*/ 517093 w 1514817"/>
                  <a:gd name="connsiteY326" fmla="*/ 31775 h 96869"/>
                  <a:gd name="connsiteX327" fmla="*/ 517093 w 1514817"/>
                  <a:gd name="connsiteY327" fmla="*/ 31775 h 96869"/>
                  <a:gd name="connsiteX328" fmla="*/ 499091 w 1514817"/>
                  <a:gd name="connsiteY328" fmla="*/ 30690 h 96869"/>
                  <a:gd name="connsiteX329" fmla="*/ 499091 w 1514817"/>
                  <a:gd name="connsiteY329" fmla="*/ 30690 h 96869"/>
                  <a:gd name="connsiteX330" fmla="*/ 486861 w 1514817"/>
                  <a:gd name="connsiteY330" fmla="*/ 29947 h 96869"/>
                  <a:gd name="connsiteX331" fmla="*/ 486861 w 1514817"/>
                  <a:gd name="connsiteY331" fmla="*/ 29947 h 96869"/>
                  <a:gd name="connsiteX332" fmla="*/ 471773 w 1514817"/>
                  <a:gd name="connsiteY332" fmla="*/ 28975 h 96869"/>
                  <a:gd name="connsiteX333" fmla="*/ 471773 w 1514817"/>
                  <a:gd name="connsiteY333" fmla="*/ 28975 h 96869"/>
                  <a:gd name="connsiteX334" fmla="*/ 453714 w 1514817"/>
                  <a:gd name="connsiteY334" fmla="*/ 27889 h 96869"/>
                  <a:gd name="connsiteX335" fmla="*/ 453714 w 1514817"/>
                  <a:gd name="connsiteY335" fmla="*/ 27889 h 96869"/>
                  <a:gd name="connsiteX336" fmla="*/ 441541 w 1514817"/>
                  <a:gd name="connsiteY336" fmla="*/ 27146 h 96869"/>
                  <a:gd name="connsiteX337" fmla="*/ 441541 w 1514817"/>
                  <a:gd name="connsiteY337" fmla="*/ 27146 h 96869"/>
                  <a:gd name="connsiteX338" fmla="*/ 426396 w 1514817"/>
                  <a:gd name="connsiteY338" fmla="*/ 26232 h 96869"/>
                  <a:gd name="connsiteX339" fmla="*/ 426396 w 1514817"/>
                  <a:gd name="connsiteY339" fmla="*/ 26232 h 96869"/>
                  <a:gd name="connsiteX340" fmla="*/ 408394 w 1514817"/>
                  <a:gd name="connsiteY340" fmla="*/ 25089 h 96869"/>
                  <a:gd name="connsiteX341" fmla="*/ 408394 w 1514817"/>
                  <a:gd name="connsiteY341" fmla="*/ 25089 h 96869"/>
                  <a:gd name="connsiteX342" fmla="*/ 393249 w 1514817"/>
                  <a:gd name="connsiteY342" fmla="*/ 24174 h 96869"/>
                  <a:gd name="connsiteX343" fmla="*/ 393249 w 1514817"/>
                  <a:gd name="connsiteY343" fmla="*/ 24174 h 96869"/>
                  <a:gd name="connsiteX344" fmla="*/ 381076 w 1514817"/>
                  <a:gd name="connsiteY344" fmla="*/ 23431 h 96869"/>
                  <a:gd name="connsiteX345" fmla="*/ 381076 w 1514817"/>
                  <a:gd name="connsiteY345" fmla="*/ 23431 h 96869"/>
                  <a:gd name="connsiteX346" fmla="*/ 365931 w 1514817"/>
                  <a:gd name="connsiteY346" fmla="*/ 22517 h 96869"/>
                  <a:gd name="connsiteX347" fmla="*/ 365931 w 1514817"/>
                  <a:gd name="connsiteY347" fmla="*/ 22517 h 96869"/>
                  <a:gd name="connsiteX348" fmla="*/ 347930 w 1514817"/>
                  <a:gd name="connsiteY348" fmla="*/ 21374 h 96869"/>
                  <a:gd name="connsiteX349" fmla="*/ 347930 w 1514817"/>
                  <a:gd name="connsiteY349" fmla="*/ 21374 h 96869"/>
                  <a:gd name="connsiteX350" fmla="*/ 332784 w 1514817"/>
                  <a:gd name="connsiteY350" fmla="*/ 20460 h 96869"/>
                  <a:gd name="connsiteX351" fmla="*/ 332784 w 1514817"/>
                  <a:gd name="connsiteY351" fmla="*/ 20460 h 96869"/>
                  <a:gd name="connsiteX352" fmla="*/ 320612 w 1514817"/>
                  <a:gd name="connsiteY352" fmla="*/ 19717 h 96869"/>
                  <a:gd name="connsiteX353" fmla="*/ 320612 w 1514817"/>
                  <a:gd name="connsiteY353" fmla="*/ 19717 h 96869"/>
                  <a:gd name="connsiteX354" fmla="*/ 305467 w 1514817"/>
                  <a:gd name="connsiteY354" fmla="*/ 18802 h 96869"/>
                  <a:gd name="connsiteX355" fmla="*/ 305467 w 1514817"/>
                  <a:gd name="connsiteY355" fmla="*/ 18802 h 96869"/>
                  <a:gd name="connsiteX356" fmla="*/ 290379 w 1514817"/>
                  <a:gd name="connsiteY356" fmla="*/ 17831 h 96869"/>
                  <a:gd name="connsiteX357" fmla="*/ 290379 w 1514817"/>
                  <a:gd name="connsiteY357" fmla="*/ 17831 h 96869"/>
                  <a:gd name="connsiteX358" fmla="*/ 272320 w 1514817"/>
                  <a:gd name="connsiteY358" fmla="*/ 16745 h 96869"/>
                  <a:gd name="connsiteX359" fmla="*/ 272320 w 1514817"/>
                  <a:gd name="connsiteY359" fmla="*/ 16745 h 96869"/>
                  <a:gd name="connsiteX360" fmla="*/ 260147 w 1514817"/>
                  <a:gd name="connsiteY360" fmla="*/ 16002 h 96869"/>
                  <a:gd name="connsiteX361" fmla="*/ 260147 w 1514817"/>
                  <a:gd name="connsiteY361" fmla="*/ 16002 h 96869"/>
                  <a:gd name="connsiteX362" fmla="*/ 245002 w 1514817"/>
                  <a:gd name="connsiteY362" fmla="*/ 15088 h 96869"/>
                  <a:gd name="connsiteX363" fmla="*/ 245002 w 1514817"/>
                  <a:gd name="connsiteY363" fmla="*/ 15088 h 96869"/>
                  <a:gd name="connsiteX364" fmla="*/ 229857 w 1514817"/>
                  <a:gd name="connsiteY364" fmla="*/ 14116 h 96869"/>
                  <a:gd name="connsiteX365" fmla="*/ 229857 w 1514817"/>
                  <a:gd name="connsiteY365" fmla="*/ 14116 h 96869"/>
                  <a:gd name="connsiteX366" fmla="*/ 211855 w 1514817"/>
                  <a:gd name="connsiteY366" fmla="*/ 13030 h 96869"/>
                  <a:gd name="connsiteX367" fmla="*/ 211855 w 1514817"/>
                  <a:gd name="connsiteY367" fmla="*/ 13030 h 96869"/>
                  <a:gd name="connsiteX368" fmla="*/ 199682 w 1514817"/>
                  <a:gd name="connsiteY368" fmla="*/ 12287 h 96869"/>
                  <a:gd name="connsiteX369" fmla="*/ 199682 w 1514817"/>
                  <a:gd name="connsiteY369" fmla="*/ 12287 h 96869"/>
                  <a:gd name="connsiteX370" fmla="*/ 184537 w 1514817"/>
                  <a:gd name="connsiteY370" fmla="*/ 11316 h 96869"/>
                  <a:gd name="connsiteX371" fmla="*/ 184537 w 1514817"/>
                  <a:gd name="connsiteY371" fmla="*/ 11316 h 96869"/>
                  <a:gd name="connsiteX372" fmla="*/ 169393 w 1514817"/>
                  <a:gd name="connsiteY372" fmla="*/ 10401 h 96869"/>
                  <a:gd name="connsiteX373" fmla="*/ 169393 w 1514817"/>
                  <a:gd name="connsiteY373" fmla="*/ 10401 h 96869"/>
                  <a:gd name="connsiteX374" fmla="*/ 151390 w 1514817"/>
                  <a:gd name="connsiteY374" fmla="*/ 9315 h 96869"/>
                  <a:gd name="connsiteX375" fmla="*/ 151390 w 1514817"/>
                  <a:gd name="connsiteY375" fmla="*/ 9315 h 96869"/>
                  <a:gd name="connsiteX376" fmla="*/ 138131 w 1514817"/>
                  <a:gd name="connsiteY376" fmla="*/ 8515 h 96869"/>
                  <a:gd name="connsiteX377" fmla="*/ 121158 w 1514817"/>
                  <a:gd name="connsiteY377" fmla="*/ 7429 h 96869"/>
                  <a:gd name="connsiteX378" fmla="*/ 121158 w 1514817"/>
                  <a:gd name="connsiteY378" fmla="*/ 7429 h 96869"/>
                  <a:gd name="connsiteX379" fmla="*/ 108928 w 1514817"/>
                  <a:gd name="connsiteY379" fmla="*/ 6686 h 96869"/>
                  <a:gd name="connsiteX380" fmla="*/ 108928 w 1514817"/>
                  <a:gd name="connsiteY380" fmla="*/ 6686 h 96869"/>
                  <a:gd name="connsiteX381" fmla="*/ 90926 w 1514817"/>
                  <a:gd name="connsiteY381" fmla="*/ 5601 h 96869"/>
                  <a:gd name="connsiteX382" fmla="*/ 90926 w 1514817"/>
                  <a:gd name="connsiteY382" fmla="*/ 5601 h 96869"/>
                  <a:gd name="connsiteX383" fmla="*/ 78696 w 1514817"/>
                  <a:gd name="connsiteY383" fmla="*/ 4858 h 96869"/>
                  <a:gd name="connsiteX384" fmla="*/ 78696 w 1514817"/>
                  <a:gd name="connsiteY384" fmla="*/ 4858 h 96869"/>
                  <a:gd name="connsiteX385" fmla="*/ 60693 w 1514817"/>
                  <a:gd name="connsiteY385" fmla="*/ 3715 h 96869"/>
                  <a:gd name="connsiteX386" fmla="*/ 60693 w 1514817"/>
                  <a:gd name="connsiteY386" fmla="*/ 3715 h 96869"/>
                  <a:gd name="connsiteX387" fmla="*/ 48463 w 1514817"/>
                  <a:gd name="connsiteY387" fmla="*/ 2972 h 96869"/>
                  <a:gd name="connsiteX388" fmla="*/ 48463 w 1514817"/>
                  <a:gd name="connsiteY388" fmla="*/ 2972 h 96869"/>
                  <a:gd name="connsiteX389" fmla="*/ 30461 w 1514817"/>
                  <a:gd name="connsiteY389" fmla="*/ 1886 h 96869"/>
                  <a:gd name="connsiteX390" fmla="*/ 30461 w 1514817"/>
                  <a:gd name="connsiteY390" fmla="*/ 1886 h 96869"/>
                  <a:gd name="connsiteX391" fmla="*/ 18231 w 1514817"/>
                  <a:gd name="connsiteY391" fmla="*/ 1143 h 96869"/>
                  <a:gd name="connsiteX392" fmla="*/ 18231 w 1514817"/>
                  <a:gd name="connsiteY392" fmla="*/ 1143 h 96869"/>
                  <a:gd name="connsiteX393" fmla="*/ 228 w 1514817"/>
                  <a:gd name="connsiteY393" fmla="*/ 0 h 96869"/>
                  <a:gd name="connsiteX394" fmla="*/ 0 w 1514817"/>
                  <a:gd name="connsiteY394" fmla="*/ 3715 h 96869"/>
                  <a:gd name="connsiteX395" fmla="*/ 15088 w 1514817"/>
                  <a:gd name="connsiteY395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</a:cxnLst>
                <a:rect l="l" t="t" r="r" b="b"/>
                <a:pathLst>
                  <a:path w="1514817" h="96869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4"/>
                    </a:lnTo>
                    <a:lnTo>
                      <a:pt x="574414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8780" y="50349"/>
                    </a:lnTo>
                    <a:lnTo>
                      <a:pt x="758780" y="50349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1" y="53892"/>
                    </a:lnTo>
                    <a:lnTo>
                      <a:pt x="816331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1650" y="56693"/>
                    </a:lnTo>
                    <a:lnTo>
                      <a:pt x="861650" y="56693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8"/>
                    </a:lnTo>
                    <a:lnTo>
                      <a:pt x="922115" y="60408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7"/>
                    </a:lnTo>
                    <a:lnTo>
                      <a:pt x="997725" y="65037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82034" y="76410"/>
                    </a:lnTo>
                    <a:lnTo>
                      <a:pt x="1182034" y="76410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7"/>
                    </a:lnTo>
                    <a:lnTo>
                      <a:pt x="1209351" y="78067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0280" y="85497"/>
                    </a:lnTo>
                    <a:lnTo>
                      <a:pt x="1330280" y="85497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7"/>
                    </a:lnTo>
                    <a:lnTo>
                      <a:pt x="1375658" y="88297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122" y="92011"/>
                    </a:lnTo>
                    <a:lnTo>
                      <a:pt x="1436122" y="92011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3324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39"/>
                    </a:lnTo>
                    <a:lnTo>
                      <a:pt x="1409033" y="86639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5"/>
                    </a:lnTo>
                    <a:lnTo>
                      <a:pt x="1348569" y="82925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7018" y="79153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72" y="77324"/>
                    </a:lnTo>
                    <a:lnTo>
                      <a:pt x="1257872" y="77324"/>
                    </a:lnTo>
                    <a:lnTo>
                      <a:pt x="1239812" y="76238"/>
                    </a:lnTo>
                    <a:lnTo>
                      <a:pt x="1239812" y="76238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1" y="66923"/>
                    </a:lnTo>
                    <a:lnTo>
                      <a:pt x="1088651" y="66923"/>
                    </a:lnTo>
                    <a:lnTo>
                      <a:pt x="1076421" y="66180"/>
                    </a:lnTo>
                    <a:lnTo>
                      <a:pt x="1076421" y="66180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22"/>
                    </a:lnTo>
                    <a:lnTo>
                      <a:pt x="1043273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2809" y="60408"/>
                    </a:lnTo>
                    <a:lnTo>
                      <a:pt x="982809" y="60408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8388" y="50292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434"/>
                    </a:lnTo>
                    <a:lnTo>
                      <a:pt x="771182" y="47434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4876" y="37205"/>
                    </a:lnTo>
                    <a:lnTo>
                      <a:pt x="604876" y="37205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47930" y="21374"/>
                    </a:lnTo>
                    <a:lnTo>
                      <a:pt x="347930" y="21374"/>
                    </a:lnTo>
                    <a:lnTo>
                      <a:pt x="332784" y="20460"/>
                    </a:lnTo>
                    <a:lnTo>
                      <a:pt x="332784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8131" y="8515"/>
                    </a:lnTo>
                    <a:lnTo>
                      <a:pt x="121158" y="7429"/>
                    </a:lnTo>
                    <a:lnTo>
                      <a:pt x="121158" y="7429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C16FD412-10D2-4C89-A3B9-AB47ED074F5B}"/>
                  </a:ext>
                </a:extLst>
              </p:cNvPr>
              <p:cNvSpPr/>
              <p:nvPr/>
            </p:nvSpPr>
            <p:spPr>
              <a:xfrm>
                <a:off x="6660813" y="5626932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3147 w 1514817"/>
                  <a:gd name="connsiteY1" fmla="*/ 5715 h 96812"/>
                  <a:gd name="connsiteX2" fmla="*/ 33147 w 1514817"/>
                  <a:gd name="connsiteY2" fmla="*/ 5715 h 96812"/>
                  <a:gd name="connsiteX3" fmla="*/ 45320 w 1514817"/>
                  <a:gd name="connsiteY3" fmla="*/ 6515 h 96812"/>
                  <a:gd name="connsiteX4" fmla="*/ 45320 w 1514817"/>
                  <a:gd name="connsiteY4" fmla="*/ 6515 h 96812"/>
                  <a:gd name="connsiteX5" fmla="*/ 60464 w 1514817"/>
                  <a:gd name="connsiteY5" fmla="*/ 7429 h 96812"/>
                  <a:gd name="connsiteX6" fmla="*/ 60464 w 1514817"/>
                  <a:gd name="connsiteY6" fmla="*/ 7429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3612 w 1514817"/>
                  <a:gd name="connsiteY9" fmla="*/ 9487 h 96812"/>
                  <a:gd name="connsiteX10" fmla="*/ 93612 w 1514817"/>
                  <a:gd name="connsiteY10" fmla="*/ 9487 h 96812"/>
                  <a:gd name="connsiteX11" fmla="*/ 105785 w 1514817"/>
                  <a:gd name="connsiteY11" fmla="*/ 10230 h 96812"/>
                  <a:gd name="connsiteX12" fmla="*/ 105785 w 1514817"/>
                  <a:gd name="connsiteY12" fmla="*/ 10230 h 96812"/>
                  <a:gd name="connsiteX13" fmla="*/ 120929 w 1514817"/>
                  <a:gd name="connsiteY13" fmla="*/ 11144 h 96812"/>
                  <a:gd name="connsiteX14" fmla="*/ 120929 w 1514817"/>
                  <a:gd name="connsiteY14" fmla="*/ 11144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4076 w 1514817"/>
                  <a:gd name="connsiteY17" fmla="*/ 13202 h 96812"/>
                  <a:gd name="connsiteX18" fmla="*/ 154076 w 1514817"/>
                  <a:gd name="connsiteY18" fmla="*/ 13202 h 96812"/>
                  <a:gd name="connsiteX19" fmla="*/ 166249 w 1514817"/>
                  <a:gd name="connsiteY19" fmla="*/ 13945 h 96812"/>
                  <a:gd name="connsiteX20" fmla="*/ 166249 w 1514817"/>
                  <a:gd name="connsiteY20" fmla="*/ 13945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2 w 1514817"/>
                  <a:gd name="connsiteY23" fmla="*/ 15773 h 96812"/>
                  <a:gd name="connsiteX24" fmla="*/ 196482 w 1514817"/>
                  <a:gd name="connsiteY24" fmla="*/ 15773 h 96812"/>
                  <a:gd name="connsiteX25" fmla="*/ 214541 w 1514817"/>
                  <a:gd name="connsiteY25" fmla="*/ 16916 h 96812"/>
                  <a:gd name="connsiteX26" fmla="*/ 214541 w 1514817"/>
                  <a:gd name="connsiteY26" fmla="*/ 16916 h 96812"/>
                  <a:gd name="connsiteX27" fmla="*/ 226714 w 1514817"/>
                  <a:gd name="connsiteY27" fmla="*/ 17659 h 96812"/>
                  <a:gd name="connsiteX28" fmla="*/ 226714 w 1514817"/>
                  <a:gd name="connsiteY28" fmla="*/ 17659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5006 w 1514817"/>
                  <a:gd name="connsiteY33" fmla="*/ 20631 h 96812"/>
                  <a:gd name="connsiteX34" fmla="*/ 275006 w 1514817"/>
                  <a:gd name="connsiteY34" fmla="*/ 20631 h 96812"/>
                  <a:gd name="connsiteX35" fmla="*/ 290150 w 1514817"/>
                  <a:gd name="connsiteY35" fmla="*/ 21545 h 96812"/>
                  <a:gd name="connsiteX36" fmla="*/ 290150 w 1514817"/>
                  <a:gd name="connsiteY36" fmla="*/ 21545 h 96812"/>
                  <a:gd name="connsiteX37" fmla="*/ 302323 w 1514817"/>
                  <a:gd name="connsiteY37" fmla="*/ 22288 h 96812"/>
                  <a:gd name="connsiteX38" fmla="*/ 302323 w 1514817"/>
                  <a:gd name="connsiteY38" fmla="*/ 22288 h 96812"/>
                  <a:gd name="connsiteX39" fmla="*/ 317468 w 1514817"/>
                  <a:gd name="connsiteY39" fmla="*/ 23203 h 96812"/>
                  <a:gd name="connsiteX40" fmla="*/ 317468 w 1514817"/>
                  <a:gd name="connsiteY40" fmla="*/ 23203 h 96812"/>
                  <a:gd name="connsiteX41" fmla="*/ 335471 w 1514817"/>
                  <a:gd name="connsiteY41" fmla="*/ 24346 h 96812"/>
                  <a:gd name="connsiteX42" fmla="*/ 335471 w 1514817"/>
                  <a:gd name="connsiteY42" fmla="*/ 24346 h 96812"/>
                  <a:gd name="connsiteX43" fmla="*/ 347701 w 1514817"/>
                  <a:gd name="connsiteY43" fmla="*/ 25089 h 96812"/>
                  <a:gd name="connsiteX44" fmla="*/ 347701 w 1514817"/>
                  <a:gd name="connsiteY44" fmla="*/ 25089 h 96812"/>
                  <a:gd name="connsiteX45" fmla="*/ 362788 w 1514817"/>
                  <a:gd name="connsiteY45" fmla="*/ 26003 h 96812"/>
                  <a:gd name="connsiteX46" fmla="*/ 362788 w 1514817"/>
                  <a:gd name="connsiteY46" fmla="*/ 26003 h 96812"/>
                  <a:gd name="connsiteX47" fmla="*/ 377933 w 1514817"/>
                  <a:gd name="connsiteY47" fmla="*/ 26917 h 96812"/>
                  <a:gd name="connsiteX48" fmla="*/ 377933 w 1514817"/>
                  <a:gd name="connsiteY48" fmla="*/ 26917 h 96812"/>
                  <a:gd name="connsiteX49" fmla="*/ 395935 w 1514817"/>
                  <a:gd name="connsiteY49" fmla="*/ 28060 h 96812"/>
                  <a:gd name="connsiteX50" fmla="*/ 395935 w 1514817"/>
                  <a:gd name="connsiteY50" fmla="*/ 28060 h 96812"/>
                  <a:gd name="connsiteX51" fmla="*/ 408165 w 1514817"/>
                  <a:gd name="connsiteY51" fmla="*/ 28803 h 96812"/>
                  <a:gd name="connsiteX52" fmla="*/ 408165 w 1514817"/>
                  <a:gd name="connsiteY52" fmla="*/ 28803 h 96812"/>
                  <a:gd name="connsiteX53" fmla="*/ 426168 w 1514817"/>
                  <a:gd name="connsiteY53" fmla="*/ 29889 h 96812"/>
                  <a:gd name="connsiteX54" fmla="*/ 426168 w 1514817"/>
                  <a:gd name="connsiteY54" fmla="*/ 29889 h 96812"/>
                  <a:gd name="connsiteX55" fmla="*/ 438398 w 1514817"/>
                  <a:gd name="connsiteY55" fmla="*/ 30632 h 96812"/>
                  <a:gd name="connsiteX56" fmla="*/ 438398 w 1514817"/>
                  <a:gd name="connsiteY56" fmla="*/ 30632 h 96812"/>
                  <a:gd name="connsiteX57" fmla="*/ 456399 w 1514817"/>
                  <a:gd name="connsiteY57" fmla="*/ 31775 h 96812"/>
                  <a:gd name="connsiteX58" fmla="*/ 456399 w 1514817"/>
                  <a:gd name="connsiteY58" fmla="*/ 31775 h 96812"/>
                  <a:gd name="connsiteX59" fmla="*/ 468630 w 1514817"/>
                  <a:gd name="connsiteY59" fmla="*/ 32518 h 96812"/>
                  <a:gd name="connsiteX60" fmla="*/ 468630 w 1514817"/>
                  <a:gd name="connsiteY60" fmla="*/ 32518 h 96812"/>
                  <a:gd name="connsiteX61" fmla="*/ 470459 w 1514817"/>
                  <a:gd name="connsiteY61" fmla="*/ 32632 h 96812"/>
                  <a:gd name="connsiteX62" fmla="*/ 471544 w 1514817"/>
                  <a:gd name="connsiteY62" fmla="*/ 32690 h 96812"/>
                  <a:gd name="connsiteX63" fmla="*/ 471544 w 1514817"/>
                  <a:gd name="connsiteY63" fmla="*/ 32690 h 96812"/>
                  <a:gd name="connsiteX64" fmla="*/ 483717 w 1514817"/>
                  <a:gd name="connsiteY64" fmla="*/ 33433 h 96812"/>
                  <a:gd name="connsiteX65" fmla="*/ 483717 w 1514817"/>
                  <a:gd name="connsiteY65" fmla="*/ 33433 h 96812"/>
                  <a:gd name="connsiteX66" fmla="*/ 501777 w 1514817"/>
                  <a:gd name="connsiteY66" fmla="*/ 34576 h 96812"/>
                  <a:gd name="connsiteX67" fmla="*/ 501777 w 1514817"/>
                  <a:gd name="connsiteY67" fmla="*/ 34576 h 96812"/>
                  <a:gd name="connsiteX68" fmla="*/ 513950 w 1514817"/>
                  <a:gd name="connsiteY68" fmla="*/ 35319 h 96812"/>
                  <a:gd name="connsiteX69" fmla="*/ 513950 w 1514817"/>
                  <a:gd name="connsiteY69" fmla="*/ 35319 h 96812"/>
                  <a:gd name="connsiteX70" fmla="*/ 529095 w 1514817"/>
                  <a:gd name="connsiteY70" fmla="*/ 36233 h 96812"/>
                  <a:gd name="connsiteX71" fmla="*/ 529095 w 1514817"/>
                  <a:gd name="connsiteY71" fmla="*/ 36233 h 96812"/>
                  <a:gd name="connsiteX72" fmla="*/ 544183 w 1514817"/>
                  <a:gd name="connsiteY72" fmla="*/ 37148 h 96812"/>
                  <a:gd name="connsiteX73" fmla="*/ 544183 w 1514817"/>
                  <a:gd name="connsiteY73" fmla="*/ 37148 h 96812"/>
                  <a:gd name="connsiteX74" fmla="*/ 562241 w 1514817"/>
                  <a:gd name="connsiteY74" fmla="*/ 38290 h 96812"/>
                  <a:gd name="connsiteX75" fmla="*/ 562241 w 1514817"/>
                  <a:gd name="connsiteY75" fmla="*/ 38290 h 96812"/>
                  <a:gd name="connsiteX76" fmla="*/ 577329 w 1514817"/>
                  <a:gd name="connsiteY76" fmla="*/ 39205 h 96812"/>
                  <a:gd name="connsiteX77" fmla="*/ 577329 w 1514817"/>
                  <a:gd name="connsiteY77" fmla="*/ 39205 h 96812"/>
                  <a:gd name="connsiteX78" fmla="*/ 589559 w 1514817"/>
                  <a:gd name="connsiteY78" fmla="*/ 39948 h 96812"/>
                  <a:gd name="connsiteX79" fmla="*/ 589559 w 1514817"/>
                  <a:gd name="connsiteY79" fmla="*/ 39948 h 96812"/>
                  <a:gd name="connsiteX80" fmla="*/ 604647 w 1514817"/>
                  <a:gd name="connsiteY80" fmla="*/ 40862 h 96812"/>
                  <a:gd name="connsiteX81" fmla="*/ 604647 w 1514817"/>
                  <a:gd name="connsiteY81" fmla="*/ 40862 h 96812"/>
                  <a:gd name="connsiteX82" fmla="*/ 622707 w 1514817"/>
                  <a:gd name="connsiteY82" fmla="*/ 42005 h 96812"/>
                  <a:gd name="connsiteX83" fmla="*/ 622707 w 1514817"/>
                  <a:gd name="connsiteY83" fmla="*/ 42005 h 96812"/>
                  <a:gd name="connsiteX84" fmla="*/ 637794 w 1514817"/>
                  <a:gd name="connsiteY84" fmla="*/ 42919 h 96812"/>
                  <a:gd name="connsiteX85" fmla="*/ 637794 w 1514817"/>
                  <a:gd name="connsiteY85" fmla="*/ 42919 h 96812"/>
                  <a:gd name="connsiteX86" fmla="*/ 650024 w 1514817"/>
                  <a:gd name="connsiteY86" fmla="*/ 43662 h 96812"/>
                  <a:gd name="connsiteX87" fmla="*/ 650024 w 1514817"/>
                  <a:gd name="connsiteY87" fmla="*/ 43662 h 96812"/>
                  <a:gd name="connsiteX88" fmla="*/ 665111 w 1514817"/>
                  <a:gd name="connsiteY88" fmla="*/ 44577 h 96812"/>
                  <a:gd name="connsiteX89" fmla="*/ 665111 w 1514817"/>
                  <a:gd name="connsiteY89" fmla="*/ 44577 h 96812"/>
                  <a:gd name="connsiteX90" fmla="*/ 683171 w 1514817"/>
                  <a:gd name="connsiteY90" fmla="*/ 45720 h 96812"/>
                  <a:gd name="connsiteX91" fmla="*/ 683171 w 1514817"/>
                  <a:gd name="connsiteY91" fmla="*/ 45720 h 96812"/>
                  <a:gd name="connsiteX92" fmla="*/ 695344 w 1514817"/>
                  <a:gd name="connsiteY92" fmla="*/ 46463 h 96812"/>
                  <a:gd name="connsiteX93" fmla="*/ 695344 w 1514817"/>
                  <a:gd name="connsiteY93" fmla="*/ 46463 h 96812"/>
                  <a:gd name="connsiteX94" fmla="*/ 710489 w 1514817"/>
                  <a:gd name="connsiteY94" fmla="*/ 47377 h 96812"/>
                  <a:gd name="connsiteX95" fmla="*/ 710489 w 1514817"/>
                  <a:gd name="connsiteY95" fmla="*/ 47377 h 96812"/>
                  <a:gd name="connsiteX96" fmla="*/ 725577 w 1514817"/>
                  <a:gd name="connsiteY96" fmla="*/ 48291 h 96812"/>
                  <a:gd name="connsiteX97" fmla="*/ 725577 w 1514817"/>
                  <a:gd name="connsiteY97" fmla="*/ 48291 h 96812"/>
                  <a:gd name="connsiteX98" fmla="*/ 743635 w 1514817"/>
                  <a:gd name="connsiteY98" fmla="*/ 49435 h 96812"/>
                  <a:gd name="connsiteX99" fmla="*/ 743635 w 1514817"/>
                  <a:gd name="connsiteY99" fmla="*/ 49435 h 96812"/>
                  <a:gd name="connsiteX100" fmla="*/ 755808 w 1514817"/>
                  <a:gd name="connsiteY100" fmla="*/ 50178 h 96812"/>
                  <a:gd name="connsiteX101" fmla="*/ 755808 w 1514817"/>
                  <a:gd name="connsiteY101" fmla="*/ 50178 h 96812"/>
                  <a:gd name="connsiteX102" fmla="*/ 770953 w 1514817"/>
                  <a:gd name="connsiteY102" fmla="*/ 51092 h 96812"/>
                  <a:gd name="connsiteX103" fmla="*/ 770953 w 1514817"/>
                  <a:gd name="connsiteY103" fmla="*/ 51092 h 96812"/>
                  <a:gd name="connsiteX104" fmla="*/ 786041 w 1514817"/>
                  <a:gd name="connsiteY104" fmla="*/ 52064 h 96812"/>
                  <a:gd name="connsiteX105" fmla="*/ 786041 w 1514817"/>
                  <a:gd name="connsiteY105" fmla="*/ 52064 h 96812"/>
                  <a:gd name="connsiteX106" fmla="*/ 804101 w 1514817"/>
                  <a:gd name="connsiteY106" fmla="*/ 53149 h 96812"/>
                  <a:gd name="connsiteX107" fmla="*/ 804101 w 1514817"/>
                  <a:gd name="connsiteY107" fmla="*/ 53149 h 96812"/>
                  <a:gd name="connsiteX108" fmla="*/ 816274 w 1514817"/>
                  <a:gd name="connsiteY108" fmla="*/ 53892 h 96812"/>
                  <a:gd name="connsiteX109" fmla="*/ 816274 w 1514817"/>
                  <a:gd name="connsiteY109" fmla="*/ 53892 h 96812"/>
                  <a:gd name="connsiteX110" fmla="*/ 831418 w 1514817"/>
                  <a:gd name="connsiteY110" fmla="*/ 54807 h 96812"/>
                  <a:gd name="connsiteX111" fmla="*/ 831418 w 1514817"/>
                  <a:gd name="connsiteY111" fmla="*/ 54807 h 96812"/>
                  <a:gd name="connsiteX112" fmla="*/ 849477 w 1514817"/>
                  <a:gd name="connsiteY112" fmla="*/ 55950 h 96812"/>
                  <a:gd name="connsiteX113" fmla="*/ 849477 w 1514817"/>
                  <a:gd name="connsiteY113" fmla="*/ 55950 h 96812"/>
                  <a:gd name="connsiteX114" fmla="*/ 864565 w 1514817"/>
                  <a:gd name="connsiteY114" fmla="*/ 56864 h 96812"/>
                  <a:gd name="connsiteX115" fmla="*/ 864565 w 1514817"/>
                  <a:gd name="connsiteY115" fmla="*/ 56864 h 96812"/>
                  <a:gd name="connsiteX116" fmla="*/ 876795 w 1514817"/>
                  <a:gd name="connsiteY116" fmla="*/ 57607 h 96812"/>
                  <a:gd name="connsiteX117" fmla="*/ 876795 w 1514817"/>
                  <a:gd name="connsiteY117" fmla="*/ 57607 h 96812"/>
                  <a:gd name="connsiteX118" fmla="*/ 894798 w 1514817"/>
                  <a:gd name="connsiteY118" fmla="*/ 58750 h 96812"/>
                  <a:gd name="connsiteX119" fmla="*/ 894798 w 1514817"/>
                  <a:gd name="connsiteY119" fmla="*/ 58750 h 96812"/>
                  <a:gd name="connsiteX120" fmla="*/ 907028 w 1514817"/>
                  <a:gd name="connsiteY120" fmla="*/ 59493 h 96812"/>
                  <a:gd name="connsiteX121" fmla="*/ 907028 w 1514817"/>
                  <a:gd name="connsiteY121" fmla="*/ 59493 h 96812"/>
                  <a:gd name="connsiteX122" fmla="*/ 925029 w 1514817"/>
                  <a:gd name="connsiteY122" fmla="*/ 60579 h 96812"/>
                  <a:gd name="connsiteX123" fmla="*/ 925029 w 1514817"/>
                  <a:gd name="connsiteY123" fmla="*/ 60579 h 96812"/>
                  <a:gd name="connsiteX124" fmla="*/ 937260 w 1514817"/>
                  <a:gd name="connsiteY124" fmla="*/ 61322 h 96812"/>
                  <a:gd name="connsiteX125" fmla="*/ 937260 w 1514817"/>
                  <a:gd name="connsiteY125" fmla="*/ 61322 h 96812"/>
                  <a:gd name="connsiteX126" fmla="*/ 952347 w 1514817"/>
                  <a:gd name="connsiteY126" fmla="*/ 62236 h 96812"/>
                  <a:gd name="connsiteX127" fmla="*/ 952347 w 1514817"/>
                  <a:gd name="connsiteY127" fmla="*/ 62236 h 96812"/>
                  <a:gd name="connsiteX128" fmla="*/ 970407 w 1514817"/>
                  <a:gd name="connsiteY128" fmla="*/ 63379 h 96812"/>
                  <a:gd name="connsiteX129" fmla="*/ 970407 w 1514817"/>
                  <a:gd name="connsiteY129" fmla="*/ 63379 h 96812"/>
                  <a:gd name="connsiteX130" fmla="*/ 982580 w 1514817"/>
                  <a:gd name="connsiteY130" fmla="*/ 64122 h 96812"/>
                  <a:gd name="connsiteX131" fmla="*/ 982580 w 1514817"/>
                  <a:gd name="connsiteY131" fmla="*/ 64122 h 96812"/>
                  <a:gd name="connsiteX132" fmla="*/ 997725 w 1514817"/>
                  <a:gd name="connsiteY132" fmla="*/ 65036 h 96812"/>
                  <a:gd name="connsiteX133" fmla="*/ 997725 w 1514817"/>
                  <a:gd name="connsiteY133" fmla="*/ 65036 h 96812"/>
                  <a:gd name="connsiteX134" fmla="*/ 1012813 w 1514817"/>
                  <a:gd name="connsiteY134" fmla="*/ 66008 h 96812"/>
                  <a:gd name="connsiteX135" fmla="*/ 1012813 w 1514817"/>
                  <a:gd name="connsiteY135" fmla="*/ 66008 h 96812"/>
                  <a:gd name="connsiteX136" fmla="*/ 1030871 w 1514817"/>
                  <a:gd name="connsiteY136" fmla="*/ 67094 h 96812"/>
                  <a:gd name="connsiteX137" fmla="*/ 1030871 w 1514817"/>
                  <a:gd name="connsiteY137" fmla="*/ 67094 h 96812"/>
                  <a:gd name="connsiteX138" fmla="*/ 1043044 w 1514817"/>
                  <a:gd name="connsiteY138" fmla="*/ 67837 h 96812"/>
                  <a:gd name="connsiteX139" fmla="*/ 1043044 w 1514817"/>
                  <a:gd name="connsiteY139" fmla="*/ 67837 h 96812"/>
                  <a:gd name="connsiteX140" fmla="*/ 1058189 w 1514817"/>
                  <a:gd name="connsiteY140" fmla="*/ 68751 h 96812"/>
                  <a:gd name="connsiteX141" fmla="*/ 1058189 w 1514817"/>
                  <a:gd name="connsiteY141" fmla="*/ 68751 h 96812"/>
                  <a:gd name="connsiteX142" fmla="*/ 1073277 w 1514817"/>
                  <a:gd name="connsiteY142" fmla="*/ 69723 h 96812"/>
                  <a:gd name="connsiteX143" fmla="*/ 1073277 w 1514817"/>
                  <a:gd name="connsiteY143" fmla="*/ 69723 h 96812"/>
                  <a:gd name="connsiteX144" fmla="*/ 1091337 w 1514817"/>
                  <a:gd name="connsiteY144" fmla="*/ 70809 h 96812"/>
                  <a:gd name="connsiteX145" fmla="*/ 1091337 w 1514817"/>
                  <a:gd name="connsiteY145" fmla="*/ 70809 h 96812"/>
                  <a:gd name="connsiteX146" fmla="*/ 1103510 w 1514817"/>
                  <a:gd name="connsiteY146" fmla="*/ 71552 h 96812"/>
                  <a:gd name="connsiteX147" fmla="*/ 1103510 w 1514817"/>
                  <a:gd name="connsiteY147" fmla="*/ 71552 h 96812"/>
                  <a:gd name="connsiteX148" fmla="*/ 1105395 w 1514817"/>
                  <a:gd name="connsiteY148" fmla="*/ 71666 h 96812"/>
                  <a:gd name="connsiteX149" fmla="*/ 1106424 w 1514817"/>
                  <a:gd name="connsiteY149" fmla="*/ 71723 h 96812"/>
                  <a:gd name="connsiteX150" fmla="*/ 1106424 w 1514817"/>
                  <a:gd name="connsiteY150" fmla="*/ 71723 h 96812"/>
                  <a:gd name="connsiteX151" fmla="*/ 1118654 w 1514817"/>
                  <a:gd name="connsiteY151" fmla="*/ 72466 h 96812"/>
                  <a:gd name="connsiteX152" fmla="*/ 1118654 w 1514817"/>
                  <a:gd name="connsiteY152" fmla="*/ 72466 h 96812"/>
                  <a:gd name="connsiteX153" fmla="*/ 1133741 w 1514817"/>
                  <a:gd name="connsiteY153" fmla="*/ 73438 h 96812"/>
                  <a:gd name="connsiteX154" fmla="*/ 1133741 w 1514817"/>
                  <a:gd name="connsiteY154" fmla="*/ 73438 h 96812"/>
                  <a:gd name="connsiteX155" fmla="*/ 1151801 w 1514817"/>
                  <a:gd name="connsiteY155" fmla="*/ 74523 h 96812"/>
                  <a:gd name="connsiteX156" fmla="*/ 1151801 w 1514817"/>
                  <a:gd name="connsiteY156" fmla="*/ 74523 h 96812"/>
                  <a:gd name="connsiteX157" fmla="*/ 1163974 w 1514817"/>
                  <a:gd name="connsiteY157" fmla="*/ 75266 h 96812"/>
                  <a:gd name="connsiteX158" fmla="*/ 1163974 w 1514817"/>
                  <a:gd name="connsiteY158" fmla="*/ 75266 h 96812"/>
                  <a:gd name="connsiteX159" fmla="*/ 1179119 w 1514817"/>
                  <a:gd name="connsiteY159" fmla="*/ 76181 h 96812"/>
                  <a:gd name="connsiteX160" fmla="*/ 1179119 w 1514817"/>
                  <a:gd name="connsiteY160" fmla="*/ 76181 h 96812"/>
                  <a:gd name="connsiteX161" fmla="*/ 1194207 w 1514817"/>
                  <a:gd name="connsiteY161" fmla="*/ 77153 h 96812"/>
                  <a:gd name="connsiteX162" fmla="*/ 1194207 w 1514817"/>
                  <a:gd name="connsiteY162" fmla="*/ 77153 h 96812"/>
                  <a:gd name="connsiteX163" fmla="*/ 1212265 w 1514817"/>
                  <a:gd name="connsiteY163" fmla="*/ 78238 h 96812"/>
                  <a:gd name="connsiteX164" fmla="*/ 1212265 w 1514817"/>
                  <a:gd name="connsiteY164" fmla="*/ 78238 h 96812"/>
                  <a:gd name="connsiteX165" fmla="*/ 1224438 w 1514817"/>
                  <a:gd name="connsiteY165" fmla="*/ 78981 h 96812"/>
                  <a:gd name="connsiteX166" fmla="*/ 1224438 w 1514817"/>
                  <a:gd name="connsiteY166" fmla="*/ 78981 h 96812"/>
                  <a:gd name="connsiteX167" fmla="*/ 1239583 w 1514817"/>
                  <a:gd name="connsiteY167" fmla="*/ 79953 h 96812"/>
                  <a:gd name="connsiteX168" fmla="*/ 1239583 w 1514817"/>
                  <a:gd name="connsiteY168" fmla="*/ 79953 h 96812"/>
                  <a:gd name="connsiteX169" fmla="*/ 1254671 w 1514817"/>
                  <a:gd name="connsiteY169" fmla="*/ 80867 h 96812"/>
                  <a:gd name="connsiteX170" fmla="*/ 1254671 w 1514817"/>
                  <a:gd name="connsiteY170" fmla="*/ 80867 h 96812"/>
                  <a:gd name="connsiteX171" fmla="*/ 1269816 w 1514817"/>
                  <a:gd name="connsiteY171" fmla="*/ 81782 h 96812"/>
                  <a:gd name="connsiteX172" fmla="*/ 1269816 w 1514817"/>
                  <a:gd name="connsiteY172" fmla="*/ 81782 h 96812"/>
                  <a:gd name="connsiteX173" fmla="*/ 1284904 w 1514817"/>
                  <a:gd name="connsiteY173" fmla="*/ 82696 h 96812"/>
                  <a:gd name="connsiteX174" fmla="*/ 1284904 w 1514817"/>
                  <a:gd name="connsiteY174" fmla="*/ 82696 h 96812"/>
                  <a:gd name="connsiteX175" fmla="*/ 1300048 w 1514817"/>
                  <a:gd name="connsiteY175" fmla="*/ 83667 h 96812"/>
                  <a:gd name="connsiteX176" fmla="*/ 1300048 w 1514817"/>
                  <a:gd name="connsiteY176" fmla="*/ 83667 h 96812"/>
                  <a:gd name="connsiteX177" fmla="*/ 1318107 w 1514817"/>
                  <a:gd name="connsiteY177" fmla="*/ 84753 h 96812"/>
                  <a:gd name="connsiteX178" fmla="*/ 1318107 w 1514817"/>
                  <a:gd name="connsiteY178" fmla="*/ 84753 h 96812"/>
                  <a:gd name="connsiteX179" fmla="*/ 1330280 w 1514817"/>
                  <a:gd name="connsiteY179" fmla="*/ 85496 h 96812"/>
                  <a:gd name="connsiteX180" fmla="*/ 1330280 w 1514817"/>
                  <a:gd name="connsiteY180" fmla="*/ 85496 h 96812"/>
                  <a:gd name="connsiteX181" fmla="*/ 1345368 w 1514817"/>
                  <a:gd name="connsiteY181" fmla="*/ 86411 h 96812"/>
                  <a:gd name="connsiteX182" fmla="*/ 1345368 w 1514817"/>
                  <a:gd name="connsiteY182" fmla="*/ 86411 h 96812"/>
                  <a:gd name="connsiteX183" fmla="*/ 1360513 w 1514817"/>
                  <a:gd name="connsiteY183" fmla="*/ 87382 h 96812"/>
                  <a:gd name="connsiteX184" fmla="*/ 1360513 w 1514817"/>
                  <a:gd name="connsiteY184" fmla="*/ 87382 h 96812"/>
                  <a:gd name="connsiteX185" fmla="*/ 1375658 w 1514817"/>
                  <a:gd name="connsiteY185" fmla="*/ 88296 h 96812"/>
                  <a:gd name="connsiteX186" fmla="*/ 1375658 w 1514817"/>
                  <a:gd name="connsiteY186" fmla="*/ 88296 h 96812"/>
                  <a:gd name="connsiteX187" fmla="*/ 1390746 w 1514817"/>
                  <a:gd name="connsiteY187" fmla="*/ 89211 h 96812"/>
                  <a:gd name="connsiteX188" fmla="*/ 1390746 w 1514817"/>
                  <a:gd name="connsiteY188" fmla="*/ 89211 h 96812"/>
                  <a:gd name="connsiteX189" fmla="*/ 1405890 w 1514817"/>
                  <a:gd name="connsiteY189" fmla="*/ 90125 h 96812"/>
                  <a:gd name="connsiteX190" fmla="*/ 1405890 w 1514817"/>
                  <a:gd name="connsiteY190" fmla="*/ 90125 h 96812"/>
                  <a:gd name="connsiteX191" fmla="*/ 1420977 w 1514817"/>
                  <a:gd name="connsiteY191" fmla="*/ 91097 h 96812"/>
                  <a:gd name="connsiteX192" fmla="*/ 1420977 w 1514817"/>
                  <a:gd name="connsiteY192" fmla="*/ 91097 h 96812"/>
                  <a:gd name="connsiteX193" fmla="*/ 1439037 w 1514817"/>
                  <a:gd name="connsiteY193" fmla="*/ 92183 h 96812"/>
                  <a:gd name="connsiteX194" fmla="*/ 1439037 w 1514817"/>
                  <a:gd name="connsiteY194" fmla="*/ 92183 h 96812"/>
                  <a:gd name="connsiteX195" fmla="*/ 1451210 w 1514817"/>
                  <a:gd name="connsiteY195" fmla="*/ 92926 h 96812"/>
                  <a:gd name="connsiteX196" fmla="*/ 1451210 w 1514817"/>
                  <a:gd name="connsiteY196" fmla="*/ 92926 h 96812"/>
                  <a:gd name="connsiteX197" fmla="*/ 1466355 w 1514817"/>
                  <a:gd name="connsiteY197" fmla="*/ 93840 h 96812"/>
                  <a:gd name="connsiteX198" fmla="*/ 1466355 w 1514817"/>
                  <a:gd name="connsiteY198" fmla="*/ 93840 h 96812"/>
                  <a:gd name="connsiteX199" fmla="*/ 1481443 w 1514817"/>
                  <a:gd name="connsiteY199" fmla="*/ 94812 h 96812"/>
                  <a:gd name="connsiteX200" fmla="*/ 1481443 w 1514817"/>
                  <a:gd name="connsiteY200" fmla="*/ 94812 h 96812"/>
                  <a:gd name="connsiteX201" fmla="*/ 1499501 w 1514817"/>
                  <a:gd name="connsiteY201" fmla="*/ 95898 h 96812"/>
                  <a:gd name="connsiteX202" fmla="*/ 1499501 w 1514817"/>
                  <a:gd name="connsiteY202" fmla="*/ 95898 h 96812"/>
                  <a:gd name="connsiteX203" fmla="*/ 1514589 w 1514817"/>
                  <a:gd name="connsiteY203" fmla="*/ 96812 h 96812"/>
                  <a:gd name="connsiteX204" fmla="*/ 1514818 w 1514817"/>
                  <a:gd name="connsiteY204" fmla="*/ 93154 h 96812"/>
                  <a:gd name="connsiteX205" fmla="*/ 1496816 w 1514817"/>
                  <a:gd name="connsiteY205" fmla="*/ 92011 h 96812"/>
                  <a:gd name="connsiteX206" fmla="*/ 1496816 w 1514817"/>
                  <a:gd name="connsiteY206" fmla="*/ 92011 h 96812"/>
                  <a:gd name="connsiteX207" fmla="*/ 1484585 w 1514817"/>
                  <a:gd name="connsiteY207" fmla="*/ 91268 h 96812"/>
                  <a:gd name="connsiteX208" fmla="*/ 1484585 w 1514817"/>
                  <a:gd name="connsiteY208" fmla="*/ 91268 h 96812"/>
                  <a:gd name="connsiteX209" fmla="*/ 1466583 w 1514817"/>
                  <a:gd name="connsiteY209" fmla="*/ 90183 h 96812"/>
                  <a:gd name="connsiteX210" fmla="*/ 1466583 w 1514817"/>
                  <a:gd name="connsiteY210" fmla="*/ 90183 h 96812"/>
                  <a:gd name="connsiteX211" fmla="*/ 1454353 w 1514817"/>
                  <a:gd name="connsiteY211" fmla="*/ 89440 h 96812"/>
                  <a:gd name="connsiteX212" fmla="*/ 1454353 w 1514817"/>
                  <a:gd name="connsiteY212" fmla="*/ 89440 h 96812"/>
                  <a:gd name="connsiteX213" fmla="*/ 1436351 w 1514817"/>
                  <a:gd name="connsiteY213" fmla="*/ 88296 h 96812"/>
                  <a:gd name="connsiteX214" fmla="*/ 1436351 w 1514817"/>
                  <a:gd name="connsiteY214" fmla="*/ 88296 h 96812"/>
                  <a:gd name="connsiteX215" fmla="*/ 1424121 w 1514817"/>
                  <a:gd name="connsiteY215" fmla="*/ 87553 h 96812"/>
                  <a:gd name="connsiteX216" fmla="*/ 1424121 w 1514817"/>
                  <a:gd name="connsiteY216" fmla="*/ 87553 h 96812"/>
                  <a:gd name="connsiteX217" fmla="*/ 1406119 w 1514817"/>
                  <a:gd name="connsiteY217" fmla="*/ 86468 h 96812"/>
                  <a:gd name="connsiteX218" fmla="*/ 1406119 w 1514817"/>
                  <a:gd name="connsiteY218" fmla="*/ 86468 h 96812"/>
                  <a:gd name="connsiteX219" fmla="*/ 1390974 w 1514817"/>
                  <a:gd name="connsiteY219" fmla="*/ 85496 h 96812"/>
                  <a:gd name="connsiteX220" fmla="*/ 1390974 w 1514817"/>
                  <a:gd name="connsiteY220" fmla="*/ 85496 h 96812"/>
                  <a:gd name="connsiteX221" fmla="*/ 1375886 w 1514817"/>
                  <a:gd name="connsiteY221" fmla="*/ 84582 h 96812"/>
                  <a:gd name="connsiteX222" fmla="*/ 1375886 w 1514817"/>
                  <a:gd name="connsiteY222" fmla="*/ 84582 h 96812"/>
                  <a:gd name="connsiteX223" fmla="*/ 1363656 w 1514817"/>
                  <a:gd name="connsiteY223" fmla="*/ 83839 h 96812"/>
                  <a:gd name="connsiteX224" fmla="*/ 1363656 w 1514817"/>
                  <a:gd name="connsiteY224" fmla="*/ 83839 h 96812"/>
                  <a:gd name="connsiteX225" fmla="*/ 1348569 w 1514817"/>
                  <a:gd name="connsiteY225" fmla="*/ 82924 h 96812"/>
                  <a:gd name="connsiteX226" fmla="*/ 1348569 w 1514817"/>
                  <a:gd name="connsiteY226" fmla="*/ 82924 h 96812"/>
                  <a:gd name="connsiteX227" fmla="*/ 1330509 w 1514817"/>
                  <a:gd name="connsiteY227" fmla="*/ 81782 h 96812"/>
                  <a:gd name="connsiteX228" fmla="*/ 1330509 w 1514817"/>
                  <a:gd name="connsiteY228" fmla="*/ 81782 h 96812"/>
                  <a:gd name="connsiteX229" fmla="*/ 1318336 w 1514817"/>
                  <a:gd name="connsiteY229" fmla="*/ 81039 h 96812"/>
                  <a:gd name="connsiteX230" fmla="*/ 1318336 w 1514817"/>
                  <a:gd name="connsiteY230" fmla="*/ 81039 h 96812"/>
                  <a:gd name="connsiteX231" fmla="*/ 1303191 w 1514817"/>
                  <a:gd name="connsiteY231" fmla="*/ 80124 h 96812"/>
                  <a:gd name="connsiteX232" fmla="*/ 1303191 w 1514817"/>
                  <a:gd name="connsiteY232" fmla="*/ 80124 h 96812"/>
                  <a:gd name="connsiteX233" fmla="*/ 1288046 w 1514817"/>
                  <a:gd name="connsiteY233" fmla="*/ 79210 h 96812"/>
                  <a:gd name="connsiteX234" fmla="*/ 1288046 w 1514817"/>
                  <a:gd name="connsiteY234" fmla="*/ 79210 h 96812"/>
                  <a:gd name="connsiteX235" fmla="*/ 1270045 w 1514817"/>
                  <a:gd name="connsiteY235" fmla="*/ 78067 h 96812"/>
                  <a:gd name="connsiteX236" fmla="*/ 1270045 w 1514817"/>
                  <a:gd name="connsiteY236" fmla="*/ 78067 h 96812"/>
                  <a:gd name="connsiteX237" fmla="*/ 1257815 w 1514817"/>
                  <a:gd name="connsiteY237" fmla="*/ 77324 h 96812"/>
                  <a:gd name="connsiteX238" fmla="*/ 1257815 w 1514817"/>
                  <a:gd name="connsiteY238" fmla="*/ 77324 h 96812"/>
                  <a:gd name="connsiteX239" fmla="*/ 1242727 w 1514817"/>
                  <a:gd name="connsiteY239" fmla="*/ 76410 h 96812"/>
                  <a:gd name="connsiteX240" fmla="*/ 1242727 w 1514817"/>
                  <a:gd name="connsiteY240" fmla="*/ 76410 h 96812"/>
                  <a:gd name="connsiteX241" fmla="*/ 1227582 w 1514817"/>
                  <a:gd name="connsiteY241" fmla="*/ 75495 h 96812"/>
                  <a:gd name="connsiteX242" fmla="*/ 1227582 w 1514817"/>
                  <a:gd name="connsiteY242" fmla="*/ 75495 h 96812"/>
                  <a:gd name="connsiteX243" fmla="*/ 1209580 w 1514817"/>
                  <a:gd name="connsiteY243" fmla="*/ 74352 h 96812"/>
                  <a:gd name="connsiteX244" fmla="*/ 1209580 w 1514817"/>
                  <a:gd name="connsiteY244" fmla="*/ 74352 h 96812"/>
                  <a:gd name="connsiteX245" fmla="*/ 1197349 w 1514817"/>
                  <a:gd name="connsiteY245" fmla="*/ 73609 h 96812"/>
                  <a:gd name="connsiteX246" fmla="*/ 1197349 w 1514817"/>
                  <a:gd name="connsiteY246" fmla="*/ 73609 h 96812"/>
                  <a:gd name="connsiteX247" fmla="*/ 1182262 w 1514817"/>
                  <a:gd name="connsiteY247" fmla="*/ 72695 h 96812"/>
                  <a:gd name="connsiteX248" fmla="*/ 1182262 w 1514817"/>
                  <a:gd name="connsiteY248" fmla="*/ 72695 h 96812"/>
                  <a:gd name="connsiteX249" fmla="*/ 1167118 w 1514817"/>
                  <a:gd name="connsiteY249" fmla="*/ 71723 h 96812"/>
                  <a:gd name="connsiteX250" fmla="*/ 1167118 w 1514817"/>
                  <a:gd name="connsiteY250" fmla="*/ 71723 h 96812"/>
                  <a:gd name="connsiteX251" fmla="*/ 1165288 w 1514817"/>
                  <a:gd name="connsiteY251" fmla="*/ 71609 h 96812"/>
                  <a:gd name="connsiteX252" fmla="*/ 1164203 w 1514817"/>
                  <a:gd name="connsiteY252" fmla="*/ 71552 h 96812"/>
                  <a:gd name="connsiteX253" fmla="*/ 1164203 w 1514817"/>
                  <a:gd name="connsiteY253" fmla="*/ 71552 h 96812"/>
                  <a:gd name="connsiteX254" fmla="*/ 1149115 w 1514817"/>
                  <a:gd name="connsiteY254" fmla="*/ 70637 h 96812"/>
                  <a:gd name="connsiteX255" fmla="*/ 1149115 w 1514817"/>
                  <a:gd name="connsiteY255" fmla="*/ 70637 h 96812"/>
                  <a:gd name="connsiteX256" fmla="*/ 1136885 w 1514817"/>
                  <a:gd name="connsiteY256" fmla="*/ 69894 h 96812"/>
                  <a:gd name="connsiteX257" fmla="*/ 1136885 w 1514817"/>
                  <a:gd name="connsiteY257" fmla="*/ 69894 h 96812"/>
                  <a:gd name="connsiteX258" fmla="*/ 1118883 w 1514817"/>
                  <a:gd name="connsiteY258" fmla="*/ 68808 h 96812"/>
                  <a:gd name="connsiteX259" fmla="*/ 1118883 w 1514817"/>
                  <a:gd name="connsiteY259" fmla="*/ 68808 h 96812"/>
                  <a:gd name="connsiteX260" fmla="*/ 1106652 w 1514817"/>
                  <a:gd name="connsiteY260" fmla="*/ 68008 h 96812"/>
                  <a:gd name="connsiteX261" fmla="*/ 1106652 w 1514817"/>
                  <a:gd name="connsiteY261" fmla="*/ 68008 h 96812"/>
                  <a:gd name="connsiteX262" fmla="*/ 1088650 w 1514817"/>
                  <a:gd name="connsiteY262" fmla="*/ 66922 h 96812"/>
                  <a:gd name="connsiteX263" fmla="*/ 1088650 w 1514817"/>
                  <a:gd name="connsiteY263" fmla="*/ 66922 h 96812"/>
                  <a:gd name="connsiteX264" fmla="*/ 1076421 w 1514817"/>
                  <a:gd name="connsiteY264" fmla="*/ 66179 h 96812"/>
                  <a:gd name="connsiteX265" fmla="*/ 1076421 w 1514817"/>
                  <a:gd name="connsiteY265" fmla="*/ 66179 h 96812"/>
                  <a:gd name="connsiteX266" fmla="*/ 1061333 w 1514817"/>
                  <a:gd name="connsiteY266" fmla="*/ 65265 h 96812"/>
                  <a:gd name="connsiteX267" fmla="*/ 1061333 w 1514817"/>
                  <a:gd name="connsiteY267" fmla="*/ 65265 h 96812"/>
                  <a:gd name="connsiteX268" fmla="*/ 1046188 w 1514817"/>
                  <a:gd name="connsiteY268" fmla="*/ 64294 h 96812"/>
                  <a:gd name="connsiteX269" fmla="*/ 1046188 w 1514817"/>
                  <a:gd name="connsiteY269" fmla="*/ 64294 h 96812"/>
                  <a:gd name="connsiteX270" fmla="*/ 1028186 w 1514817"/>
                  <a:gd name="connsiteY270" fmla="*/ 63208 h 96812"/>
                  <a:gd name="connsiteX271" fmla="*/ 1028186 w 1514817"/>
                  <a:gd name="connsiteY271" fmla="*/ 63208 h 96812"/>
                  <a:gd name="connsiteX272" fmla="*/ 1015955 w 1514817"/>
                  <a:gd name="connsiteY272" fmla="*/ 62465 h 96812"/>
                  <a:gd name="connsiteX273" fmla="*/ 1015955 w 1514817"/>
                  <a:gd name="connsiteY273" fmla="*/ 62465 h 96812"/>
                  <a:gd name="connsiteX274" fmla="*/ 1000868 w 1514817"/>
                  <a:gd name="connsiteY274" fmla="*/ 61550 h 96812"/>
                  <a:gd name="connsiteX275" fmla="*/ 1000868 w 1514817"/>
                  <a:gd name="connsiteY275" fmla="*/ 61550 h 96812"/>
                  <a:gd name="connsiteX276" fmla="*/ 985723 w 1514817"/>
                  <a:gd name="connsiteY276" fmla="*/ 60579 h 96812"/>
                  <a:gd name="connsiteX277" fmla="*/ 985723 w 1514817"/>
                  <a:gd name="connsiteY277" fmla="*/ 60579 h 96812"/>
                  <a:gd name="connsiteX278" fmla="*/ 967721 w 1514817"/>
                  <a:gd name="connsiteY278" fmla="*/ 59493 h 96812"/>
                  <a:gd name="connsiteX279" fmla="*/ 967721 w 1514817"/>
                  <a:gd name="connsiteY279" fmla="*/ 59493 h 96812"/>
                  <a:gd name="connsiteX280" fmla="*/ 954462 w 1514817"/>
                  <a:gd name="connsiteY280" fmla="*/ 58693 h 96812"/>
                  <a:gd name="connsiteX281" fmla="*/ 940403 w 1514817"/>
                  <a:gd name="connsiteY281" fmla="*/ 57836 h 96812"/>
                  <a:gd name="connsiteX282" fmla="*/ 940403 w 1514817"/>
                  <a:gd name="connsiteY282" fmla="*/ 57836 h 96812"/>
                  <a:gd name="connsiteX283" fmla="*/ 922344 w 1514817"/>
                  <a:gd name="connsiteY283" fmla="*/ 56693 h 96812"/>
                  <a:gd name="connsiteX284" fmla="*/ 922344 w 1514817"/>
                  <a:gd name="connsiteY284" fmla="*/ 56693 h 96812"/>
                  <a:gd name="connsiteX285" fmla="*/ 907256 w 1514817"/>
                  <a:gd name="connsiteY285" fmla="*/ 55778 h 96812"/>
                  <a:gd name="connsiteX286" fmla="*/ 907256 w 1514817"/>
                  <a:gd name="connsiteY286" fmla="*/ 55778 h 96812"/>
                  <a:gd name="connsiteX287" fmla="*/ 895026 w 1514817"/>
                  <a:gd name="connsiteY287" fmla="*/ 55035 h 96812"/>
                  <a:gd name="connsiteX288" fmla="*/ 895026 w 1514817"/>
                  <a:gd name="connsiteY288" fmla="*/ 55035 h 96812"/>
                  <a:gd name="connsiteX289" fmla="*/ 879939 w 1514817"/>
                  <a:gd name="connsiteY289" fmla="*/ 54064 h 96812"/>
                  <a:gd name="connsiteX290" fmla="*/ 879939 w 1514817"/>
                  <a:gd name="connsiteY290" fmla="*/ 54064 h 96812"/>
                  <a:gd name="connsiteX291" fmla="*/ 861879 w 1514817"/>
                  <a:gd name="connsiteY291" fmla="*/ 52978 h 96812"/>
                  <a:gd name="connsiteX292" fmla="*/ 861879 w 1514817"/>
                  <a:gd name="connsiteY292" fmla="*/ 52978 h 96812"/>
                  <a:gd name="connsiteX293" fmla="*/ 849706 w 1514817"/>
                  <a:gd name="connsiteY293" fmla="*/ 52235 h 96812"/>
                  <a:gd name="connsiteX294" fmla="*/ 849706 w 1514817"/>
                  <a:gd name="connsiteY294" fmla="*/ 52235 h 96812"/>
                  <a:gd name="connsiteX295" fmla="*/ 831647 w 1514817"/>
                  <a:gd name="connsiteY295" fmla="*/ 51149 h 96812"/>
                  <a:gd name="connsiteX296" fmla="*/ 831647 w 1514817"/>
                  <a:gd name="connsiteY296" fmla="*/ 51149 h 96812"/>
                  <a:gd name="connsiteX297" fmla="*/ 819474 w 1514817"/>
                  <a:gd name="connsiteY297" fmla="*/ 50349 h 96812"/>
                  <a:gd name="connsiteX298" fmla="*/ 819474 w 1514817"/>
                  <a:gd name="connsiteY298" fmla="*/ 50349 h 96812"/>
                  <a:gd name="connsiteX299" fmla="*/ 801415 w 1514817"/>
                  <a:gd name="connsiteY299" fmla="*/ 49263 h 96812"/>
                  <a:gd name="connsiteX300" fmla="*/ 801415 w 1514817"/>
                  <a:gd name="connsiteY300" fmla="*/ 49263 h 96812"/>
                  <a:gd name="connsiteX301" fmla="*/ 789242 w 1514817"/>
                  <a:gd name="connsiteY301" fmla="*/ 48520 h 96812"/>
                  <a:gd name="connsiteX302" fmla="*/ 789242 w 1514817"/>
                  <a:gd name="connsiteY302" fmla="*/ 48520 h 96812"/>
                  <a:gd name="connsiteX303" fmla="*/ 771182 w 1514817"/>
                  <a:gd name="connsiteY303" fmla="*/ 47377 h 96812"/>
                  <a:gd name="connsiteX304" fmla="*/ 771182 w 1514817"/>
                  <a:gd name="connsiteY304" fmla="*/ 47377 h 96812"/>
                  <a:gd name="connsiteX305" fmla="*/ 758952 w 1514817"/>
                  <a:gd name="connsiteY305" fmla="*/ 46634 h 96812"/>
                  <a:gd name="connsiteX306" fmla="*/ 758952 w 1514817"/>
                  <a:gd name="connsiteY306" fmla="*/ 46634 h 96812"/>
                  <a:gd name="connsiteX307" fmla="*/ 740950 w 1514817"/>
                  <a:gd name="connsiteY307" fmla="*/ 45548 h 96812"/>
                  <a:gd name="connsiteX308" fmla="*/ 740950 w 1514817"/>
                  <a:gd name="connsiteY308" fmla="*/ 45548 h 96812"/>
                  <a:gd name="connsiteX309" fmla="*/ 728719 w 1514817"/>
                  <a:gd name="connsiteY309" fmla="*/ 44805 h 96812"/>
                  <a:gd name="connsiteX310" fmla="*/ 728719 w 1514817"/>
                  <a:gd name="connsiteY310" fmla="*/ 44805 h 96812"/>
                  <a:gd name="connsiteX311" fmla="*/ 713632 w 1514817"/>
                  <a:gd name="connsiteY311" fmla="*/ 43891 h 96812"/>
                  <a:gd name="connsiteX312" fmla="*/ 713632 w 1514817"/>
                  <a:gd name="connsiteY312" fmla="*/ 43891 h 96812"/>
                  <a:gd name="connsiteX313" fmla="*/ 695573 w 1514817"/>
                  <a:gd name="connsiteY313" fmla="*/ 42748 h 96812"/>
                  <a:gd name="connsiteX314" fmla="*/ 695573 w 1514817"/>
                  <a:gd name="connsiteY314" fmla="*/ 42748 h 96812"/>
                  <a:gd name="connsiteX315" fmla="*/ 680485 w 1514817"/>
                  <a:gd name="connsiteY315" fmla="*/ 41833 h 96812"/>
                  <a:gd name="connsiteX316" fmla="*/ 680485 w 1514817"/>
                  <a:gd name="connsiteY316" fmla="*/ 41833 h 96812"/>
                  <a:gd name="connsiteX317" fmla="*/ 668255 w 1514817"/>
                  <a:gd name="connsiteY317" fmla="*/ 41091 h 96812"/>
                  <a:gd name="connsiteX318" fmla="*/ 668255 w 1514817"/>
                  <a:gd name="connsiteY318" fmla="*/ 41091 h 96812"/>
                  <a:gd name="connsiteX319" fmla="*/ 653167 w 1514817"/>
                  <a:gd name="connsiteY319" fmla="*/ 40119 h 96812"/>
                  <a:gd name="connsiteX320" fmla="*/ 653167 w 1514817"/>
                  <a:gd name="connsiteY320" fmla="*/ 40119 h 96812"/>
                  <a:gd name="connsiteX321" fmla="*/ 638022 w 1514817"/>
                  <a:gd name="connsiteY321" fmla="*/ 39205 h 96812"/>
                  <a:gd name="connsiteX322" fmla="*/ 638022 w 1514817"/>
                  <a:gd name="connsiteY322" fmla="*/ 39205 h 96812"/>
                  <a:gd name="connsiteX323" fmla="*/ 620020 w 1514817"/>
                  <a:gd name="connsiteY323" fmla="*/ 38119 h 96812"/>
                  <a:gd name="connsiteX324" fmla="*/ 620020 w 1514817"/>
                  <a:gd name="connsiteY324" fmla="*/ 38119 h 96812"/>
                  <a:gd name="connsiteX325" fmla="*/ 607790 w 1514817"/>
                  <a:gd name="connsiteY325" fmla="*/ 37376 h 96812"/>
                  <a:gd name="connsiteX326" fmla="*/ 607790 w 1514817"/>
                  <a:gd name="connsiteY326" fmla="*/ 37376 h 96812"/>
                  <a:gd name="connsiteX327" fmla="*/ 592703 w 1514817"/>
                  <a:gd name="connsiteY327" fmla="*/ 36405 h 96812"/>
                  <a:gd name="connsiteX328" fmla="*/ 592703 w 1514817"/>
                  <a:gd name="connsiteY328" fmla="*/ 36405 h 96812"/>
                  <a:gd name="connsiteX329" fmla="*/ 577558 w 1514817"/>
                  <a:gd name="connsiteY329" fmla="*/ 35490 h 96812"/>
                  <a:gd name="connsiteX330" fmla="*/ 577558 w 1514817"/>
                  <a:gd name="connsiteY330" fmla="*/ 35490 h 96812"/>
                  <a:gd name="connsiteX331" fmla="*/ 559556 w 1514817"/>
                  <a:gd name="connsiteY331" fmla="*/ 34404 h 96812"/>
                  <a:gd name="connsiteX332" fmla="*/ 559556 w 1514817"/>
                  <a:gd name="connsiteY332" fmla="*/ 34404 h 96812"/>
                  <a:gd name="connsiteX333" fmla="*/ 544411 w 1514817"/>
                  <a:gd name="connsiteY333" fmla="*/ 33490 h 96812"/>
                  <a:gd name="connsiteX334" fmla="*/ 544411 w 1514817"/>
                  <a:gd name="connsiteY334" fmla="*/ 33490 h 96812"/>
                  <a:gd name="connsiteX335" fmla="*/ 532238 w 1514817"/>
                  <a:gd name="connsiteY335" fmla="*/ 32690 h 96812"/>
                  <a:gd name="connsiteX336" fmla="*/ 532238 w 1514817"/>
                  <a:gd name="connsiteY336" fmla="*/ 32690 h 96812"/>
                  <a:gd name="connsiteX337" fmla="*/ 517093 w 1514817"/>
                  <a:gd name="connsiteY337" fmla="*/ 31775 h 96812"/>
                  <a:gd name="connsiteX338" fmla="*/ 517093 w 1514817"/>
                  <a:gd name="connsiteY338" fmla="*/ 31775 h 96812"/>
                  <a:gd name="connsiteX339" fmla="*/ 499091 w 1514817"/>
                  <a:gd name="connsiteY339" fmla="*/ 30690 h 96812"/>
                  <a:gd name="connsiteX340" fmla="*/ 499091 w 1514817"/>
                  <a:gd name="connsiteY340" fmla="*/ 30690 h 96812"/>
                  <a:gd name="connsiteX341" fmla="*/ 483946 w 1514817"/>
                  <a:gd name="connsiteY341" fmla="*/ 29718 h 96812"/>
                  <a:gd name="connsiteX342" fmla="*/ 483946 w 1514817"/>
                  <a:gd name="connsiteY342" fmla="*/ 29718 h 96812"/>
                  <a:gd name="connsiteX343" fmla="*/ 471773 w 1514817"/>
                  <a:gd name="connsiteY343" fmla="*/ 28975 h 96812"/>
                  <a:gd name="connsiteX344" fmla="*/ 471773 w 1514817"/>
                  <a:gd name="connsiteY344" fmla="*/ 28975 h 96812"/>
                  <a:gd name="connsiteX345" fmla="*/ 453714 w 1514817"/>
                  <a:gd name="connsiteY345" fmla="*/ 27889 h 96812"/>
                  <a:gd name="connsiteX346" fmla="*/ 453714 w 1514817"/>
                  <a:gd name="connsiteY346" fmla="*/ 27889 h 96812"/>
                  <a:gd name="connsiteX347" fmla="*/ 440455 w 1514817"/>
                  <a:gd name="connsiteY347" fmla="*/ 27089 h 96812"/>
                  <a:gd name="connsiteX348" fmla="*/ 426396 w 1514817"/>
                  <a:gd name="connsiteY348" fmla="*/ 26232 h 96812"/>
                  <a:gd name="connsiteX349" fmla="*/ 426396 w 1514817"/>
                  <a:gd name="connsiteY349" fmla="*/ 26232 h 96812"/>
                  <a:gd name="connsiteX350" fmla="*/ 411309 w 1514817"/>
                  <a:gd name="connsiteY350" fmla="*/ 25260 h 96812"/>
                  <a:gd name="connsiteX351" fmla="*/ 411309 w 1514817"/>
                  <a:gd name="connsiteY351" fmla="*/ 25260 h 96812"/>
                  <a:gd name="connsiteX352" fmla="*/ 393249 w 1514817"/>
                  <a:gd name="connsiteY352" fmla="*/ 24174 h 96812"/>
                  <a:gd name="connsiteX353" fmla="*/ 393249 w 1514817"/>
                  <a:gd name="connsiteY353" fmla="*/ 24174 h 96812"/>
                  <a:gd name="connsiteX354" fmla="*/ 381076 w 1514817"/>
                  <a:gd name="connsiteY354" fmla="*/ 23431 h 96812"/>
                  <a:gd name="connsiteX355" fmla="*/ 381076 w 1514817"/>
                  <a:gd name="connsiteY355" fmla="*/ 23431 h 96812"/>
                  <a:gd name="connsiteX356" fmla="*/ 365931 w 1514817"/>
                  <a:gd name="connsiteY356" fmla="*/ 22460 h 96812"/>
                  <a:gd name="connsiteX357" fmla="*/ 365931 w 1514817"/>
                  <a:gd name="connsiteY357" fmla="*/ 22460 h 96812"/>
                  <a:gd name="connsiteX358" fmla="*/ 350844 w 1514817"/>
                  <a:gd name="connsiteY358" fmla="*/ 21545 h 96812"/>
                  <a:gd name="connsiteX359" fmla="*/ 350844 w 1514817"/>
                  <a:gd name="connsiteY359" fmla="*/ 21545 h 96812"/>
                  <a:gd name="connsiteX360" fmla="*/ 332784 w 1514817"/>
                  <a:gd name="connsiteY360" fmla="*/ 20459 h 96812"/>
                  <a:gd name="connsiteX361" fmla="*/ 332784 w 1514817"/>
                  <a:gd name="connsiteY361" fmla="*/ 20459 h 96812"/>
                  <a:gd name="connsiteX362" fmla="*/ 320611 w 1514817"/>
                  <a:gd name="connsiteY362" fmla="*/ 19716 h 96812"/>
                  <a:gd name="connsiteX363" fmla="*/ 320611 w 1514817"/>
                  <a:gd name="connsiteY363" fmla="*/ 19716 h 96812"/>
                  <a:gd name="connsiteX364" fmla="*/ 305467 w 1514817"/>
                  <a:gd name="connsiteY364" fmla="*/ 18745 h 96812"/>
                  <a:gd name="connsiteX365" fmla="*/ 305467 w 1514817"/>
                  <a:gd name="connsiteY365" fmla="*/ 18745 h 96812"/>
                  <a:gd name="connsiteX366" fmla="*/ 290379 w 1514817"/>
                  <a:gd name="connsiteY366" fmla="*/ 17831 h 96812"/>
                  <a:gd name="connsiteX367" fmla="*/ 290379 w 1514817"/>
                  <a:gd name="connsiteY367" fmla="*/ 17831 h 96812"/>
                  <a:gd name="connsiteX368" fmla="*/ 272320 w 1514817"/>
                  <a:gd name="connsiteY368" fmla="*/ 16745 h 96812"/>
                  <a:gd name="connsiteX369" fmla="*/ 272320 w 1514817"/>
                  <a:gd name="connsiteY369" fmla="*/ 16745 h 96812"/>
                  <a:gd name="connsiteX370" fmla="*/ 260147 w 1514817"/>
                  <a:gd name="connsiteY370" fmla="*/ 16002 h 96812"/>
                  <a:gd name="connsiteX371" fmla="*/ 260147 w 1514817"/>
                  <a:gd name="connsiteY371" fmla="*/ 16002 h 96812"/>
                  <a:gd name="connsiteX372" fmla="*/ 245002 w 1514817"/>
                  <a:gd name="connsiteY372" fmla="*/ 15030 h 96812"/>
                  <a:gd name="connsiteX373" fmla="*/ 245002 w 1514817"/>
                  <a:gd name="connsiteY373" fmla="*/ 15030 h 96812"/>
                  <a:gd name="connsiteX374" fmla="*/ 229857 w 1514817"/>
                  <a:gd name="connsiteY374" fmla="*/ 14116 h 96812"/>
                  <a:gd name="connsiteX375" fmla="*/ 229857 w 1514817"/>
                  <a:gd name="connsiteY375" fmla="*/ 14116 h 96812"/>
                  <a:gd name="connsiteX376" fmla="*/ 211855 w 1514817"/>
                  <a:gd name="connsiteY376" fmla="*/ 13030 h 96812"/>
                  <a:gd name="connsiteX377" fmla="*/ 211855 w 1514817"/>
                  <a:gd name="connsiteY377" fmla="*/ 13030 h 96812"/>
                  <a:gd name="connsiteX378" fmla="*/ 196710 w 1514817"/>
                  <a:gd name="connsiteY378" fmla="*/ 12059 h 96812"/>
                  <a:gd name="connsiteX379" fmla="*/ 196710 w 1514817"/>
                  <a:gd name="connsiteY379" fmla="*/ 12059 h 96812"/>
                  <a:gd name="connsiteX380" fmla="*/ 184537 w 1514817"/>
                  <a:gd name="connsiteY380" fmla="*/ 11316 h 96812"/>
                  <a:gd name="connsiteX381" fmla="*/ 184537 w 1514817"/>
                  <a:gd name="connsiteY381" fmla="*/ 11316 h 96812"/>
                  <a:gd name="connsiteX382" fmla="*/ 169392 w 1514817"/>
                  <a:gd name="connsiteY382" fmla="*/ 10401 h 96812"/>
                  <a:gd name="connsiteX383" fmla="*/ 169392 w 1514817"/>
                  <a:gd name="connsiteY383" fmla="*/ 10401 h 96812"/>
                  <a:gd name="connsiteX384" fmla="*/ 151390 w 1514817"/>
                  <a:gd name="connsiteY384" fmla="*/ 9315 h 96812"/>
                  <a:gd name="connsiteX385" fmla="*/ 151390 w 1514817"/>
                  <a:gd name="connsiteY385" fmla="*/ 9315 h 96812"/>
                  <a:gd name="connsiteX386" fmla="*/ 139160 w 1514817"/>
                  <a:gd name="connsiteY386" fmla="*/ 8573 h 96812"/>
                  <a:gd name="connsiteX387" fmla="*/ 139160 w 1514817"/>
                  <a:gd name="connsiteY387" fmla="*/ 8573 h 96812"/>
                  <a:gd name="connsiteX388" fmla="*/ 124072 w 1514817"/>
                  <a:gd name="connsiteY388" fmla="*/ 7601 h 96812"/>
                  <a:gd name="connsiteX389" fmla="*/ 124072 w 1514817"/>
                  <a:gd name="connsiteY389" fmla="*/ 7601 h 96812"/>
                  <a:gd name="connsiteX390" fmla="*/ 108928 w 1514817"/>
                  <a:gd name="connsiteY390" fmla="*/ 6686 h 96812"/>
                  <a:gd name="connsiteX391" fmla="*/ 108928 w 1514817"/>
                  <a:gd name="connsiteY391" fmla="*/ 6686 h 96812"/>
                  <a:gd name="connsiteX392" fmla="*/ 90926 w 1514817"/>
                  <a:gd name="connsiteY392" fmla="*/ 5601 h 96812"/>
                  <a:gd name="connsiteX393" fmla="*/ 90926 w 1514817"/>
                  <a:gd name="connsiteY393" fmla="*/ 5601 h 96812"/>
                  <a:gd name="connsiteX394" fmla="*/ 78695 w 1514817"/>
                  <a:gd name="connsiteY394" fmla="*/ 4800 h 96812"/>
                  <a:gd name="connsiteX395" fmla="*/ 78695 w 1514817"/>
                  <a:gd name="connsiteY395" fmla="*/ 4800 h 96812"/>
                  <a:gd name="connsiteX396" fmla="*/ 60693 w 1514817"/>
                  <a:gd name="connsiteY396" fmla="*/ 3715 h 96812"/>
                  <a:gd name="connsiteX397" fmla="*/ 60693 w 1514817"/>
                  <a:gd name="connsiteY397" fmla="*/ 3715 h 96812"/>
                  <a:gd name="connsiteX398" fmla="*/ 48463 w 1514817"/>
                  <a:gd name="connsiteY398" fmla="*/ 2972 h 96812"/>
                  <a:gd name="connsiteX399" fmla="*/ 48463 w 1514817"/>
                  <a:gd name="connsiteY399" fmla="*/ 2972 h 96812"/>
                  <a:gd name="connsiteX400" fmla="*/ 30461 w 1514817"/>
                  <a:gd name="connsiteY400" fmla="*/ 1828 h 96812"/>
                  <a:gd name="connsiteX401" fmla="*/ 30461 w 1514817"/>
                  <a:gd name="connsiteY401" fmla="*/ 1828 h 96812"/>
                  <a:gd name="connsiteX402" fmla="*/ 18231 w 1514817"/>
                  <a:gd name="connsiteY402" fmla="*/ 1086 h 96812"/>
                  <a:gd name="connsiteX403" fmla="*/ 18231 w 1514817"/>
                  <a:gd name="connsiteY403" fmla="*/ 1086 h 96812"/>
                  <a:gd name="connsiteX404" fmla="*/ 16402 w 1514817"/>
                  <a:gd name="connsiteY404" fmla="*/ 971 h 96812"/>
                  <a:gd name="connsiteX405" fmla="*/ 15316 w 1514817"/>
                  <a:gd name="connsiteY405" fmla="*/ 914 h 96812"/>
                  <a:gd name="connsiteX406" fmla="*/ 15316 w 1514817"/>
                  <a:gd name="connsiteY406" fmla="*/ 914 h 96812"/>
                  <a:gd name="connsiteX407" fmla="*/ 228 w 1514817"/>
                  <a:gd name="connsiteY407" fmla="*/ 0 h 96812"/>
                  <a:gd name="connsiteX408" fmla="*/ 0 w 1514817"/>
                  <a:gd name="connsiteY408" fmla="*/ 3715 h 96812"/>
                  <a:gd name="connsiteX409" fmla="*/ 15087 w 1514817"/>
                  <a:gd name="connsiteY409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2"/>
                    </a:lnTo>
                    <a:lnTo>
                      <a:pt x="154076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150" y="21545"/>
                    </a:lnTo>
                    <a:lnTo>
                      <a:pt x="290150" y="21545"/>
                    </a:lnTo>
                    <a:lnTo>
                      <a:pt x="302323" y="22288"/>
                    </a:lnTo>
                    <a:lnTo>
                      <a:pt x="302323" y="22288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6168" y="29889"/>
                    </a:lnTo>
                    <a:lnTo>
                      <a:pt x="426168" y="29889"/>
                    </a:lnTo>
                    <a:lnTo>
                      <a:pt x="438398" y="30632"/>
                    </a:lnTo>
                    <a:lnTo>
                      <a:pt x="438398" y="30632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70459" y="32632"/>
                    </a:lnTo>
                    <a:lnTo>
                      <a:pt x="471544" y="32690"/>
                    </a:lnTo>
                    <a:lnTo>
                      <a:pt x="471544" y="32690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148"/>
                    </a:lnTo>
                    <a:lnTo>
                      <a:pt x="544183" y="37148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19"/>
                    </a:lnTo>
                    <a:lnTo>
                      <a:pt x="637794" y="42919"/>
                    </a:lnTo>
                    <a:lnTo>
                      <a:pt x="650024" y="43662"/>
                    </a:lnTo>
                    <a:lnTo>
                      <a:pt x="650024" y="43662"/>
                    </a:lnTo>
                    <a:lnTo>
                      <a:pt x="665111" y="44577"/>
                    </a:lnTo>
                    <a:lnTo>
                      <a:pt x="665111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291"/>
                    </a:lnTo>
                    <a:lnTo>
                      <a:pt x="725577" y="48291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7" y="55950"/>
                    </a:lnTo>
                    <a:lnTo>
                      <a:pt x="849477" y="55950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4798" y="58750"/>
                    </a:lnTo>
                    <a:lnTo>
                      <a:pt x="894798" y="58750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36"/>
                    </a:lnTo>
                    <a:lnTo>
                      <a:pt x="952347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6"/>
                    </a:lnTo>
                    <a:lnTo>
                      <a:pt x="997725" y="65036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05395" y="71666"/>
                    </a:lnTo>
                    <a:lnTo>
                      <a:pt x="1106424" y="71723"/>
                    </a:lnTo>
                    <a:lnTo>
                      <a:pt x="1106424" y="71723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8107" y="84753"/>
                    </a:lnTo>
                    <a:lnTo>
                      <a:pt x="1318107" y="84753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6"/>
                    </a:lnTo>
                    <a:lnTo>
                      <a:pt x="1375658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25"/>
                    </a:lnTo>
                    <a:lnTo>
                      <a:pt x="1405890" y="90125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9501" y="95898"/>
                    </a:lnTo>
                    <a:lnTo>
                      <a:pt x="1499501" y="95898"/>
                    </a:lnTo>
                    <a:lnTo>
                      <a:pt x="1514589" y="96812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83" y="90183"/>
                    </a:lnTo>
                    <a:lnTo>
                      <a:pt x="1466583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351" y="88296"/>
                    </a:lnTo>
                    <a:lnTo>
                      <a:pt x="1436351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119" y="86468"/>
                    </a:lnTo>
                    <a:lnTo>
                      <a:pt x="1406119" y="86468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5886" y="84582"/>
                    </a:lnTo>
                    <a:lnTo>
                      <a:pt x="1375886" y="84582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4"/>
                    </a:lnTo>
                    <a:lnTo>
                      <a:pt x="1348569" y="82924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23"/>
                    </a:lnTo>
                    <a:lnTo>
                      <a:pt x="1167118" y="71723"/>
                    </a:lnTo>
                    <a:lnTo>
                      <a:pt x="1165288" y="71609"/>
                    </a:lnTo>
                    <a:lnTo>
                      <a:pt x="1164203" y="71552"/>
                    </a:lnTo>
                    <a:lnTo>
                      <a:pt x="1164203" y="71552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8"/>
                    </a:lnTo>
                    <a:lnTo>
                      <a:pt x="1118883" y="68808"/>
                    </a:lnTo>
                    <a:lnTo>
                      <a:pt x="1106652" y="68008"/>
                    </a:lnTo>
                    <a:lnTo>
                      <a:pt x="1106652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4462" y="58693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064"/>
                    </a:lnTo>
                    <a:lnTo>
                      <a:pt x="879939" y="54064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377"/>
                    </a:lnTo>
                    <a:lnTo>
                      <a:pt x="771182" y="47377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05"/>
                    </a:lnTo>
                    <a:lnTo>
                      <a:pt x="592703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3946" y="29718"/>
                    </a:lnTo>
                    <a:lnTo>
                      <a:pt x="483946" y="29718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0455" y="27089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260"/>
                    </a:lnTo>
                    <a:lnTo>
                      <a:pt x="411309" y="25260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5"/>
                    </a:lnTo>
                    <a:lnTo>
                      <a:pt x="350844" y="21545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059"/>
                    </a:lnTo>
                    <a:lnTo>
                      <a:pt x="196710" y="12059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00"/>
                    </a:lnTo>
                    <a:lnTo>
                      <a:pt x="78695" y="4800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28"/>
                    </a:lnTo>
                    <a:lnTo>
                      <a:pt x="30461" y="1828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16402" y="971"/>
                    </a:lnTo>
                    <a:lnTo>
                      <a:pt x="15316" y="914"/>
                    </a:lnTo>
                    <a:lnTo>
                      <a:pt x="15316" y="914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BCD7081-8C47-48B8-8728-A4BA7734D687}"/>
                  </a:ext>
                </a:extLst>
              </p:cNvPr>
              <p:cNvSpPr/>
              <p:nvPr/>
            </p:nvSpPr>
            <p:spPr>
              <a:xfrm>
                <a:off x="6653098" y="5752433"/>
                <a:ext cx="1514818" cy="96812"/>
              </a:xfrm>
              <a:custGeom>
                <a:avLst/>
                <a:gdLst>
                  <a:gd name="connsiteX0" fmla="*/ 15088 w 1514818"/>
                  <a:gd name="connsiteY0" fmla="*/ 4629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429 h 96812"/>
                  <a:gd name="connsiteX6" fmla="*/ 60465 w 1514818"/>
                  <a:gd name="connsiteY6" fmla="*/ 7429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230 h 96812"/>
                  <a:gd name="connsiteX12" fmla="*/ 105785 w 1514818"/>
                  <a:gd name="connsiteY12" fmla="*/ 10230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8932 w 1514818"/>
                  <a:gd name="connsiteY15" fmla="*/ 12230 h 96812"/>
                  <a:gd name="connsiteX16" fmla="*/ 138932 w 1514818"/>
                  <a:gd name="connsiteY16" fmla="*/ 12230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945 h 96812"/>
                  <a:gd name="connsiteX20" fmla="*/ 166250 w 1514818"/>
                  <a:gd name="connsiteY20" fmla="*/ 13945 h 96812"/>
                  <a:gd name="connsiteX21" fmla="*/ 181394 w 1514818"/>
                  <a:gd name="connsiteY21" fmla="*/ 14859 h 96812"/>
                  <a:gd name="connsiteX22" fmla="*/ 181394 w 1514818"/>
                  <a:gd name="connsiteY22" fmla="*/ 14859 h 96812"/>
                  <a:gd name="connsiteX23" fmla="*/ 196482 w 1514818"/>
                  <a:gd name="connsiteY23" fmla="*/ 15773 h 96812"/>
                  <a:gd name="connsiteX24" fmla="*/ 196482 w 1514818"/>
                  <a:gd name="connsiteY24" fmla="*/ 15773 h 96812"/>
                  <a:gd name="connsiteX25" fmla="*/ 214541 w 1514818"/>
                  <a:gd name="connsiteY25" fmla="*/ 16917 h 96812"/>
                  <a:gd name="connsiteX26" fmla="*/ 214541 w 1514818"/>
                  <a:gd name="connsiteY26" fmla="*/ 16917 h 96812"/>
                  <a:gd name="connsiteX27" fmla="*/ 226714 w 1514818"/>
                  <a:gd name="connsiteY27" fmla="*/ 17660 h 96812"/>
                  <a:gd name="connsiteX28" fmla="*/ 226714 w 1514818"/>
                  <a:gd name="connsiteY28" fmla="*/ 17660 h 96812"/>
                  <a:gd name="connsiteX29" fmla="*/ 241859 w 1514818"/>
                  <a:gd name="connsiteY29" fmla="*/ 18574 h 96812"/>
                  <a:gd name="connsiteX30" fmla="*/ 241859 w 1514818"/>
                  <a:gd name="connsiteY30" fmla="*/ 18574 h 96812"/>
                  <a:gd name="connsiteX31" fmla="*/ 256947 w 1514818"/>
                  <a:gd name="connsiteY31" fmla="*/ 19488 h 96812"/>
                  <a:gd name="connsiteX32" fmla="*/ 256947 w 1514818"/>
                  <a:gd name="connsiteY32" fmla="*/ 19488 h 96812"/>
                  <a:gd name="connsiteX33" fmla="*/ 275006 w 1514818"/>
                  <a:gd name="connsiteY33" fmla="*/ 20631 h 96812"/>
                  <a:gd name="connsiteX34" fmla="*/ 275006 w 1514818"/>
                  <a:gd name="connsiteY34" fmla="*/ 20631 h 96812"/>
                  <a:gd name="connsiteX35" fmla="*/ 287179 w 1514818"/>
                  <a:gd name="connsiteY35" fmla="*/ 21374 h 96812"/>
                  <a:gd name="connsiteX36" fmla="*/ 287179 w 1514818"/>
                  <a:gd name="connsiteY36" fmla="*/ 21374 h 96812"/>
                  <a:gd name="connsiteX37" fmla="*/ 303352 w 1514818"/>
                  <a:gd name="connsiteY37" fmla="*/ 22346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346 h 96812"/>
                  <a:gd name="connsiteX41" fmla="*/ 335471 w 1514818"/>
                  <a:gd name="connsiteY41" fmla="*/ 24346 h 96812"/>
                  <a:gd name="connsiteX42" fmla="*/ 348729 w 1514818"/>
                  <a:gd name="connsiteY42" fmla="*/ 25146 h 96812"/>
                  <a:gd name="connsiteX43" fmla="*/ 365703 w 1514818"/>
                  <a:gd name="connsiteY43" fmla="*/ 26175 h 96812"/>
                  <a:gd name="connsiteX44" fmla="*/ 365703 w 1514818"/>
                  <a:gd name="connsiteY44" fmla="*/ 26175 h 96812"/>
                  <a:gd name="connsiteX45" fmla="*/ 377933 w 1514818"/>
                  <a:gd name="connsiteY45" fmla="*/ 26918 h 96812"/>
                  <a:gd name="connsiteX46" fmla="*/ 377933 w 1514818"/>
                  <a:gd name="connsiteY46" fmla="*/ 26918 h 96812"/>
                  <a:gd name="connsiteX47" fmla="*/ 395935 w 1514818"/>
                  <a:gd name="connsiteY47" fmla="*/ 28061 h 96812"/>
                  <a:gd name="connsiteX48" fmla="*/ 395935 w 1514818"/>
                  <a:gd name="connsiteY48" fmla="*/ 28061 h 96812"/>
                  <a:gd name="connsiteX49" fmla="*/ 408166 w 1514818"/>
                  <a:gd name="connsiteY49" fmla="*/ 28804 h 96812"/>
                  <a:gd name="connsiteX50" fmla="*/ 408166 w 1514818"/>
                  <a:gd name="connsiteY50" fmla="*/ 28804 h 96812"/>
                  <a:gd name="connsiteX51" fmla="*/ 426168 w 1514818"/>
                  <a:gd name="connsiteY51" fmla="*/ 29890 h 96812"/>
                  <a:gd name="connsiteX52" fmla="*/ 426168 w 1514818"/>
                  <a:gd name="connsiteY52" fmla="*/ 29890 h 96812"/>
                  <a:gd name="connsiteX53" fmla="*/ 438397 w 1514818"/>
                  <a:gd name="connsiteY53" fmla="*/ 30632 h 96812"/>
                  <a:gd name="connsiteX54" fmla="*/ 438397 w 1514818"/>
                  <a:gd name="connsiteY54" fmla="*/ 30632 h 96812"/>
                  <a:gd name="connsiteX55" fmla="*/ 456400 w 1514818"/>
                  <a:gd name="connsiteY55" fmla="*/ 31775 h 96812"/>
                  <a:gd name="connsiteX56" fmla="*/ 456400 w 1514818"/>
                  <a:gd name="connsiteY56" fmla="*/ 31775 h 96812"/>
                  <a:gd name="connsiteX57" fmla="*/ 468630 w 1514818"/>
                  <a:gd name="connsiteY57" fmla="*/ 32518 h 96812"/>
                  <a:gd name="connsiteX58" fmla="*/ 468630 w 1514818"/>
                  <a:gd name="connsiteY58" fmla="*/ 32518 h 96812"/>
                  <a:gd name="connsiteX59" fmla="*/ 483718 w 1514818"/>
                  <a:gd name="connsiteY59" fmla="*/ 33433 h 96812"/>
                  <a:gd name="connsiteX60" fmla="*/ 483718 w 1514818"/>
                  <a:gd name="connsiteY60" fmla="*/ 33433 h 96812"/>
                  <a:gd name="connsiteX61" fmla="*/ 501777 w 1514818"/>
                  <a:gd name="connsiteY61" fmla="*/ 34576 h 96812"/>
                  <a:gd name="connsiteX62" fmla="*/ 501777 w 1514818"/>
                  <a:gd name="connsiteY62" fmla="*/ 34576 h 96812"/>
                  <a:gd name="connsiteX63" fmla="*/ 513950 w 1514818"/>
                  <a:gd name="connsiteY63" fmla="*/ 35319 h 96812"/>
                  <a:gd name="connsiteX64" fmla="*/ 513950 w 1514818"/>
                  <a:gd name="connsiteY64" fmla="*/ 35319 h 96812"/>
                  <a:gd name="connsiteX65" fmla="*/ 529095 w 1514818"/>
                  <a:gd name="connsiteY65" fmla="*/ 36233 h 96812"/>
                  <a:gd name="connsiteX66" fmla="*/ 529095 w 1514818"/>
                  <a:gd name="connsiteY66" fmla="*/ 36233 h 96812"/>
                  <a:gd name="connsiteX67" fmla="*/ 544182 w 1514818"/>
                  <a:gd name="connsiteY67" fmla="*/ 37148 h 96812"/>
                  <a:gd name="connsiteX68" fmla="*/ 544182 w 1514818"/>
                  <a:gd name="connsiteY68" fmla="*/ 37148 h 96812"/>
                  <a:gd name="connsiteX69" fmla="*/ 562242 w 1514818"/>
                  <a:gd name="connsiteY69" fmla="*/ 38291 h 96812"/>
                  <a:gd name="connsiteX70" fmla="*/ 562242 w 1514818"/>
                  <a:gd name="connsiteY70" fmla="*/ 38291 h 96812"/>
                  <a:gd name="connsiteX71" fmla="*/ 574415 w 1514818"/>
                  <a:gd name="connsiteY71" fmla="*/ 39034 h 96812"/>
                  <a:gd name="connsiteX72" fmla="*/ 574415 w 1514818"/>
                  <a:gd name="connsiteY72" fmla="*/ 39034 h 96812"/>
                  <a:gd name="connsiteX73" fmla="*/ 589560 w 1514818"/>
                  <a:gd name="connsiteY73" fmla="*/ 39948 h 96812"/>
                  <a:gd name="connsiteX74" fmla="*/ 589560 w 1514818"/>
                  <a:gd name="connsiteY74" fmla="*/ 39948 h 96812"/>
                  <a:gd name="connsiteX75" fmla="*/ 604647 w 1514818"/>
                  <a:gd name="connsiteY75" fmla="*/ 40862 h 96812"/>
                  <a:gd name="connsiteX76" fmla="*/ 604647 w 1514818"/>
                  <a:gd name="connsiteY76" fmla="*/ 40862 h 96812"/>
                  <a:gd name="connsiteX77" fmla="*/ 622706 w 1514818"/>
                  <a:gd name="connsiteY77" fmla="*/ 42005 h 96812"/>
                  <a:gd name="connsiteX78" fmla="*/ 622706 w 1514818"/>
                  <a:gd name="connsiteY78" fmla="*/ 42005 h 96812"/>
                  <a:gd name="connsiteX79" fmla="*/ 634879 w 1514818"/>
                  <a:gd name="connsiteY79" fmla="*/ 42748 h 96812"/>
                  <a:gd name="connsiteX80" fmla="*/ 634879 w 1514818"/>
                  <a:gd name="connsiteY80" fmla="*/ 42748 h 96812"/>
                  <a:gd name="connsiteX81" fmla="*/ 650024 w 1514818"/>
                  <a:gd name="connsiteY81" fmla="*/ 43663 h 96812"/>
                  <a:gd name="connsiteX82" fmla="*/ 650024 w 1514818"/>
                  <a:gd name="connsiteY82" fmla="*/ 43663 h 96812"/>
                  <a:gd name="connsiteX83" fmla="*/ 665112 w 1514818"/>
                  <a:gd name="connsiteY83" fmla="*/ 44577 h 96812"/>
                  <a:gd name="connsiteX84" fmla="*/ 665112 w 1514818"/>
                  <a:gd name="connsiteY84" fmla="*/ 44577 h 96812"/>
                  <a:gd name="connsiteX85" fmla="*/ 683171 w 1514818"/>
                  <a:gd name="connsiteY85" fmla="*/ 45720 h 96812"/>
                  <a:gd name="connsiteX86" fmla="*/ 683171 w 1514818"/>
                  <a:gd name="connsiteY86" fmla="*/ 45720 h 96812"/>
                  <a:gd name="connsiteX87" fmla="*/ 695344 w 1514818"/>
                  <a:gd name="connsiteY87" fmla="*/ 46463 h 96812"/>
                  <a:gd name="connsiteX88" fmla="*/ 695344 w 1514818"/>
                  <a:gd name="connsiteY88" fmla="*/ 46463 h 96812"/>
                  <a:gd name="connsiteX89" fmla="*/ 713404 w 1514818"/>
                  <a:gd name="connsiteY89" fmla="*/ 47549 h 96812"/>
                  <a:gd name="connsiteX90" fmla="*/ 713404 w 1514818"/>
                  <a:gd name="connsiteY90" fmla="*/ 47549 h 96812"/>
                  <a:gd name="connsiteX91" fmla="*/ 725576 w 1514818"/>
                  <a:gd name="connsiteY91" fmla="*/ 48292 h 96812"/>
                  <a:gd name="connsiteX92" fmla="*/ 725576 w 1514818"/>
                  <a:gd name="connsiteY92" fmla="*/ 48292 h 96812"/>
                  <a:gd name="connsiteX93" fmla="*/ 743636 w 1514818"/>
                  <a:gd name="connsiteY93" fmla="*/ 49435 h 96812"/>
                  <a:gd name="connsiteX94" fmla="*/ 743636 w 1514818"/>
                  <a:gd name="connsiteY94" fmla="*/ 49435 h 96812"/>
                  <a:gd name="connsiteX95" fmla="*/ 755809 w 1514818"/>
                  <a:gd name="connsiteY95" fmla="*/ 50178 h 96812"/>
                  <a:gd name="connsiteX96" fmla="*/ 755809 w 1514818"/>
                  <a:gd name="connsiteY96" fmla="*/ 50178 h 96812"/>
                  <a:gd name="connsiteX97" fmla="*/ 770954 w 1514818"/>
                  <a:gd name="connsiteY97" fmla="*/ 51092 h 96812"/>
                  <a:gd name="connsiteX98" fmla="*/ 770954 w 1514818"/>
                  <a:gd name="connsiteY98" fmla="*/ 51092 h 96812"/>
                  <a:gd name="connsiteX99" fmla="*/ 772839 w 1514818"/>
                  <a:gd name="connsiteY99" fmla="*/ 51207 h 96812"/>
                  <a:gd name="connsiteX100" fmla="*/ 773868 w 1514818"/>
                  <a:gd name="connsiteY100" fmla="*/ 51264 h 96812"/>
                  <a:gd name="connsiteX101" fmla="*/ 773868 w 1514818"/>
                  <a:gd name="connsiteY101" fmla="*/ 51264 h 96812"/>
                  <a:gd name="connsiteX102" fmla="*/ 786041 w 1514818"/>
                  <a:gd name="connsiteY102" fmla="*/ 52007 h 96812"/>
                  <a:gd name="connsiteX103" fmla="*/ 786041 w 1514818"/>
                  <a:gd name="connsiteY103" fmla="*/ 52007 h 96812"/>
                  <a:gd name="connsiteX104" fmla="*/ 804101 w 1514818"/>
                  <a:gd name="connsiteY104" fmla="*/ 53149 h 96812"/>
                  <a:gd name="connsiteX105" fmla="*/ 804101 w 1514818"/>
                  <a:gd name="connsiteY105" fmla="*/ 53149 h 96812"/>
                  <a:gd name="connsiteX106" fmla="*/ 817359 w 1514818"/>
                  <a:gd name="connsiteY106" fmla="*/ 53950 h 96812"/>
                  <a:gd name="connsiteX107" fmla="*/ 831418 w 1514818"/>
                  <a:gd name="connsiteY107" fmla="*/ 54807 h 96812"/>
                  <a:gd name="connsiteX108" fmla="*/ 831418 w 1514818"/>
                  <a:gd name="connsiteY108" fmla="*/ 54807 h 96812"/>
                  <a:gd name="connsiteX109" fmla="*/ 846563 w 1514818"/>
                  <a:gd name="connsiteY109" fmla="*/ 55721 h 96812"/>
                  <a:gd name="connsiteX110" fmla="*/ 846563 w 1514818"/>
                  <a:gd name="connsiteY110" fmla="*/ 55721 h 96812"/>
                  <a:gd name="connsiteX111" fmla="*/ 864565 w 1514818"/>
                  <a:gd name="connsiteY111" fmla="*/ 56864 h 96812"/>
                  <a:gd name="connsiteX112" fmla="*/ 864565 w 1514818"/>
                  <a:gd name="connsiteY112" fmla="*/ 56864 h 96812"/>
                  <a:gd name="connsiteX113" fmla="*/ 876796 w 1514818"/>
                  <a:gd name="connsiteY113" fmla="*/ 57607 h 96812"/>
                  <a:gd name="connsiteX114" fmla="*/ 876796 w 1514818"/>
                  <a:gd name="connsiteY114" fmla="*/ 57607 h 96812"/>
                  <a:gd name="connsiteX115" fmla="*/ 891883 w 1514818"/>
                  <a:gd name="connsiteY115" fmla="*/ 58522 h 96812"/>
                  <a:gd name="connsiteX116" fmla="*/ 891883 w 1514818"/>
                  <a:gd name="connsiteY116" fmla="*/ 58522 h 96812"/>
                  <a:gd name="connsiteX117" fmla="*/ 907027 w 1514818"/>
                  <a:gd name="connsiteY117" fmla="*/ 59493 h 96812"/>
                  <a:gd name="connsiteX118" fmla="*/ 907027 w 1514818"/>
                  <a:gd name="connsiteY118" fmla="*/ 59493 h 96812"/>
                  <a:gd name="connsiteX119" fmla="*/ 925030 w 1514818"/>
                  <a:gd name="connsiteY119" fmla="*/ 60579 h 96812"/>
                  <a:gd name="connsiteX120" fmla="*/ 925030 w 1514818"/>
                  <a:gd name="connsiteY120" fmla="*/ 60579 h 96812"/>
                  <a:gd name="connsiteX121" fmla="*/ 937260 w 1514818"/>
                  <a:gd name="connsiteY121" fmla="*/ 61322 h 96812"/>
                  <a:gd name="connsiteX122" fmla="*/ 937260 w 1514818"/>
                  <a:gd name="connsiteY122" fmla="*/ 61322 h 96812"/>
                  <a:gd name="connsiteX123" fmla="*/ 952348 w 1514818"/>
                  <a:gd name="connsiteY123" fmla="*/ 62236 h 96812"/>
                  <a:gd name="connsiteX124" fmla="*/ 952348 w 1514818"/>
                  <a:gd name="connsiteY124" fmla="*/ 62236 h 96812"/>
                  <a:gd name="connsiteX125" fmla="*/ 970407 w 1514818"/>
                  <a:gd name="connsiteY125" fmla="*/ 63380 h 96812"/>
                  <a:gd name="connsiteX126" fmla="*/ 970407 w 1514818"/>
                  <a:gd name="connsiteY126" fmla="*/ 63380 h 96812"/>
                  <a:gd name="connsiteX127" fmla="*/ 983666 w 1514818"/>
                  <a:gd name="connsiteY127" fmla="*/ 64180 h 96812"/>
                  <a:gd name="connsiteX128" fmla="*/ 1000639 w 1514818"/>
                  <a:gd name="connsiteY128" fmla="*/ 65208 h 96812"/>
                  <a:gd name="connsiteX129" fmla="*/ 1000639 w 1514818"/>
                  <a:gd name="connsiteY129" fmla="*/ 65208 h 96812"/>
                  <a:gd name="connsiteX130" fmla="*/ 1012812 w 1514818"/>
                  <a:gd name="connsiteY130" fmla="*/ 65951 h 96812"/>
                  <a:gd name="connsiteX131" fmla="*/ 1012812 w 1514818"/>
                  <a:gd name="connsiteY131" fmla="*/ 65951 h 96812"/>
                  <a:gd name="connsiteX132" fmla="*/ 1030872 w 1514818"/>
                  <a:gd name="connsiteY132" fmla="*/ 67094 h 96812"/>
                  <a:gd name="connsiteX133" fmla="*/ 1030872 w 1514818"/>
                  <a:gd name="connsiteY133" fmla="*/ 67094 h 96812"/>
                  <a:gd name="connsiteX134" fmla="*/ 1043045 w 1514818"/>
                  <a:gd name="connsiteY134" fmla="*/ 67837 h 96812"/>
                  <a:gd name="connsiteX135" fmla="*/ 1043045 w 1514818"/>
                  <a:gd name="connsiteY135" fmla="*/ 67837 h 96812"/>
                  <a:gd name="connsiteX136" fmla="*/ 1061104 w 1514818"/>
                  <a:gd name="connsiteY136" fmla="*/ 68923 h 96812"/>
                  <a:gd name="connsiteX137" fmla="*/ 1061104 w 1514818"/>
                  <a:gd name="connsiteY137" fmla="*/ 68923 h 96812"/>
                  <a:gd name="connsiteX138" fmla="*/ 1073277 w 1514818"/>
                  <a:gd name="connsiteY138" fmla="*/ 69666 h 96812"/>
                  <a:gd name="connsiteX139" fmla="*/ 1073277 w 1514818"/>
                  <a:gd name="connsiteY139" fmla="*/ 69666 h 96812"/>
                  <a:gd name="connsiteX140" fmla="*/ 1091336 w 1514818"/>
                  <a:gd name="connsiteY140" fmla="*/ 70809 h 96812"/>
                  <a:gd name="connsiteX141" fmla="*/ 1091336 w 1514818"/>
                  <a:gd name="connsiteY141" fmla="*/ 70809 h 96812"/>
                  <a:gd name="connsiteX142" fmla="*/ 1103509 w 1514818"/>
                  <a:gd name="connsiteY142" fmla="*/ 71552 h 96812"/>
                  <a:gd name="connsiteX143" fmla="*/ 1103509 w 1514818"/>
                  <a:gd name="connsiteY143" fmla="*/ 71552 h 96812"/>
                  <a:gd name="connsiteX144" fmla="*/ 1118654 w 1514818"/>
                  <a:gd name="connsiteY144" fmla="*/ 72466 h 96812"/>
                  <a:gd name="connsiteX145" fmla="*/ 1118654 w 1514818"/>
                  <a:gd name="connsiteY145" fmla="*/ 72466 h 96812"/>
                  <a:gd name="connsiteX146" fmla="*/ 1133742 w 1514818"/>
                  <a:gd name="connsiteY146" fmla="*/ 73438 h 96812"/>
                  <a:gd name="connsiteX147" fmla="*/ 1133742 w 1514818"/>
                  <a:gd name="connsiteY147" fmla="*/ 73438 h 96812"/>
                  <a:gd name="connsiteX148" fmla="*/ 1151801 w 1514818"/>
                  <a:gd name="connsiteY148" fmla="*/ 74524 h 96812"/>
                  <a:gd name="connsiteX149" fmla="*/ 1151801 w 1514818"/>
                  <a:gd name="connsiteY149" fmla="*/ 74524 h 96812"/>
                  <a:gd name="connsiteX150" fmla="*/ 1163974 w 1514818"/>
                  <a:gd name="connsiteY150" fmla="*/ 75266 h 96812"/>
                  <a:gd name="connsiteX151" fmla="*/ 1163974 w 1514818"/>
                  <a:gd name="connsiteY151" fmla="*/ 75266 h 96812"/>
                  <a:gd name="connsiteX152" fmla="*/ 1179119 w 1514818"/>
                  <a:gd name="connsiteY152" fmla="*/ 76181 h 96812"/>
                  <a:gd name="connsiteX153" fmla="*/ 1179119 w 1514818"/>
                  <a:gd name="connsiteY153" fmla="*/ 76181 h 96812"/>
                  <a:gd name="connsiteX154" fmla="*/ 1197121 w 1514818"/>
                  <a:gd name="connsiteY154" fmla="*/ 77324 h 96812"/>
                  <a:gd name="connsiteX155" fmla="*/ 1197121 w 1514818"/>
                  <a:gd name="connsiteY155" fmla="*/ 77324 h 96812"/>
                  <a:gd name="connsiteX156" fmla="*/ 1212266 w 1514818"/>
                  <a:gd name="connsiteY156" fmla="*/ 78238 h 96812"/>
                  <a:gd name="connsiteX157" fmla="*/ 1212266 w 1514818"/>
                  <a:gd name="connsiteY157" fmla="*/ 78238 h 96812"/>
                  <a:gd name="connsiteX158" fmla="*/ 1224439 w 1514818"/>
                  <a:gd name="connsiteY158" fmla="*/ 78981 h 96812"/>
                  <a:gd name="connsiteX159" fmla="*/ 1224439 w 1514818"/>
                  <a:gd name="connsiteY159" fmla="*/ 78981 h 96812"/>
                  <a:gd name="connsiteX160" fmla="*/ 1239584 w 1514818"/>
                  <a:gd name="connsiteY160" fmla="*/ 79896 h 96812"/>
                  <a:gd name="connsiteX161" fmla="*/ 1239584 w 1514818"/>
                  <a:gd name="connsiteY161" fmla="*/ 79896 h 96812"/>
                  <a:gd name="connsiteX162" fmla="*/ 1241469 w 1514818"/>
                  <a:gd name="connsiteY162" fmla="*/ 80010 h 96812"/>
                  <a:gd name="connsiteX163" fmla="*/ 1242498 w 1514818"/>
                  <a:gd name="connsiteY163" fmla="*/ 80067 h 96812"/>
                  <a:gd name="connsiteX164" fmla="*/ 1242498 w 1514818"/>
                  <a:gd name="connsiteY164" fmla="*/ 80067 h 96812"/>
                  <a:gd name="connsiteX165" fmla="*/ 1254671 w 1514818"/>
                  <a:gd name="connsiteY165" fmla="*/ 80867 h 96812"/>
                  <a:gd name="connsiteX166" fmla="*/ 1254671 w 1514818"/>
                  <a:gd name="connsiteY166" fmla="*/ 80867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18 w 1514818"/>
                  <a:gd name="connsiteY169" fmla="*/ 82868 h 96812"/>
                  <a:gd name="connsiteX170" fmla="*/ 1287818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36 w 1514818"/>
                  <a:gd name="connsiteY173" fmla="*/ 84582 h 96812"/>
                  <a:gd name="connsiteX174" fmla="*/ 1315136 w 1514818"/>
                  <a:gd name="connsiteY174" fmla="*/ 84582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8340 w 1514818"/>
                  <a:gd name="connsiteY177" fmla="*/ 86582 h 96812"/>
                  <a:gd name="connsiteX178" fmla="*/ 1348340 w 1514818"/>
                  <a:gd name="connsiteY178" fmla="*/ 86582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97 h 96812"/>
                  <a:gd name="connsiteX182" fmla="*/ 1375657 w 1514818"/>
                  <a:gd name="connsiteY182" fmla="*/ 88297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97 h 96812"/>
                  <a:gd name="connsiteX188" fmla="*/ 1420978 w 1514818"/>
                  <a:gd name="connsiteY188" fmla="*/ 91097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2239 w 1514818"/>
                  <a:gd name="connsiteY191" fmla="*/ 92983 h 96812"/>
                  <a:gd name="connsiteX192" fmla="*/ 1466355 w 1514818"/>
                  <a:gd name="connsiteY192" fmla="*/ 93840 h 96812"/>
                  <a:gd name="connsiteX193" fmla="*/ 1466355 w 1514818"/>
                  <a:gd name="connsiteY193" fmla="*/ 93840 h 96812"/>
                  <a:gd name="connsiteX194" fmla="*/ 1481442 w 1514818"/>
                  <a:gd name="connsiteY194" fmla="*/ 94812 h 96812"/>
                  <a:gd name="connsiteX195" fmla="*/ 1481442 w 1514818"/>
                  <a:gd name="connsiteY195" fmla="*/ 94812 h 96812"/>
                  <a:gd name="connsiteX196" fmla="*/ 1499502 w 1514818"/>
                  <a:gd name="connsiteY196" fmla="*/ 95898 h 96812"/>
                  <a:gd name="connsiteX197" fmla="*/ 1499502 w 1514818"/>
                  <a:gd name="connsiteY197" fmla="*/ 95898 h 96812"/>
                  <a:gd name="connsiteX198" fmla="*/ 1514589 w 1514818"/>
                  <a:gd name="connsiteY198" fmla="*/ 96812 h 96812"/>
                  <a:gd name="connsiteX199" fmla="*/ 1514818 w 1514818"/>
                  <a:gd name="connsiteY199" fmla="*/ 93098 h 96812"/>
                  <a:gd name="connsiteX200" fmla="*/ 1496816 w 1514818"/>
                  <a:gd name="connsiteY200" fmla="*/ 92012 h 96812"/>
                  <a:gd name="connsiteX201" fmla="*/ 1496816 w 1514818"/>
                  <a:gd name="connsiteY201" fmla="*/ 92012 h 96812"/>
                  <a:gd name="connsiteX202" fmla="*/ 1484586 w 1514818"/>
                  <a:gd name="connsiteY202" fmla="*/ 91269 h 96812"/>
                  <a:gd name="connsiteX203" fmla="*/ 1484586 w 1514818"/>
                  <a:gd name="connsiteY203" fmla="*/ 91269 h 96812"/>
                  <a:gd name="connsiteX204" fmla="*/ 1466583 w 1514818"/>
                  <a:gd name="connsiteY204" fmla="*/ 90126 h 96812"/>
                  <a:gd name="connsiteX205" fmla="*/ 1466583 w 1514818"/>
                  <a:gd name="connsiteY205" fmla="*/ 90126 h 96812"/>
                  <a:gd name="connsiteX206" fmla="*/ 1454353 w 1514818"/>
                  <a:gd name="connsiteY206" fmla="*/ 89383 h 96812"/>
                  <a:gd name="connsiteX207" fmla="*/ 1454353 w 1514818"/>
                  <a:gd name="connsiteY207" fmla="*/ 89383 h 96812"/>
                  <a:gd name="connsiteX208" fmla="*/ 1436294 w 1514818"/>
                  <a:gd name="connsiteY208" fmla="*/ 88297 h 96812"/>
                  <a:gd name="connsiteX209" fmla="*/ 1436294 w 1514818"/>
                  <a:gd name="connsiteY209" fmla="*/ 88297 h 96812"/>
                  <a:gd name="connsiteX210" fmla="*/ 1424121 w 1514818"/>
                  <a:gd name="connsiteY210" fmla="*/ 87554 h 96812"/>
                  <a:gd name="connsiteX211" fmla="*/ 1424121 w 1514818"/>
                  <a:gd name="connsiteY211" fmla="*/ 87554 h 96812"/>
                  <a:gd name="connsiteX212" fmla="*/ 1409034 w 1514818"/>
                  <a:gd name="connsiteY212" fmla="*/ 86640 h 96812"/>
                  <a:gd name="connsiteX213" fmla="*/ 1409034 w 1514818"/>
                  <a:gd name="connsiteY213" fmla="*/ 86640 h 96812"/>
                  <a:gd name="connsiteX214" fmla="*/ 1390974 w 1514818"/>
                  <a:gd name="connsiteY214" fmla="*/ 85497 h 96812"/>
                  <a:gd name="connsiteX215" fmla="*/ 1390974 w 1514818"/>
                  <a:gd name="connsiteY215" fmla="*/ 85497 h 96812"/>
                  <a:gd name="connsiteX216" fmla="*/ 1378801 w 1514818"/>
                  <a:gd name="connsiteY216" fmla="*/ 84754 h 96812"/>
                  <a:gd name="connsiteX217" fmla="*/ 1378801 w 1514818"/>
                  <a:gd name="connsiteY217" fmla="*/ 84754 h 96812"/>
                  <a:gd name="connsiteX218" fmla="*/ 1363656 w 1514818"/>
                  <a:gd name="connsiteY218" fmla="*/ 83839 h 96812"/>
                  <a:gd name="connsiteX219" fmla="*/ 1363656 w 1514818"/>
                  <a:gd name="connsiteY219" fmla="*/ 83839 h 96812"/>
                  <a:gd name="connsiteX220" fmla="*/ 1348568 w 1514818"/>
                  <a:gd name="connsiteY220" fmla="*/ 82925 h 96812"/>
                  <a:gd name="connsiteX221" fmla="*/ 1348568 w 1514818"/>
                  <a:gd name="connsiteY221" fmla="*/ 82925 h 96812"/>
                  <a:gd name="connsiteX222" fmla="*/ 1330510 w 1514818"/>
                  <a:gd name="connsiteY222" fmla="*/ 81782 h 96812"/>
                  <a:gd name="connsiteX223" fmla="*/ 1330510 w 1514818"/>
                  <a:gd name="connsiteY223" fmla="*/ 81782 h 96812"/>
                  <a:gd name="connsiteX224" fmla="*/ 1318337 w 1514818"/>
                  <a:gd name="connsiteY224" fmla="*/ 81039 h 96812"/>
                  <a:gd name="connsiteX225" fmla="*/ 1318337 w 1514818"/>
                  <a:gd name="connsiteY225" fmla="*/ 81039 h 96812"/>
                  <a:gd name="connsiteX226" fmla="*/ 1303192 w 1514818"/>
                  <a:gd name="connsiteY226" fmla="*/ 80124 h 96812"/>
                  <a:gd name="connsiteX227" fmla="*/ 1303192 w 1514818"/>
                  <a:gd name="connsiteY227" fmla="*/ 80124 h 96812"/>
                  <a:gd name="connsiteX228" fmla="*/ 1288047 w 1514818"/>
                  <a:gd name="connsiteY228" fmla="*/ 79153 h 96812"/>
                  <a:gd name="connsiteX229" fmla="*/ 1288047 w 1514818"/>
                  <a:gd name="connsiteY229" fmla="*/ 79153 h 96812"/>
                  <a:gd name="connsiteX230" fmla="*/ 1270044 w 1514818"/>
                  <a:gd name="connsiteY230" fmla="*/ 78067 h 96812"/>
                  <a:gd name="connsiteX231" fmla="*/ 1270044 w 1514818"/>
                  <a:gd name="connsiteY231" fmla="*/ 78067 h 96812"/>
                  <a:gd name="connsiteX232" fmla="*/ 1254900 w 1514818"/>
                  <a:gd name="connsiteY232" fmla="*/ 77153 h 96812"/>
                  <a:gd name="connsiteX233" fmla="*/ 1254900 w 1514818"/>
                  <a:gd name="connsiteY233" fmla="*/ 77153 h 96812"/>
                  <a:gd name="connsiteX234" fmla="*/ 1242727 w 1514818"/>
                  <a:gd name="connsiteY234" fmla="*/ 76410 h 96812"/>
                  <a:gd name="connsiteX235" fmla="*/ 1242727 w 1514818"/>
                  <a:gd name="connsiteY235" fmla="*/ 76410 h 96812"/>
                  <a:gd name="connsiteX236" fmla="*/ 1227582 w 1514818"/>
                  <a:gd name="connsiteY236" fmla="*/ 75438 h 96812"/>
                  <a:gd name="connsiteX237" fmla="*/ 1227582 w 1514818"/>
                  <a:gd name="connsiteY237" fmla="*/ 75438 h 96812"/>
                  <a:gd name="connsiteX238" fmla="*/ 1209580 w 1514818"/>
                  <a:gd name="connsiteY238" fmla="*/ 74352 h 96812"/>
                  <a:gd name="connsiteX239" fmla="*/ 1209580 w 1514818"/>
                  <a:gd name="connsiteY239" fmla="*/ 74352 h 96812"/>
                  <a:gd name="connsiteX240" fmla="*/ 1194435 w 1514818"/>
                  <a:gd name="connsiteY240" fmla="*/ 73438 h 96812"/>
                  <a:gd name="connsiteX241" fmla="*/ 1194435 w 1514818"/>
                  <a:gd name="connsiteY241" fmla="*/ 73438 h 96812"/>
                  <a:gd name="connsiteX242" fmla="*/ 1182262 w 1514818"/>
                  <a:gd name="connsiteY242" fmla="*/ 72695 h 96812"/>
                  <a:gd name="connsiteX243" fmla="*/ 1182262 w 1514818"/>
                  <a:gd name="connsiteY243" fmla="*/ 72695 h 96812"/>
                  <a:gd name="connsiteX244" fmla="*/ 1167117 w 1514818"/>
                  <a:gd name="connsiteY244" fmla="*/ 71723 h 96812"/>
                  <a:gd name="connsiteX245" fmla="*/ 1167117 w 1514818"/>
                  <a:gd name="connsiteY245" fmla="*/ 71723 h 96812"/>
                  <a:gd name="connsiteX246" fmla="*/ 1149116 w 1514818"/>
                  <a:gd name="connsiteY246" fmla="*/ 70637 h 96812"/>
                  <a:gd name="connsiteX247" fmla="*/ 1149116 w 1514818"/>
                  <a:gd name="connsiteY247" fmla="*/ 70637 h 96812"/>
                  <a:gd name="connsiteX248" fmla="*/ 1136885 w 1514818"/>
                  <a:gd name="connsiteY248" fmla="*/ 69895 h 96812"/>
                  <a:gd name="connsiteX249" fmla="*/ 1136885 w 1514818"/>
                  <a:gd name="connsiteY249" fmla="*/ 69895 h 96812"/>
                  <a:gd name="connsiteX250" fmla="*/ 1121798 w 1514818"/>
                  <a:gd name="connsiteY250" fmla="*/ 68980 h 96812"/>
                  <a:gd name="connsiteX251" fmla="*/ 1121798 w 1514818"/>
                  <a:gd name="connsiteY251" fmla="*/ 68980 h 96812"/>
                  <a:gd name="connsiteX252" fmla="*/ 1106653 w 1514818"/>
                  <a:gd name="connsiteY252" fmla="*/ 68009 h 96812"/>
                  <a:gd name="connsiteX253" fmla="*/ 1106653 w 1514818"/>
                  <a:gd name="connsiteY253" fmla="*/ 68009 h 96812"/>
                  <a:gd name="connsiteX254" fmla="*/ 1088650 w 1514818"/>
                  <a:gd name="connsiteY254" fmla="*/ 66923 h 96812"/>
                  <a:gd name="connsiteX255" fmla="*/ 1088650 w 1514818"/>
                  <a:gd name="connsiteY255" fmla="*/ 66923 h 96812"/>
                  <a:gd name="connsiteX256" fmla="*/ 1076420 w 1514818"/>
                  <a:gd name="connsiteY256" fmla="*/ 66180 h 96812"/>
                  <a:gd name="connsiteX257" fmla="*/ 1076420 w 1514818"/>
                  <a:gd name="connsiteY257" fmla="*/ 66180 h 96812"/>
                  <a:gd name="connsiteX258" fmla="*/ 1061332 w 1514818"/>
                  <a:gd name="connsiteY258" fmla="*/ 65208 h 96812"/>
                  <a:gd name="connsiteX259" fmla="*/ 1061332 w 1514818"/>
                  <a:gd name="connsiteY259" fmla="*/ 65208 h 96812"/>
                  <a:gd name="connsiteX260" fmla="*/ 1043274 w 1514818"/>
                  <a:gd name="connsiteY260" fmla="*/ 64122 h 96812"/>
                  <a:gd name="connsiteX261" fmla="*/ 1043274 w 1514818"/>
                  <a:gd name="connsiteY261" fmla="*/ 64122 h 96812"/>
                  <a:gd name="connsiteX262" fmla="*/ 1028186 w 1514818"/>
                  <a:gd name="connsiteY262" fmla="*/ 63208 h 96812"/>
                  <a:gd name="connsiteX263" fmla="*/ 1028186 w 1514818"/>
                  <a:gd name="connsiteY263" fmla="*/ 63208 h 96812"/>
                  <a:gd name="connsiteX264" fmla="*/ 1015956 w 1514818"/>
                  <a:gd name="connsiteY264" fmla="*/ 62465 h 96812"/>
                  <a:gd name="connsiteX265" fmla="*/ 1015956 w 1514818"/>
                  <a:gd name="connsiteY265" fmla="*/ 62465 h 96812"/>
                  <a:gd name="connsiteX266" fmla="*/ 1000868 w 1514818"/>
                  <a:gd name="connsiteY266" fmla="*/ 61493 h 96812"/>
                  <a:gd name="connsiteX267" fmla="*/ 1000868 w 1514818"/>
                  <a:gd name="connsiteY267" fmla="*/ 61493 h 96812"/>
                  <a:gd name="connsiteX268" fmla="*/ 985723 w 1514818"/>
                  <a:gd name="connsiteY268" fmla="*/ 60579 h 96812"/>
                  <a:gd name="connsiteX269" fmla="*/ 985723 w 1514818"/>
                  <a:gd name="connsiteY269" fmla="*/ 60579 h 96812"/>
                  <a:gd name="connsiteX270" fmla="*/ 967721 w 1514818"/>
                  <a:gd name="connsiteY270" fmla="*/ 59493 h 96812"/>
                  <a:gd name="connsiteX271" fmla="*/ 967721 w 1514818"/>
                  <a:gd name="connsiteY271" fmla="*/ 59493 h 96812"/>
                  <a:gd name="connsiteX272" fmla="*/ 955491 w 1514818"/>
                  <a:gd name="connsiteY272" fmla="*/ 58750 h 96812"/>
                  <a:gd name="connsiteX273" fmla="*/ 955491 w 1514818"/>
                  <a:gd name="connsiteY273" fmla="*/ 58750 h 96812"/>
                  <a:gd name="connsiteX274" fmla="*/ 940404 w 1514818"/>
                  <a:gd name="connsiteY274" fmla="*/ 57779 h 96812"/>
                  <a:gd name="connsiteX275" fmla="*/ 940404 w 1514818"/>
                  <a:gd name="connsiteY275" fmla="*/ 57779 h 96812"/>
                  <a:gd name="connsiteX276" fmla="*/ 922344 w 1514818"/>
                  <a:gd name="connsiteY276" fmla="*/ 56693 h 96812"/>
                  <a:gd name="connsiteX277" fmla="*/ 922344 w 1514818"/>
                  <a:gd name="connsiteY277" fmla="*/ 56693 h 96812"/>
                  <a:gd name="connsiteX278" fmla="*/ 907256 w 1514818"/>
                  <a:gd name="connsiteY278" fmla="*/ 55778 h 96812"/>
                  <a:gd name="connsiteX279" fmla="*/ 907256 w 1514818"/>
                  <a:gd name="connsiteY279" fmla="*/ 55778 h 96812"/>
                  <a:gd name="connsiteX280" fmla="*/ 895026 w 1514818"/>
                  <a:gd name="connsiteY280" fmla="*/ 55035 h 96812"/>
                  <a:gd name="connsiteX281" fmla="*/ 895026 w 1514818"/>
                  <a:gd name="connsiteY281" fmla="*/ 55035 h 96812"/>
                  <a:gd name="connsiteX282" fmla="*/ 879938 w 1514818"/>
                  <a:gd name="connsiteY282" fmla="*/ 54064 h 96812"/>
                  <a:gd name="connsiteX283" fmla="*/ 879938 w 1514818"/>
                  <a:gd name="connsiteY283" fmla="*/ 54064 h 96812"/>
                  <a:gd name="connsiteX284" fmla="*/ 861880 w 1514818"/>
                  <a:gd name="connsiteY284" fmla="*/ 52978 h 96812"/>
                  <a:gd name="connsiteX285" fmla="*/ 861880 w 1514818"/>
                  <a:gd name="connsiteY285" fmla="*/ 52978 h 96812"/>
                  <a:gd name="connsiteX286" fmla="*/ 849707 w 1514818"/>
                  <a:gd name="connsiteY286" fmla="*/ 52235 h 96812"/>
                  <a:gd name="connsiteX287" fmla="*/ 849707 w 1514818"/>
                  <a:gd name="connsiteY287" fmla="*/ 52235 h 96812"/>
                  <a:gd name="connsiteX288" fmla="*/ 831647 w 1514818"/>
                  <a:gd name="connsiteY288" fmla="*/ 51092 h 96812"/>
                  <a:gd name="connsiteX289" fmla="*/ 831647 w 1514818"/>
                  <a:gd name="connsiteY289" fmla="*/ 51092 h 96812"/>
                  <a:gd name="connsiteX290" fmla="*/ 819474 w 1514818"/>
                  <a:gd name="connsiteY290" fmla="*/ 50349 h 96812"/>
                  <a:gd name="connsiteX291" fmla="*/ 819474 w 1514818"/>
                  <a:gd name="connsiteY291" fmla="*/ 50349 h 96812"/>
                  <a:gd name="connsiteX292" fmla="*/ 801414 w 1514818"/>
                  <a:gd name="connsiteY292" fmla="*/ 49263 h 96812"/>
                  <a:gd name="connsiteX293" fmla="*/ 801414 w 1514818"/>
                  <a:gd name="connsiteY293" fmla="*/ 49263 h 96812"/>
                  <a:gd name="connsiteX294" fmla="*/ 789241 w 1514818"/>
                  <a:gd name="connsiteY294" fmla="*/ 48520 h 96812"/>
                  <a:gd name="connsiteX295" fmla="*/ 789241 w 1514818"/>
                  <a:gd name="connsiteY295" fmla="*/ 48520 h 96812"/>
                  <a:gd name="connsiteX296" fmla="*/ 787356 w 1514818"/>
                  <a:gd name="connsiteY296" fmla="*/ 48406 h 96812"/>
                  <a:gd name="connsiteX297" fmla="*/ 786270 w 1514818"/>
                  <a:gd name="connsiteY297" fmla="*/ 48349 h 96812"/>
                  <a:gd name="connsiteX298" fmla="*/ 786270 w 1514818"/>
                  <a:gd name="connsiteY298" fmla="*/ 48349 h 96812"/>
                  <a:gd name="connsiteX299" fmla="*/ 774097 w 1514818"/>
                  <a:gd name="connsiteY299" fmla="*/ 47549 h 96812"/>
                  <a:gd name="connsiteX300" fmla="*/ 774097 w 1514818"/>
                  <a:gd name="connsiteY300" fmla="*/ 47549 h 96812"/>
                  <a:gd name="connsiteX301" fmla="*/ 758952 w 1514818"/>
                  <a:gd name="connsiteY301" fmla="*/ 46635 h 96812"/>
                  <a:gd name="connsiteX302" fmla="*/ 758952 w 1514818"/>
                  <a:gd name="connsiteY302" fmla="*/ 46635 h 96812"/>
                  <a:gd name="connsiteX303" fmla="*/ 740950 w 1514818"/>
                  <a:gd name="connsiteY303" fmla="*/ 45549 h 96812"/>
                  <a:gd name="connsiteX304" fmla="*/ 740950 w 1514818"/>
                  <a:gd name="connsiteY304" fmla="*/ 45549 h 96812"/>
                  <a:gd name="connsiteX305" fmla="*/ 728720 w 1514818"/>
                  <a:gd name="connsiteY305" fmla="*/ 44806 h 96812"/>
                  <a:gd name="connsiteX306" fmla="*/ 728720 w 1514818"/>
                  <a:gd name="connsiteY306" fmla="*/ 44806 h 96812"/>
                  <a:gd name="connsiteX307" fmla="*/ 713632 w 1514818"/>
                  <a:gd name="connsiteY307" fmla="*/ 43834 h 96812"/>
                  <a:gd name="connsiteX308" fmla="*/ 713632 w 1514818"/>
                  <a:gd name="connsiteY308" fmla="*/ 43834 h 96812"/>
                  <a:gd name="connsiteX309" fmla="*/ 698487 w 1514818"/>
                  <a:gd name="connsiteY309" fmla="*/ 42920 h 96812"/>
                  <a:gd name="connsiteX310" fmla="*/ 698487 w 1514818"/>
                  <a:gd name="connsiteY310" fmla="*/ 42920 h 96812"/>
                  <a:gd name="connsiteX311" fmla="*/ 680485 w 1514818"/>
                  <a:gd name="connsiteY311" fmla="*/ 41834 h 96812"/>
                  <a:gd name="connsiteX312" fmla="*/ 680485 w 1514818"/>
                  <a:gd name="connsiteY312" fmla="*/ 41834 h 96812"/>
                  <a:gd name="connsiteX313" fmla="*/ 668255 w 1514818"/>
                  <a:gd name="connsiteY313" fmla="*/ 41091 h 96812"/>
                  <a:gd name="connsiteX314" fmla="*/ 668255 w 1514818"/>
                  <a:gd name="connsiteY314" fmla="*/ 41091 h 96812"/>
                  <a:gd name="connsiteX315" fmla="*/ 653168 w 1514818"/>
                  <a:gd name="connsiteY315" fmla="*/ 40119 h 96812"/>
                  <a:gd name="connsiteX316" fmla="*/ 653168 w 1514818"/>
                  <a:gd name="connsiteY316" fmla="*/ 40119 h 96812"/>
                  <a:gd name="connsiteX317" fmla="*/ 638023 w 1514818"/>
                  <a:gd name="connsiteY317" fmla="*/ 39205 h 96812"/>
                  <a:gd name="connsiteX318" fmla="*/ 638023 w 1514818"/>
                  <a:gd name="connsiteY318" fmla="*/ 39205 h 96812"/>
                  <a:gd name="connsiteX319" fmla="*/ 620020 w 1514818"/>
                  <a:gd name="connsiteY319" fmla="*/ 38119 h 96812"/>
                  <a:gd name="connsiteX320" fmla="*/ 620020 w 1514818"/>
                  <a:gd name="connsiteY320" fmla="*/ 38119 h 96812"/>
                  <a:gd name="connsiteX321" fmla="*/ 607790 w 1514818"/>
                  <a:gd name="connsiteY321" fmla="*/ 37376 h 96812"/>
                  <a:gd name="connsiteX322" fmla="*/ 607790 w 1514818"/>
                  <a:gd name="connsiteY322" fmla="*/ 37376 h 96812"/>
                  <a:gd name="connsiteX323" fmla="*/ 592702 w 1514818"/>
                  <a:gd name="connsiteY323" fmla="*/ 36405 h 96812"/>
                  <a:gd name="connsiteX324" fmla="*/ 592702 w 1514818"/>
                  <a:gd name="connsiteY324" fmla="*/ 36405 h 96812"/>
                  <a:gd name="connsiteX325" fmla="*/ 577558 w 1514818"/>
                  <a:gd name="connsiteY325" fmla="*/ 35490 h 96812"/>
                  <a:gd name="connsiteX326" fmla="*/ 577558 w 1514818"/>
                  <a:gd name="connsiteY326" fmla="*/ 35490 h 96812"/>
                  <a:gd name="connsiteX327" fmla="*/ 562471 w 1514818"/>
                  <a:gd name="connsiteY327" fmla="*/ 34576 h 96812"/>
                  <a:gd name="connsiteX328" fmla="*/ 562471 w 1514818"/>
                  <a:gd name="connsiteY328" fmla="*/ 34576 h 96812"/>
                  <a:gd name="connsiteX329" fmla="*/ 547326 w 1514818"/>
                  <a:gd name="connsiteY329" fmla="*/ 33604 h 96812"/>
                  <a:gd name="connsiteX330" fmla="*/ 547326 w 1514818"/>
                  <a:gd name="connsiteY330" fmla="*/ 33604 h 96812"/>
                  <a:gd name="connsiteX331" fmla="*/ 532238 w 1514818"/>
                  <a:gd name="connsiteY331" fmla="*/ 32690 h 96812"/>
                  <a:gd name="connsiteX332" fmla="*/ 532238 w 1514818"/>
                  <a:gd name="connsiteY332" fmla="*/ 32690 h 96812"/>
                  <a:gd name="connsiteX333" fmla="*/ 517093 w 1514818"/>
                  <a:gd name="connsiteY333" fmla="*/ 31775 h 96812"/>
                  <a:gd name="connsiteX334" fmla="*/ 517093 w 1514818"/>
                  <a:gd name="connsiteY334" fmla="*/ 31775 h 96812"/>
                  <a:gd name="connsiteX335" fmla="*/ 502005 w 1514818"/>
                  <a:gd name="connsiteY335" fmla="*/ 30861 h 96812"/>
                  <a:gd name="connsiteX336" fmla="*/ 502005 w 1514818"/>
                  <a:gd name="connsiteY336" fmla="*/ 30861 h 96812"/>
                  <a:gd name="connsiteX337" fmla="*/ 486861 w 1514818"/>
                  <a:gd name="connsiteY337" fmla="*/ 29890 h 96812"/>
                  <a:gd name="connsiteX338" fmla="*/ 486861 w 1514818"/>
                  <a:gd name="connsiteY338" fmla="*/ 29890 h 96812"/>
                  <a:gd name="connsiteX339" fmla="*/ 471774 w 1514818"/>
                  <a:gd name="connsiteY339" fmla="*/ 28975 h 96812"/>
                  <a:gd name="connsiteX340" fmla="*/ 471774 w 1514818"/>
                  <a:gd name="connsiteY340" fmla="*/ 28975 h 96812"/>
                  <a:gd name="connsiteX341" fmla="*/ 453714 w 1514818"/>
                  <a:gd name="connsiteY341" fmla="*/ 27889 h 96812"/>
                  <a:gd name="connsiteX342" fmla="*/ 453714 w 1514818"/>
                  <a:gd name="connsiteY342" fmla="*/ 27889 h 96812"/>
                  <a:gd name="connsiteX343" fmla="*/ 441541 w 1514818"/>
                  <a:gd name="connsiteY343" fmla="*/ 27146 h 96812"/>
                  <a:gd name="connsiteX344" fmla="*/ 441541 w 1514818"/>
                  <a:gd name="connsiteY344" fmla="*/ 27146 h 96812"/>
                  <a:gd name="connsiteX345" fmla="*/ 426396 w 1514818"/>
                  <a:gd name="connsiteY345" fmla="*/ 26175 h 96812"/>
                  <a:gd name="connsiteX346" fmla="*/ 426396 w 1514818"/>
                  <a:gd name="connsiteY346" fmla="*/ 26175 h 96812"/>
                  <a:gd name="connsiteX347" fmla="*/ 408394 w 1514818"/>
                  <a:gd name="connsiteY347" fmla="*/ 25089 h 96812"/>
                  <a:gd name="connsiteX348" fmla="*/ 408394 w 1514818"/>
                  <a:gd name="connsiteY348" fmla="*/ 25089 h 96812"/>
                  <a:gd name="connsiteX349" fmla="*/ 393250 w 1514818"/>
                  <a:gd name="connsiteY349" fmla="*/ 24175 h 96812"/>
                  <a:gd name="connsiteX350" fmla="*/ 393250 w 1514818"/>
                  <a:gd name="connsiteY350" fmla="*/ 24175 h 96812"/>
                  <a:gd name="connsiteX351" fmla="*/ 381077 w 1514818"/>
                  <a:gd name="connsiteY351" fmla="*/ 23432 h 96812"/>
                  <a:gd name="connsiteX352" fmla="*/ 381077 w 1514818"/>
                  <a:gd name="connsiteY352" fmla="*/ 23432 h 96812"/>
                  <a:gd name="connsiteX353" fmla="*/ 363017 w 1514818"/>
                  <a:gd name="connsiteY353" fmla="*/ 22289 h 96812"/>
                  <a:gd name="connsiteX354" fmla="*/ 363017 w 1514818"/>
                  <a:gd name="connsiteY354" fmla="*/ 22289 h 96812"/>
                  <a:gd name="connsiteX355" fmla="*/ 350844 w 1514818"/>
                  <a:gd name="connsiteY355" fmla="*/ 21546 h 96812"/>
                  <a:gd name="connsiteX356" fmla="*/ 350844 w 1514818"/>
                  <a:gd name="connsiteY356" fmla="*/ 21546 h 96812"/>
                  <a:gd name="connsiteX357" fmla="*/ 332785 w 1514818"/>
                  <a:gd name="connsiteY357" fmla="*/ 20460 h 96812"/>
                  <a:gd name="connsiteX358" fmla="*/ 332785 w 1514818"/>
                  <a:gd name="connsiteY358" fmla="*/ 20460 h 96812"/>
                  <a:gd name="connsiteX359" fmla="*/ 320612 w 1514818"/>
                  <a:gd name="connsiteY359" fmla="*/ 19717 h 96812"/>
                  <a:gd name="connsiteX360" fmla="*/ 320612 w 1514818"/>
                  <a:gd name="connsiteY360" fmla="*/ 19717 h 96812"/>
                  <a:gd name="connsiteX361" fmla="*/ 305467 w 1514818"/>
                  <a:gd name="connsiteY361" fmla="*/ 18745 h 96812"/>
                  <a:gd name="connsiteX362" fmla="*/ 305467 w 1514818"/>
                  <a:gd name="connsiteY362" fmla="*/ 18745 h 96812"/>
                  <a:gd name="connsiteX363" fmla="*/ 290379 w 1514818"/>
                  <a:gd name="connsiteY363" fmla="*/ 17831 h 96812"/>
                  <a:gd name="connsiteX364" fmla="*/ 290379 w 1514818"/>
                  <a:gd name="connsiteY364" fmla="*/ 17831 h 96812"/>
                  <a:gd name="connsiteX365" fmla="*/ 272320 w 1514818"/>
                  <a:gd name="connsiteY365" fmla="*/ 16745 h 96812"/>
                  <a:gd name="connsiteX366" fmla="*/ 272320 w 1514818"/>
                  <a:gd name="connsiteY366" fmla="*/ 16745 h 96812"/>
                  <a:gd name="connsiteX367" fmla="*/ 260147 w 1514818"/>
                  <a:gd name="connsiteY367" fmla="*/ 15945 h 96812"/>
                  <a:gd name="connsiteX368" fmla="*/ 260147 w 1514818"/>
                  <a:gd name="connsiteY368" fmla="*/ 15945 h 96812"/>
                  <a:gd name="connsiteX369" fmla="*/ 245002 w 1514818"/>
                  <a:gd name="connsiteY369" fmla="*/ 15030 h 96812"/>
                  <a:gd name="connsiteX370" fmla="*/ 245002 w 1514818"/>
                  <a:gd name="connsiteY370" fmla="*/ 15030 h 96812"/>
                  <a:gd name="connsiteX371" fmla="*/ 229857 w 1514818"/>
                  <a:gd name="connsiteY371" fmla="*/ 14116 h 96812"/>
                  <a:gd name="connsiteX372" fmla="*/ 229857 w 1514818"/>
                  <a:gd name="connsiteY372" fmla="*/ 14116 h 96812"/>
                  <a:gd name="connsiteX373" fmla="*/ 214770 w 1514818"/>
                  <a:gd name="connsiteY373" fmla="*/ 13202 h 96812"/>
                  <a:gd name="connsiteX374" fmla="*/ 214770 w 1514818"/>
                  <a:gd name="connsiteY374" fmla="*/ 13202 h 96812"/>
                  <a:gd name="connsiteX375" fmla="*/ 199625 w 1514818"/>
                  <a:gd name="connsiteY375" fmla="*/ 12230 h 96812"/>
                  <a:gd name="connsiteX376" fmla="*/ 199625 w 1514818"/>
                  <a:gd name="connsiteY376" fmla="*/ 12230 h 96812"/>
                  <a:gd name="connsiteX377" fmla="*/ 184538 w 1514818"/>
                  <a:gd name="connsiteY377" fmla="*/ 11316 h 96812"/>
                  <a:gd name="connsiteX378" fmla="*/ 184538 w 1514818"/>
                  <a:gd name="connsiteY378" fmla="*/ 11316 h 96812"/>
                  <a:gd name="connsiteX379" fmla="*/ 169393 w 1514818"/>
                  <a:gd name="connsiteY379" fmla="*/ 10401 h 96812"/>
                  <a:gd name="connsiteX380" fmla="*/ 169393 w 1514818"/>
                  <a:gd name="connsiteY380" fmla="*/ 10401 h 96812"/>
                  <a:gd name="connsiteX381" fmla="*/ 154305 w 1514818"/>
                  <a:gd name="connsiteY381" fmla="*/ 9487 h 96812"/>
                  <a:gd name="connsiteX382" fmla="*/ 154305 w 1514818"/>
                  <a:gd name="connsiteY382" fmla="*/ 9487 h 96812"/>
                  <a:gd name="connsiteX383" fmla="*/ 139160 w 1514818"/>
                  <a:gd name="connsiteY383" fmla="*/ 8515 h 96812"/>
                  <a:gd name="connsiteX384" fmla="*/ 139160 w 1514818"/>
                  <a:gd name="connsiteY384" fmla="*/ 8515 h 96812"/>
                  <a:gd name="connsiteX385" fmla="*/ 124073 w 1514818"/>
                  <a:gd name="connsiteY385" fmla="*/ 7601 h 96812"/>
                  <a:gd name="connsiteX386" fmla="*/ 124073 w 1514818"/>
                  <a:gd name="connsiteY386" fmla="*/ 7601 h 96812"/>
                  <a:gd name="connsiteX387" fmla="*/ 108928 w 1514818"/>
                  <a:gd name="connsiteY387" fmla="*/ 6686 h 96812"/>
                  <a:gd name="connsiteX388" fmla="*/ 108928 w 1514818"/>
                  <a:gd name="connsiteY388" fmla="*/ 6686 h 96812"/>
                  <a:gd name="connsiteX389" fmla="*/ 93841 w 1514818"/>
                  <a:gd name="connsiteY389" fmla="*/ 5772 h 96812"/>
                  <a:gd name="connsiteX390" fmla="*/ 93841 w 1514818"/>
                  <a:gd name="connsiteY390" fmla="*/ 5772 h 96812"/>
                  <a:gd name="connsiteX391" fmla="*/ 78696 w 1514818"/>
                  <a:gd name="connsiteY391" fmla="*/ 4801 h 96812"/>
                  <a:gd name="connsiteX392" fmla="*/ 78696 w 1514818"/>
                  <a:gd name="connsiteY392" fmla="*/ 4801 h 96812"/>
                  <a:gd name="connsiteX393" fmla="*/ 63608 w 1514818"/>
                  <a:gd name="connsiteY393" fmla="*/ 3886 h 96812"/>
                  <a:gd name="connsiteX394" fmla="*/ 63608 w 1514818"/>
                  <a:gd name="connsiteY394" fmla="*/ 3886 h 96812"/>
                  <a:gd name="connsiteX395" fmla="*/ 48463 w 1514818"/>
                  <a:gd name="connsiteY395" fmla="*/ 2972 h 96812"/>
                  <a:gd name="connsiteX396" fmla="*/ 48463 w 1514818"/>
                  <a:gd name="connsiteY396" fmla="*/ 2972 h 96812"/>
                  <a:gd name="connsiteX397" fmla="*/ 33376 w 1514818"/>
                  <a:gd name="connsiteY397" fmla="*/ 2057 h 96812"/>
                  <a:gd name="connsiteX398" fmla="*/ 33376 w 1514818"/>
                  <a:gd name="connsiteY398" fmla="*/ 2057 h 96812"/>
                  <a:gd name="connsiteX399" fmla="*/ 18231 w 1514818"/>
                  <a:gd name="connsiteY399" fmla="*/ 1086 h 96812"/>
                  <a:gd name="connsiteX400" fmla="*/ 18231 w 1514818"/>
                  <a:gd name="connsiteY400" fmla="*/ 1086 h 96812"/>
                  <a:gd name="connsiteX401" fmla="*/ 229 w 1514818"/>
                  <a:gd name="connsiteY401" fmla="*/ 0 h 96812"/>
                  <a:gd name="connsiteX402" fmla="*/ 0 w 1514818"/>
                  <a:gd name="connsiteY402" fmla="*/ 3715 h 96812"/>
                  <a:gd name="connsiteX403" fmla="*/ 15088 w 1514818"/>
                  <a:gd name="connsiteY403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</a:cxnLst>
                <a:rect l="l" t="t" r="r" b="b"/>
                <a:pathLst>
                  <a:path w="1514818" h="96812">
                    <a:moveTo>
                      <a:pt x="15088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8932" y="12230"/>
                    </a:lnTo>
                    <a:lnTo>
                      <a:pt x="138932" y="12230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3352" y="22346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8729" y="25146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6168" y="29890"/>
                    </a:lnTo>
                    <a:lnTo>
                      <a:pt x="426168" y="29890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91"/>
                    </a:lnTo>
                    <a:lnTo>
                      <a:pt x="562242" y="38291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72839" y="51207"/>
                    </a:lnTo>
                    <a:lnTo>
                      <a:pt x="773868" y="51264"/>
                    </a:lnTo>
                    <a:lnTo>
                      <a:pt x="773868" y="51264"/>
                    </a:lnTo>
                    <a:lnTo>
                      <a:pt x="786041" y="52007"/>
                    </a:lnTo>
                    <a:lnTo>
                      <a:pt x="786041" y="52007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7359" y="53950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80"/>
                    </a:lnTo>
                    <a:lnTo>
                      <a:pt x="970407" y="63380"/>
                    </a:lnTo>
                    <a:lnTo>
                      <a:pt x="983666" y="64180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61104" y="68923"/>
                    </a:lnTo>
                    <a:lnTo>
                      <a:pt x="1061104" y="68923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7121" y="77324"/>
                    </a:lnTo>
                    <a:lnTo>
                      <a:pt x="1197121" y="77324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41469" y="80010"/>
                    </a:lnTo>
                    <a:lnTo>
                      <a:pt x="1242498" y="80067"/>
                    </a:lnTo>
                    <a:lnTo>
                      <a:pt x="1242498" y="80067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18" y="82868"/>
                    </a:lnTo>
                    <a:lnTo>
                      <a:pt x="1287818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8340" y="86582"/>
                    </a:lnTo>
                    <a:lnTo>
                      <a:pt x="1348340" y="86582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2239" y="92983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6816" y="92012"/>
                    </a:lnTo>
                    <a:lnTo>
                      <a:pt x="1496816" y="92012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6583" y="90126"/>
                    </a:lnTo>
                    <a:lnTo>
                      <a:pt x="1466583" y="90126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294" y="88297"/>
                    </a:lnTo>
                    <a:lnTo>
                      <a:pt x="1436294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40"/>
                    </a:lnTo>
                    <a:lnTo>
                      <a:pt x="1409034" y="86640"/>
                    </a:lnTo>
                    <a:lnTo>
                      <a:pt x="1390974" y="85497"/>
                    </a:lnTo>
                    <a:lnTo>
                      <a:pt x="1390974" y="85497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4900" y="77153"/>
                    </a:lnTo>
                    <a:lnTo>
                      <a:pt x="1254900" y="7715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88650" y="66923"/>
                    </a:lnTo>
                    <a:lnTo>
                      <a:pt x="1088650" y="66923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3274" y="64122"/>
                    </a:lnTo>
                    <a:lnTo>
                      <a:pt x="1043274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1647" y="51092"/>
                    </a:lnTo>
                    <a:lnTo>
                      <a:pt x="831647" y="51092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87356" y="48406"/>
                    </a:lnTo>
                    <a:lnTo>
                      <a:pt x="786270" y="48349"/>
                    </a:lnTo>
                    <a:lnTo>
                      <a:pt x="786270" y="48349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0950" y="45549"/>
                    </a:lnTo>
                    <a:lnTo>
                      <a:pt x="740950" y="45549"/>
                    </a:lnTo>
                    <a:lnTo>
                      <a:pt x="728720" y="44806"/>
                    </a:lnTo>
                    <a:lnTo>
                      <a:pt x="728720" y="44806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90"/>
                    </a:lnTo>
                    <a:lnTo>
                      <a:pt x="486861" y="29890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50" y="24175"/>
                    </a:lnTo>
                    <a:lnTo>
                      <a:pt x="393250" y="24175"/>
                    </a:lnTo>
                    <a:lnTo>
                      <a:pt x="381077" y="23432"/>
                    </a:lnTo>
                    <a:lnTo>
                      <a:pt x="381077" y="23432"/>
                    </a:lnTo>
                    <a:lnTo>
                      <a:pt x="363017" y="22289"/>
                    </a:lnTo>
                    <a:lnTo>
                      <a:pt x="363017" y="22289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5" y="20460"/>
                    </a:lnTo>
                    <a:lnTo>
                      <a:pt x="332785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72"/>
                    </a:lnTo>
                    <a:lnTo>
                      <a:pt x="93841" y="5772"/>
                    </a:lnTo>
                    <a:lnTo>
                      <a:pt x="78696" y="4801"/>
                    </a:lnTo>
                    <a:lnTo>
                      <a:pt x="78696" y="4801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57"/>
                    </a:lnTo>
                    <a:lnTo>
                      <a:pt x="33376" y="2057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1A01233E-38DA-4ACD-806A-95E674DC7F98}"/>
                  </a:ext>
                </a:extLst>
              </p:cNvPr>
              <p:cNvSpPr/>
              <p:nvPr/>
            </p:nvSpPr>
            <p:spPr>
              <a:xfrm>
                <a:off x="6645382" y="5877934"/>
                <a:ext cx="1514817" cy="96811"/>
              </a:xfrm>
              <a:custGeom>
                <a:avLst/>
                <a:gdLst>
                  <a:gd name="connsiteX0" fmla="*/ 18002 w 1514817"/>
                  <a:gd name="connsiteY0" fmla="*/ 4800 h 96811"/>
                  <a:gd name="connsiteX1" fmla="*/ 30232 w 1514817"/>
                  <a:gd name="connsiteY1" fmla="*/ 5543 h 96811"/>
                  <a:gd name="connsiteX2" fmla="*/ 30232 w 1514817"/>
                  <a:gd name="connsiteY2" fmla="*/ 5543 h 96811"/>
                  <a:gd name="connsiteX3" fmla="*/ 45320 w 1514817"/>
                  <a:gd name="connsiteY3" fmla="*/ 6458 h 96811"/>
                  <a:gd name="connsiteX4" fmla="*/ 45320 w 1514817"/>
                  <a:gd name="connsiteY4" fmla="*/ 6458 h 96811"/>
                  <a:gd name="connsiteX5" fmla="*/ 60465 w 1514817"/>
                  <a:gd name="connsiteY5" fmla="*/ 7430 h 96811"/>
                  <a:gd name="connsiteX6" fmla="*/ 60465 w 1514817"/>
                  <a:gd name="connsiteY6" fmla="*/ 7430 h 96811"/>
                  <a:gd name="connsiteX7" fmla="*/ 75552 w 1514817"/>
                  <a:gd name="connsiteY7" fmla="*/ 8344 h 96811"/>
                  <a:gd name="connsiteX8" fmla="*/ 75552 w 1514817"/>
                  <a:gd name="connsiteY8" fmla="*/ 8344 h 96811"/>
                  <a:gd name="connsiteX9" fmla="*/ 90697 w 1514817"/>
                  <a:gd name="connsiteY9" fmla="*/ 9258 h 96811"/>
                  <a:gd name="connsiteX10" fmla="*/ 90697 w 1514817"/>
                  <a:gd name="connsiteY10" fmla="*/ 9258 h 96811"/>
                  <a:gd name="connsiteX11" fmla="*/ 105785 w 1514817"/>
                  <a:gd name="connsiteY11" fmla="*/ 10173 h 96811"/>
                  <a:gd name="connsiteX12" fmla="*/ 105785 w 1514817"/>
                  <a:gd name="connsiteY12" fmla="*/ 10173 h 96811"/>
                  <a:gd name="connsiteX13" fmla="*/ 120929 w 1514817"/>
                  <a:gd name="connsiteY13" fmla="*/ 11144 h 96811"/>
                  <a:gd name="connsiteX14" fmla="*/ 120929 w 1514817"/>
                  <a:gd name="connsiteY14" fmla="*/ 11144 h 96811"/>
                  <a:gd name="connsiteX15" fmla="*/ 136017 w 1514817"/>
                  <a:gd name="connsiteY15" fmla="*/ 12059 h 96811"/>
                  <a:gd name="connsiteX16" fmla="*/ 136017 w 1514817"/>
                  <a:gd name="connsiteY16" fmla="*/ 12059 h 96811"/>
                  <a:gd name="connsiteX17" fmla="*/ 151162 w 1514817"/>
                  <a:gd name="connsiteY17" fmla="*/ 12973 h 96811"/>
                  <a:gd name="connsiteX18" fmla="*/ 151162 w 1514817"/>
                  <a:gd name="connsiteY18" fmla="*/ 12973 h 96811"/>
                  <a:gd name="connsiteX19" fmla="*/ 166249 w 1514817"/>
                  <a:gd name="connsiteY19" fmla="*/ 13887 h 96811"/>
                  <a:gd name="connsiteX20" fmla="*/ 166249 w 1514817"/>
                  <a:gd name="connsiteY20" fmla="*/ 13887 h 96811"/>
                  <a:gd name="connsiteX21" fmla="*/ 181394 w 1514817"/>
                  <a:gd name="connsiteY21" fmla="*/ 14859 h 96811"/>
                  <a:gd name="connsiteX22" fmla="*/ 181394 w 1514817"/>
                  <a:gd name="connsiteY22" fmla="*/ 14859 h 96811"/>
                  <a:gd name="connsiteX23" fmla="*/ 196482 w 1514817"/>
                  <a:gd name="connsiteY23" fmla="*/ 15773 h 96811"/>
                  <a:gd name="connsiteX24" fmla="*/ 196482 w 1514817"/>
                  <a:gd name="connsiteY24" fmla="*/ 15773 h 96811"/>
                  <a:gd name="connsiteX25" fmla="*/ 214541 w 1514817"/>
                  <a:gd name="connsiteY25" fmla="*/ 16859 h 96811"/>
                  <a:gd name="connsiteX26" fmla="*/ 214541 w 1514817"/>
                  <a:gd name="connsiteY26" fmla="*/ 16859 h 96811"/>
                  <a:gd name="connsiteX27" fmla="*/ 229629 w 1514817"/>
                  <a:gd name="connsiteY27" fmla="*/ 17831 h 96811"/>
                  <a:gd name="connsiteX28" fmla="*/ 229629 w 1514817"/>
                  <a:gd name="connsiteY28" fmla="*/ 17831 h 96811"/>
                  <a:gd name="connsiteX29" fmla="*/ 241859 w 1514817"/>
                  <a:gd name="connsiteY29" fmla="*/ 18574 h 96811"/>
                  <a:gd name="connsiteX30" fmla="*/ 241859 w 1514817"/>
                  <a:gd name="connsiteY30" fmla="*/ 18574 h 96811"/>
                  <a:gd name="connsiteX31" fmla="*/ 256947 w 1514817"/>
                  <a:gd name="connsiteY31" fmla="*/ 19488 h 96811"/>
                  <a:gd name="connsiteX32" fmla="*/ 256947 w 1514817"/>
                  <a:gd name="connsiteY32" fmla="*/ 19488 h 96811"/>
                  <a:gd name="connsiteX33" fmla="*/ 275006 w 1514817"/>
                  <a:gd name="connsiteY33" fmla="*/ 20574 h 96811"/>
                  <a:gd name="connsiteX34" fmla="*/ 275006 w 1514817"/>
                  <a:gd name="connsiteY34" fmla="*/ 20574 h 96811"/>
                  <a:gd name="connsiteX35" fmla="*/ 287179 w 1514817"/>
                  <a:gd name="connsiteY35" fmla="*/ 21374 h 96811"/>
                  <a:gd name="connsiteX36" fmla="*/ 287179 w 1514817"/>
                  <a:gd name="connsiteY36" fmla="*/ 21374 h 96811"/>
                  <a:gd name="connsiteX37" fmla="*/ 302324 w 1514817"/>
                  <a:gd name="connsiteY37" fmla="*/ 22289 h 96811"/>
                  <a:gd name="connsiteX38" fmla="*/ 302324 w 1514817"/>
                  <a:gd name="connsiteY38" fmla="*/ 22289 h 96811"/>
                  <a:gd name="connsiteX39" fmla="*/ 317468 w 1514817"/>
                  <a:gd name="connsiteY39" fmla="*/ 23203 h 96811"/>
                  <a:gd name="connsiteX40" fmla="*/ 317468 w 1514817"/>
                  <a:gd name="connsiteY40" fmla="*/ 23203 h 96811"/>
                  <a:gd name="connsiteX41" fmla="*/ 335471 w 1514817"/>
                  <a:gd name="connsiteY41" fmla="*/ 24289 h 96811"/>
                  <a:gd name="connsiteX42" fmla="*/ 335471 w 1514817"/>
                  <a:gd name="connsiteY42" fmla="*/ 24289 h 96811"/>
                  <a:gd name="connsiteX43" fmla="*/ 347644 w 1514817"/>
                  <a:gd name="connsiteY43" fmla="*/ 25089 h 96811"/>
                  <a:gd name="connsiteX44" fmla="*/ 347644 w 1514817"/>
                  <a:gd name="connsiteY44" fmla="*/ 25089 h 96811"/>
                  <a:gd name="connsiteX45" fmla="*/ 362788 w 1514817"/>
                  <a:gd name="connsiteY45" fmla="*/ 26004 h 96811"/>
                  <a:gd name="connsiteX46" fmla="*/ 362788 w 1514817"/>
                  <a:gd name="connsiteY46" fmla="*/ 26004 h 96811"/>
                  <a:gd name="connsiteX47" fmla="*/ 377933 w 1514817"/>
                  <a:gd name="connsiteY47" fmla="*/ 26917 h 96811"/>
                  <a:gd name="connsiteX48" fmla="*/ 377933 w 1514817"/>
                  <a:gd name="connsiteY48" fmla="*/ 26917 h 96811"/>
                  <a:gd name="connsiteX49" fmla="*/ 395935 w 1514817"/>
                  <a:gd name="connsiteY49" fmla="*/ 28061 h 96811"/>
                  <a:gd name="connsiteX50" fmla="*/ 395935 w 1514817"/>
                  <a:gd name="connsiteY50" fmla="*/ 28061 h 96811"/>
                  <a:gd name="connsiteX51" fmla="*/ 408166 w 1514817"/>
                  <a:gd name="connsiteY51" fmla="*/ 28804 h 96811"/>
                  <a:gd name="connsiteX52" fmla="*/ 408166 w 1514817"/>
                  <a:gd name="connsiteY52" fmla="*/ 28804 h 96811"/>
                  <a:gd name="connsiteX53" fmla="*/ 423253 w 1514817"/>
                  <a:gd name="connsiteY53" fmla="*/ 29718 h 96811"/>
                  <a:gd name="connsiteX54" fmla="*/ 423253 w 1514817"/>
                  <a:gd name="connsiteY54" fmla="*/ 29718 h 96811"/>
                  <a:gd name="connsiteX55" fmla="*/ 439426 w 1514817"/>
                  <a:gd name="connsiteY55" fmla="*/ 30690 h 96811"/>
                  <a:gd name="connsiteX56" fmla="*/ 456400 w 1514817"/>
                  <a:gd name="connsiteY56" fmla="*/ 31775 h 96811"/>
                  <a:gd name="connsiteX57" fmla="*/ 456400 w 1514817"/>
                  <a:gd name="connsiteY57" fmla="*/ 31775 h 96811"/>
                  <a:gd name="connsiteX58" fmla="*/ 468630 w 1514817"/>
                  <a:gd name="connsiteY58" fmla="*/ 32518 h 96811"/>
                  <a:gd name="connsiteX59" fmla="*/ 468630 w 1514817"/>
                  <a:gd name="connsiteY59" fmla="*/ 32518 h 96811"/>
                  <a:gd name="connsiteX60" fmla="*/ 483718 w 1514817"/>
                  <a:gd name="connsiteY60" fmla="*/ 33433 h 96811"/>
                  <a:gd name="connsiteX61" fmla="*/ 483718 w 1514817"/>
                  <a:gd name="connsiteY61" fmla="*/ 33433 h 96811"/>
                  <a:gd name="connsiteX62" fmla="*/ 501777 w 1514817"/>
                  <a:gd name="connsiteY62" fmla="*/ 34519 h 96811"/>
                  <a:gd name="connsiteX63" fmla="*/ 501777 w 1514817"/>
                  <a:gd name="connsiteY63" fmla="*/ 34519 h 96811"/>
                  <a:gd name="connsiteX64" fmla="*/ 513950 w 1514817"/>
                  <a:gd name="connsiteY64" fmla="*/ 35262 h 96811"/>
                  <a:gd name="connsiteX65" fmla="*/ 513950 w 1514817"/>
                  <a:gd name="connsiteY65" fmla="*/ 35262 h 96811"/>
                  <a:gd name="connsiteX66" fmla="*/ 529094 w 1514817"/>
                  <a:gd name="connsiteY66" fmla="*/ 36233 h 96811"/>
                  <a:gd name="connsiteX67" fmla="*/ 529094 w 1514817"/>
                  <a:gd name="connsiteY67" fmla="*/ 36233 h 96811"/>
                  <a:gd name="connsiteX68" fmla="*/ 544182 w 1514817"/>
                  <a:gd name="connsiteY68" fmla="*/ 37148 h 96811"/>
                  <a:gd name="connsiteX69" fmla="*/ 544182 w 1514817"/>
                  <a:gd name="connsiteY69" fmla="*/ 37148 h 96811"/>
                  <a:gd name="connsiteX70" fmla="*/ 562242 w 1514817"/>
                  <a:gd name="connsiteY70" fmla="*/ 38233 h 96811"/>
                  <a:gd name="connsiteX71" fmla="*/ 562242 w 1514817"/>
                  <a:gd name="connsiteY71" fmla="*/ 38233 h 96811"/>
                  <a:gd name="connsiteX72" fmla="*/ 574415 w 1514817"/>
                  <a:gd name="connsiteY72" fmla="*/ 39033 h 96811"/>
                  <a:gd name="connsiteX73" fmla="*/ 574415 w 1514817"/>
                  <a:gd name="connsiteY73" fmla="*/ 39033 h 96811"/>
                  <a:gd name="connsiteX74" fmla="*/ 589560 w 1514817"/>
                  <a:gd name="connsiteY74" fmla="*/ 39948 h 96811"/>
                  <a:gd name="connsiteX75" fmla="*/ 589560 w 1514817"/>
                  <a:gd name="connsiteY75" fmla="*/ 39948 h 96811"/>
                  <a:gd name="connsiteX76" fmla="*/ 604647 w 1514817"/>
                  <a:gd name="connsiteY76" fmla="*/ 40862 h 96811"/>
                  <a:gd name="connsiteX77" fmla="*/ 604647 w 1514817"/>
                  <a:gd name="connsiteY77" fmla="*/ 40862 h 96811"/>
                  <a:gd name="connsiteX78" fmla="*/ 622706 w 1514817"/>
                  <a:gd name="connsiteY78" fmla="*/ 41948 h 96811"/>
                  <a:gd name="connsiteX79" fmla="*/ 622706 w 1514817"/>
                  <a:gd name="connsiteY79" fmla="*/ 41948 h 96811"/>
                  <a:gd name="connsiteX80" fmla="*/ 634879 w 1514817"/>
                  <a:gd name="connsiteY80" fmla="*/ 42748 h 96811"/>
                  <a:gd name="connsiteX81" fmla="*/ 634879 w 1514817"/>
                  <a:gd name="connsiteY81" fmla="*/ 42748 h 96811"/>
                  <a:gd name="connsiteX82" fmla="*/ 652939 w 1514817"/>
                  <a:gd name="connsiteY82" fmla="*/ 43834 h 96811"/>
                  <a:gd name="connsiteX83" fmla="*/ 652939 w 1514817"/>
                  <a:gd name="connsiteY83" fmla="*/ 43834 h 96811"/>
                  <a:gd name="connsiteX84" fmla="*/ 665112 w 1514817"/>
                  <a:gd name="connsiteY84" fmla="*/ 44577 h 96811"/>
                  <a:gd name="connsiteX85" fmla="*/ 665112 w 1514817"/>
                  <a:gd name="connsiteY85" fmla="*/ 44577 h 96811"/>
                  <a:gd name="connsiteX86" fmla="*/ 683171 w 1514817"/>
                  <a:gd name="connsiteY86" fmla="*/ 45720 h 96811"/>
                  <a:gd name="connsiteX87" fmla="*/ 683171 w 1514817"/>
                  <a:gd name="connsiteY87" fmla="*/ 45720 h 96811"/>
                  <a:gd name="connsiteX88" fmla="*/ 698259 w 1514817"/>
                  <a:gd name="connsiteY88" fmla="*/ 46635 h 96811"/>
                  <a:gd name="connsiteX89" fmla="*/ 698259 w 1514817"/>
                  <a:gd name="connsiteY89" fmla="*/ 46635 h 96811"/>
                  <a:gd name="connsiteX90" fmla="*/ 710489 w 1514817"/>
                  <a:gd name="connsiteY90" fmla="*/ 47378 h 96811"/>
                  <a:gd name="connsiteX91" fmla="*/ 710489 w 1514817"/>
                  <a:gd name="connsiteY91" fmla="*/ 47378 h 96811"/>
                  <a:gd name="connsiteX92" fmla="*/ 725576 w 1514817"/>
                  <a:gd name="connsiteY92" fmla="*/ 48291 h 96811"/>
                  <a:gd name="connsiteX93" fmla="*/ 725576 w 1514817"/>
                  <a:gd name="connsiteY93" fmla="*/ 48291 h 96811"/>
                  <a:gd name="connsiteX94" fmla="*/ 743636 w 1514817"/>
                  <a:gd name="connsiteY94" fmla="*/ 49435 h 96811"/>
                  <a:gd name="connsiteX95" fmla="*/ 743636 w 1514817"/>
                  <a:gd name="connsiteY95" fmla="*/ 49435 h 96811"/>
                  <a:gd name="connsiteX96" fmla="*/ 755809 w 1514817"/>
                  <a:gd name="connsiteY96" fmla="*/ 50178 h 96811"/>
                  <a:gd name="connsiteX97" fmla="*/ 755809 w 1514817"/>
                  <a:gd name="connsiteY97" fmla="*/ 50178 h 96811"/>
                  <a:gd name="connsiteX98" fmla="*/ 770954 w 1514817"/>
                  <a:gd name="connsiteY98" fmla="*/ 51092 h 96811"/>
                  <a:gd name="connsiteX99" fmla="*/ 770954 w 1514817"/>
                  <a:gd name="connsiteY99" fmla="*/ 51092 h 96811"/>
                  <a:gd name="connsiteX100" fmla="*/ 789013 w 1514817"/>
                  <a:gd name="connsiteY100" fmla="*/ 52178 h 96811"/>
                  <a:gd name="connsiteX101" fmla="*/ 789013 w 1514817"/>
                  <a:gd name="connsiteY101" fmla="*/ 52178 h 96811"/>
                  <a:gd name="connsiteX102" fmla="*/ 804100 w 1514817"/>
                  <a:gd name="connsiteY102" fmla="*/ 53150 h 96811"/>
                  <a:gd name="connsiteX103" fmla="*/ 804100 w 1514817"/>
                  <a:gd name="connsiteY103" fmla="*/ 53150 h 96811"/>
                  <a:gd name="connsiteX104" fmla="*/ 816273 w 1514817"/>
                  <a:gd name="connsiteY104" fmla="*/ 53892 h 96811"/>
                  <a:gd name="connsiteX105" fmla="*/ 816273 w 1514817"/>
                  <a:gd name="connsiteY105" fmla="*/ 53892 h 96811"/>
                  <a:gd name="connsiteX106" fmla="*/ 831418 w 1514817"/>
                  <a:gd name="connsiteY106" fmla="*/ 54807 h 96811"/>
                  <a:gd name="connsiteX107" fmla="*/ 831418 w 1514817"/>
                  <a:gd name="connsiteY107" fmla="*/ 54807 h 96811"/>
                  <a:gd name="connsiteX108" fmla="*/ 849478 w 1514817"/>
                  <a:gd name="connsiteY108" fmla="*/ 55893 h 96811"/>
                  <a:gd name="connsiteX109" fmla="*/ 849478 w 1514817"/>
                  <a:gd name="connsiteY109" fmla="*/ 55893 h 96811"/>
                  <a:gd name="connsiteX110" fmla="*/ 864565 w 1514817"/>
                  <a:gd name="connsiteY110" fmla="*/ 56864 h 96811"/>
                  <a:gd name="connsiteX111" fmla="*/ 864565 w 1514817"/>
                  <a:gd name="connsiteY111" fmla="*/ 56864 h 96811"/>
                  <a:gd name="connsiteX112" fmla="*/ 876738 w 1514817"/>
                  <a:gd name="connsiteY112" fmla="*/ 57607 h 96811"/>
                  <a:gd name="connsiteX113" fmla="*/ 876738 w 1514817"/>
                  <a:gd name="connsiteY113" fmla="*/ 57607 h 96811"/>
                  <a:gd name="connsiteX114" fmla="*/ 891883 w 1514817"/>
                  <a:gd name="connsiteY114" fmla="*/ 58522 h 96811"/>
                  <a:gd name="connsiteX115" fmla="*/ 891883 w 1514817"/>
                  <a:gd name="connsiteY115" fmla="*/ 58522 h 96811"/>
                  <a:gd name="connsiteX116" fmla="*/ 907027 w 1514817"/>
                  <a:gd name="connsiteY116" fmla="*/ 59436 h 96811"/>
                  <a:gd name="connsiteX117" fmla="*/ 907027 w 1514817"/>
                  <a:gd name="connsiteY117" fmla="*/ 59436 h 96811"/>
                  <a:gd name="connsiteX118" fmla="*/ 908857 w 1514817"/>
                  <a:gd name="connsiteY118" fmla="*/ 59551 h 96811"/>
                  <a:gd name="connsiteX119" fmla="*/ 909942 w 1514817"/>
                  <a:gd name="connsiteY119" fmla="*/ 59664 h 96811"/>
                  <a:gd name="connsiteX120" fmla="*/ 909942 w 1514817"/>
                  <a:gd name="connsiteY120" fmla="*/ 59664 h 96811"/>
                  <a:gd name="connsiteX121" fmla="*/ 925030 w 1514817"/>
                  <a:gd name="connsiteY121" fmla="*/ 60579 h 96811"/>
                  <a:gd name="connsiteX122" fmla="*/ 925030 w 1514817"/>
                  <a:gd name="connsiteY122" fmla="*/ 60579 h 96811"/>
                  <a:gd name="connsiteX123" fmla="*/ 937260 w 1514817"/>
                  <a:gd name="connsiteY123" fmla="*/ 61322 h 96811"/>
                  <a:gd name="connsiteX124" fmla="*/ 937260 w 1514817"/>
                  <a:gd name="connsiteY124" fmla="*/ 61322 h 96811"/>
                  <a:gd name="connsiteX125" fmla="*/ 952348 w 1514817"/>
                  <a:gd name="connsiteY125" fmla="*/ 62236 h 96811"/>
                  <a:gd name="connsiteX126" fmla="*/ 952348 w 1514817"/>
                  <a:gd name="connsiteY126" fmla="*/ 62236 h 96811"/>
                  <a:gd name="connsiteX127" fmla="*/ 970407 w 1514817"/>
                  <a:gd name="connsiteY127" fmla="*/ 63379 h 96811"/>
                  <a:gd name="connsiteX128" fmla="*/ 970407 w 1514817"/>
                  <a:gd name="connsiteY128" fmla="*/ 63379 h 96811"/>
                  <a:gd name="connsiteX129" fmla="*/ 982580 w 1514817"/>
                  <a:gd name="connsiteY129" fmla="*/ 64122 h 96811"/>
                  <a:gd name="connsiteX130" fmla="*/ 982580 w 1514817"/>
                  <a:gd name="connsiteY130" fmla="*/ 64122 h 96811"/>
                  <a:gd name="connsiteX131" fmla="*/ 997724 w 1514817"/>
                  <a:gd name="connsiteY131" fmla="*/ 65037 h 96811"/>
                  <a:gd name="connsiteX132" fmla="*/ 997724 w 1514817"/>
                  <a:gd name="connsiteY132" fmla="*/ 65037 h 96811"/>
                  <a:gd name="connsiteX133" fmla="*/ 1012812 w 1514817"/>
                  <a:gd name="connsiteY133" fmla="*/ 65951 h 96811"/>
                  <a:gd name="connsiteX134" fmla="*/ 1012812 w 1514817"/>
                  <a:gd name="connsiteY134" fmla="*/ 65951 h 96811"/>
                  <a:gd name="connsiteX135" fmla="*/ 1030872 w 1514817"/>
                  <a:gd name="connsiteY135" fmla="*/ 67094 h 96811"/>
                  <a:gd name="connsiteX136" fmla="*/ 1030872 w 1514817"/>
                  <a:gd name="connsiteY136" fmla="*/ 67094 h 96811"/>
                  <a:gd name="connsiteX137" fmla="*/ 1043045 w 1514817"/>
                  <a:gd name="connsiteY137" fmla="*/ 67837 h 96811"/>
                  <a:gd name="connsiteX138" fmla="*/ 1043045 w 1514817"/>
                  <a:gd name="connsiteY138" fmla="*/ 67837 h 96811"/>
                  <a:gd name="connsiteX139" fmla="*/ 1058190 w 1514817"/>
                  <a:gd name="connsiteY139" fmla="*/ 68752 h 96811"/>
                  <a:gd name="connsiteX140" fmla="*/ 1058190 w 1514817"/>
                  <a:gd name="connsiteY140" fmla="*/ 68752 h 96811"/>
                  <a:gd name="connsiteX141" fmla="*/ 1074363 w 1514817"/>
                  <a:gd name="connsiteY141" fmla="*/ 69723 h 96811"/>
                  <a:gd name="connsiteX142" fmla="*/ 1091336 w 1514817"/>
                  <a:gd name="connsiteY142" fmla="*/ 70809 h 96811"/>
                  <a:gd name="connsiteX143" fmla="*/ 1091336 w 1514817"/>
                  <a:gd name="connsiteY143" fmla="*/ 70809 h 96811"/>
                  <a:gd name="connsiteX144" fmla="*/ 1103509 w 1514817"/>
                  <a:gd name="connsiteY144" fmla="*/ 71552 h 96811"/>
                  <a:gd name="connsiteX145" fmla="*/ 1103509 w 1514817"/>
                  <a:gd name="connsiteY145" fmla="*/ 71552 h 96811"/>
                  <a:gd name="connsiteX146" fmla="*/ 1119683 w 1514817"/>
                  <a:gd name="connsiteY146" fmla="*/ 72523 h 96811"/>
                  <a:gd name="connsiteX147" fmla="*/ 1136656 w 1514817"/>
                  <a:gd name="connsiteY147" fmla="*/ 73552 h 96811"/>
                  <a:gd name="connsiteX148" fmla="*/ 1136656 w 1514817"/>
                  <a:gd name="connsiteY148" fmla="*/ 73552 h 96811"/>
                  <a:gd name="connsiteX149" fmla="*/ 1151801 w 1514817"/>
                  <a:gd name="connsiteY149" fmla="*/ 74524 h 96811"/>
                  <a:gd name="connsiteX150" fmla="*/ 1151801 w 1514817"/>
                  <a:gd name="connsiteY150" fmla="*/ 74524 h 96811"/>
                  <a:gd name="connsiteX151" fmla="*/ 1163974 w 1514817"/>
                  <a:gd name="connsiteY151" fmla="*/ 75267 h 96811"/>
                  <a:gd name="connsiteX152" fmla="*/ 1163974 w 1514817"/>
                  <a:gd name="connsiteY152" fmla="*/ 75267 h 96811"/>
                  <a:gd name="connsiteX153" fmla="*/ 1179119 w 1514817"/>
                  <a:gd name="connsiteY153" fmla="*/ 76181 h 96811"/>
                  <a:gd name="connsiteX154" fmla="*/ 1179119 w 1514817"/>
                  <a:gd name="connsiteY154" fmla="*/ 76181 h 96811"/>
                  <a:gd name="connsiteX155" fmla="*/ 1194206 w 1514817"/>
                  <a:gd name="connsiteY155" fmla="*/ 77095 h 96811"/>
                  <a:gd name="connsiteX156" fmla="*/ 1194206 w 1514817"/>
                  <a:gd name="connsiteY156" fmla="*/ 77095 h 96811"/>
                  <a:gd name="connsiteX157" fmla="*/ 1212266 w 1514817"/>
                  <a:gd name="connsiteY157" fmla="*/ 78238 h 96811"/>
                  <a:gd name="connsiteX158" fmla="*/ 1212266 w 1514817"/>
                  <a:gd name="connsiteY158" fmla="*/ 78238 h 96811"/>
                  <a:gd name="connsiteX159" fmla="*/ 1224439 w 1514817"/>
                  <a:gd name="connsiteY159" fmla="*/ 78981 h 96811"/>
                  <a:gd name="connsiteX160" fmla="*/ 1224439 w 1514817"/>
                  <a:gd name="connsiteY160" fmla="*/ 78981 h 96811"/>
                  <a:gd name="connsiteX161" fmla="*/ 1239584 w 1514817"/>
                  <a:gd name="connsiteY161" fmla="*/ 79896 h 96811"/>
                  <a:gd name="connsiteX162" fmla="*/ 1239584 w 1514817"/>
                  <a:gd name="connsiteY162" fmla="*/ 79896 h 96811"/>
                  <a:gd name="connsiteX163" fmla="*/ 1254671 w 1514817"/>
                  <a:gd name="connsiteY163" fmla="*/ 80810 h 96811"/>
                  <a:gd name="connsiteX164" fmla="*/ 1254671 w 1514817"/>
                  <a:gd name="connsiteY164" fmla="*/ 80810 h 96811"/>
                  <a:gd name="connsiteX165" fmla="*/ 1272730 w 1514817"/>
                  <a:gd name="connsiteY165" fmla="*/ 81953 h 96811"/>
                  <a:gd name="connsiteX166" fmla="*/ 1272730 w 1514817"/>
                  <a:gd name="connsiteY166" fmla="*/ 81953 h 96811"/>
                  <a:gd name="connsiteX167" fmla="*/ 1284903 w 1514817"/>
                  <a:gd name="connsiteY167" fmla="*/ 82696 h 96811"/>
                  <a:gd name="connsiteX168" fmla="*/ 1284903 w 1514817"/>
                  <a:gd name="connsiteY168" fmla="*/ 82696 h 96811"/>
                  <a:gd name="connsiteX169" fmla="*/ 1300048 w 1514817"/>
                  <a:gd name="connsiteY169" fmla="*/ 83610 h 96811"/>
                  <a:gd name="connsiteX170" fmla="*/ 1300048 w 1514817"/>
                  <a:gd name="connsiteY170" fmla="*/ 83610 h 96811"/>
                  <a:gd name="connsiteX171" fmla="*/ 1315136 w 1514817"/>
                  <a:gd name="connsiteY171" fmla="*/ 84582 h 96811"/>
                  <a:gd name="connsiteX172" fmla="*/ 1315136 w 1514817"/>
                  <a:gd name="connsiteY172" fmla="*/ 84582 h 96811"/>
                  <a:gd name="connsiteX173" fmla="*/ 1333195 w 1514817"/>
                  <a:gd name="connsiteY173" fmla="*/ 85668 h 96811"/>
                  <a:gd name="connsiteX174" fmla="*/ 1333195 w 1514817"/>
                  <a:gd name="connsiteY174" fmla="*/ 85668 h 96811"/>
                  <a:gd name="connsiteX175" fmla="*/ 1345368 w 1514817"/>
                  <a:gd name="connsiteY175" fmla="*/ 86411 h 96811"/>
                  <a:gd name="connsiteX176" fmla="*/ 1345368 w 1514817"/>
                  <a:gd name="connsiteY176" fmla="*/ 86411 h 96811"/>
                  <a:gd name="connsiteX177" fmla="*/ 1360513 w 1514817"/>
                  <a:gd name="connsiteY177" fmla="*/ 87325 h 96811"/>
                  <a:gd name="connsiteX178" fmla="*/ 1360513 w 1514817"/>
                  <a:gd name="connsiteY178" fmla="*/ 87325 h 96811"/>
                  <a:gd name="connsiteX179" fmla="*/ 1375657 w 1514817"/>
                  <a:gd name="connsiteY179" fmla="*/ 88296 h 96811"/>
                  <a:gd name="connsiteX180" fmla="*/ 1375657 w 1514817"/>
                  <a:gd name="connsiteY180" fmla="*/ 88296 h 96811"/>
                  <a:gd name="connsiteX181" fmla="*/ 1393660 w 1514817"/>
                  <a:gd name="connsiteY181" fmla="*/ 89383 h 96811"/>
                  <a:gd name="connsiteX182" fmla="*/ 1393660 w 1514817"/>
                  <a:gd name="connsiteY182" fmla="*/ 89383 h 96811"/>
                  <a:gd name="connsiteX183" fmla="*/ 1405890 w 1514817"/>
                  <a:gd name="connsiteY183" fmla="*/ 90126 h 96811"/>
                  <a:gd name="connsiteX184" fmla="*/ 1405890 w 1514817"/>
                  <a:gd name="connsiteY184" fmla="*/ 90126 h 96811"/>
                  <a:gd name="connsiteX185" fmla="*/ 1423892 w 1514817"/>
                  <a:gd name="connsiteY185" fmla="*/ 91268 h 96811"/>
                  <a:gd name="connsiteX186" fmla="*/ 1423892 w 1514817"/>
                  <a:gd name="connsiteY186" fmla="*/ 91268 h 96811"/>
                  <a:gd name="connsiteX187" fmla="*/ 1439037 w 1514817"/>
                  <a:gd name="connsiteY187" fmla="*/ 92183 h 96811"/>
                  <a:gd name="connsiteX188" fmla="*/ 1439037 w 1514817"/>
                  <a:gd name="connsiteY188" fmla="*/ 92183 h 96811"/>
                  <a:gd name="connsiteX189" fmla="*/ 1451210 w 1514817"/>
                  <a:gd name="connsiteY189" fmla="*/ 92926 h 96811"/>
                  <a:gd name="connsiteX190" fmla="*/ 1451210 w 1514817"/>
                  <a:gd name="connsiteY190" fmla="*/ 92926 h 96811"/>
                  <a:gd name="connsiteX191" fmla="*/ 1466355 w 1514817"/>
                  <a:gd name="connsiteY191" fmla="*/ 93841 h 96811"/>
                  <a:gd name="connsiteX192" fmla="*/ 1466355 w 1514817"/>
                  <a:gd name="connsiteY192" fmla="*/ 93841 h 96811"/>
                  <a:gd name="connsiteX193" fmla="*/ 1484357 w 1514817"/>
                  <a:gd name="connsiteY193" fmla="*/ 94983 h 96811"/>
                  <a:gd name="connsiteX194" fmla="*/ 1484357 w 1514817"/>
                  <a:gd name="connsiteY194" fmla="*/ 94983 h 96811"/>
                  <a:gd name="connsiteX195" fmla="*/ 1499502 w 1514817"/>
                  <a:gd name="connsiteY195" fmla="*/ 95898 h 96811"/>
                  <a:gd name="connsiteX196" fmla="*/ 1499502 w 1514817"/>
                  <a:gd name="connsiteY196" fmla="*/ 95898 h 96811"/>
                  <a:gd name="connsiteX197" fmla="*/ 1514589 w 1514817"/>
                  <a:gd name="connsiteY197" fmla="*/ 96812 h 96811"/>
                  <a:gd name="connsiteX198" fmla="*/ 1514818 w 1514817"/>
                  <a:gd name="connsiteY198" fmla="*/ 93098 h 96811"/>
                  <a:gd name="connsiteX199" fmla="*/ 1499731 w 1514817"/>
                  <a:gd name="connsiteY199" fmla="*/ 92183 h 96811"/>
                  <a:gd name="connsiteX200" fmla="*/ 1499731 w 1514817"/>
                  <a:gd name="connsiteY200" fmla="*/ 92183 h 96811"/>
                  <a:gd name="connsiteX201" fmla="*/ 1484586 w 1514817"/>
                  <a:gd name="connsiteY201" fmla="*/ 91268 h 96811"/>
                  <a:gd name="connsiteX202" fmla="*/ 1484586 w 1514817"/>
                  <a:gd name="connsiteY202" fmla="*/ 91268 h 96811"/>
                  <a:gd name="connsiteX203" fmla="*/ 1469498 w 1514817"/>
                  <a:gd name="connsiteY203" fmla="*/ 90297 h 96811"/>
                  <a:gd name="connsiteX204" fmla="*/ 1469498 w 1514817"/>
                  <a:gd name="connsiteY204" fmla="*/ 90297 h 96811"/>
                  <a:gd name="connsiteX205" fmla="*/ 1454353 w 1514817"/>
                  <a:gd name="connsiteY205" fmla="*/ 89383 h 96811"/>
                  <a:gd name="connsiteX206" fmla="*/ 1454353 w 1514817"/>
                  <a:gd name="connsiteY206" fmla="*/ 89383 h 96811"/>
                  <a:gd name="connsiteX207" fmla="*/ 1439265 w 1514817"/>
                  <a:gd name="connsiteY207" fmla="*/ 88468 h 96811"/>
                  <a:gd name="connsiteX208" fmla="*/ 1439265 w 1514817"/>
                  <a:gd name="connsiteY208" fmla="*/ 88468 h 96811"/>
                  <a:gd name="connsiteX209" fmla="*/ 1424121 w 1514817"/>
                  <a:gd name="connsiteY209" fmla="*/ 87553 h 96811"/>
                  <a:gd name="connsiteX210" fmla="*/ 1424121 w 1514817"/>
                  <a:gd name="connsiteY210" fmla="*/ 87553 h 96811"/>
                  <a:gd name="connsiteX211" fmla="*/ 1409034 w 1514817"/>
                  <a:gd name="connsiteY211" fmla="*/ 86582 h 96811"/>
                  <a:gd name="connsiteX212" fmla="*/ 1409034 w 1514817"/>
                  <a:gd name="connsiteY212" fmla="*/ 86582 h 96811"/>
                  <a:gd name="connsiteX213" fmla="*/ 1390974 w 1514817"/>
                  <a:gd name="connsiteY213" fmla="*/ 85496 h 96811"/>
                  <a:gd name="connsiteX214" fmla="*/ 1390974 w 1514817"/>
                  <a:gd name="connsiteY214" fmla="*/ 85496 h 96811"/>
                  <a:gd name="connsiteX215" fmla="*/ 1378801 w 1514817"/>
                  <a:gd name="connsiteY215" fmla="*/ 84753 h 96811"/>
                  <a:gd name="connsiteX216" fmla="*/ 1378801 w 1514817"/>
                  <a:gd name="connsiteY216" fmla="*/ 84753 h 96811"/>
                  <a:gd name="connsiteX217" fmla="*/ 1363656 w 1514817"/>
                  <a:gd name="connsiteY217" fmla="*/ 83839 h 96811"/>
                  <a:gd name="connsiteX218" fmla="*/ 1363656 w 1514817"/>
                  <a:gd name="connsiteY218" fmla="*/ 83839 h 96811"/>
                  <a:gd name="connsiteX219" fmla="*/ 1348511 w 1514817"/>
                  <a:gd name="connsiteY219" fmla="*/ 82868 h 96811"/>
                  <a:gd name="connsiteX220" fmla="*/ 1348511 w 1514817"/>
                  <a:gd name="connsiteY220" fmla="*/ 82868 h 96811"/>
                  <a:gd name="connsiteX221" fmla="*/ 1330509 w 1514817"/>
                  <a:gd name="connsiteY221" fmla="*/ 81781 h 96811"/>
                  <a:gd name="connsiteX222" fmla="*/ 1330509 w 1514817"/>
                  <a:gd name="connsiteY222" fmla="*/ 81781 h 96811"/>
                  <a:gd name="connsiteX223" fmla="*/ 1318337 w 1514817"/>
                  <a:gd name="connsiteY223" fmla="*/ 81038 h 96811"/>
                  <a:gd name="connsiteX224" fmla="*/ 1318337 w 1514817"/>
                  <a:gd name="connsiteY224" fmla="*/ 81038 h 96811"/>
                  <a:gd name="connsiteX225" fmla="*/ 1303192 w 1514817"/>
                  <a:gd name="connsiteY225" fmla="*/ 80124 h 96811"/>
                  <a:gd name="connsiteX226" fmla="*/ 1303192 w 1514817"/>
                  <a:gd name="connsiteY226" fmla="*/ 80124 h 96811"/>
                  <a:gd name="connsiteX227" fmla="*/ 1288047 w 1514817"/>
                  <a:gd name="connsiteY227" fmla="*/ 79153 h 96811"/>
                  <a:gd name="connsiteX228" fmla="*/ 1288047 w 1514817"/>
                  <a:gd name="connsiteY228" fmla="*/ 79153 h 96811"/>
                  <a:gd name="connsiteX229" fmla="*/ 1272959 w 1514817"/>
                  <a:gd name="connsiteY229" fmla="*/ 78238 h 96811"/>
                  <a:gd name="connsiteX230" fmla="*/ 1272959 w 1514817"/>
                  <a:gd name="connsiteY230" fmla="*/ 78238 h 96811"/>
                  <a:gd name="connsiteX231" fmla="*/ 1257814 w 1514817"/>
                  <a:gd name="connsiteY231" fmla="*/ 77324 h 96811"/>
                  <a:gd name="connsiteX232" fmla="*/ 1257814 w 1514817"/>
                  <a:gd name="connsiteY232" fmla="*/ 77324 h 96811"/>
                  <a:gd name="connsiteX233" fmla="*/ 1242727 w 1514817"/>
                  <a:gd name="connsiteY233" fmla="*/ 76410 h 96811"/>
                  <a:gd name="connsiteX234" fmla="*/ 1242727 w 1514817"/>
                  <a:gd name="connsiteY234" fmla="*/ 76410 h 96811"/>
                  <a:gd name="connsiteX235" fmla="*/ 1227582 w 1514817"/>
                  <a:gd name="connsiteY235" fmla="*/ 75438 h 96811"/>
                  <a:gd name="connsiteX236" fmla="*/ 1227582 w 1514817"/>
                  <a:gd name="connsiteY236" fmla="*/ 75438 h 96811"/>
                  <a:gd name="connsiteX237" fmla="*/ 1212495 w 1514817"/>
                  <a:gd name="connsiteY237" fmla="*/ 74524 h 96811"/>
                  <a:gd name="connsiteX238" fmla="*/ 1212495 w 1514817"/>
                  <a:gd name="connsiteY238" fmla="*/ 74524 h 96811"/>
                  <a:gd name="connsiteX239" fmla="*/ 1197350 w 1514817"/>
                  <a:gd name="connsiteY239" fmla="*/ 73609 h 96811"/>
                  <a:gd name="connsiteX240" fmla="*/ 1197350 w 1514817"/>
                  <a:gd name="connsiteY240" fmla="*/ 73609 h 96811"/>
                  <a:gd name="connsiteX241" fmla="*/ 1179347 w 1514817"/>
                  <a:gd name="connsiteY241" fmla="*/ 72466 h 96811"/>
                  <a:gd name="connsiteX242" fmla="*/ 1179347 w 1514817"/>
                  <a:gd name="connsiteY242" fmla="*/ 72466 h 96811"/>
                  <a:gd name="connsiteX243" fmla="*/ 1167117 w 1514817"/>
                  <a:gd name="connsiteY243" fmla="*/ 71724 h 96811"/>
                  <a:gd name="connsiteX244" fmla="*/ 1167117 w 1514817"/>
                  <a:gd name="connsiteY244" fmla="*/ 71724 h 96811"/>
                  <a:gd name="connsiteX245" fmla="*/ 1152030 w 1514817"/>
                  <a:gd name="connsiteY245" fmla="*/ 70809 h 96811"/>
                  <a:gd name="connsiteX246" fmla="*/ 1152030 w 1514817"/>
                  <a:gd name="connsiteY246" fmla="*/ 70809 h 96811"/>
                  <a:gd name="connsiteX247" fmla="*/ 1133971 w 1514817"/>
                  <a:gd name="connsiteY247" fmla="*/ 69723 h 96811"/>
                  <a:gd name="connsiteX248" fmla="*/ 1133971 w 1514817"/>
                  <a:gd name="connsiteY248" fmla="*/ 69723 h 96811"/>
                  <a:gd name="connsiteX249" fmla="*/ 1121798 w 1514817"/>
                  <a:gd name="connsiteY249" fmla="*/ 68923 h 96811"/>
                  <a:gd name="connsiteX250" fmla="*/ 1121798 w 1514817"/>
                  <a:gd name="connsiteY250" fmla="*/ 68923 h 96811"/>
                  <a:gd name="connsiteX251" fmla="*/ 1106653 w 1514817"/>
                  <a:gd name="connsiteY251" fmla="*/ 68009 h 96811"/>
                  <a:gd name="connsiteX252" fmla="*/ 1106653 w 1514817"/>
                  <a:gd name="connsiteY252" fmla="*/ 68009 h 96811"/>
                  <a:gd name="connsiteX253" fmla="*/ 1091565 w 1514817"/>
                  <a:gd name="connsiteY253" fmla="*/ 67094 h 96811"/>
                  <a:gd name="connsiteX254" fmla="*/ 1091565 w 1514817"/>
                  <a:gd name="connsiteY254" fmla="*/ 67094 h 96811"/>
                  <a:gd name="connsiteX255" fmla="*/ 1076420 w 1514817"/>
                  <a:gd name="connsiteY255" fmla="*/ 66179 h 96811"/>
                  <a:gd name="connsiteX256" fmla="*/ 1076420 w 1514817"/>
                  <a:gd name="connsiteY256" fmla="*/ 66179 h 96811"/>
                  <a:gd name="connsiteX257" fmla="*/ 1061332 w 1514817"/>
                  <a:gd name="connsiteY257" fmla="*/ 65208 h 96811"/>
                  <a:gd name="connsiteX258" fmla="*/ 1061332 w 1514817"/>
                  <a:gd name="connsiteY258" fmla="*/ 65208 h 96811"/>
                  <a:gd name="connsiteX259" fmla="*/ 1046188 w 1514817"/>
                  <a:gd name="connsiteY259" fmla="*/ 64294 h 96811"/>
                  <a:gd name="connsiteX260" fmla="*/ 1046188 w 1514817"/>
                  <a:gd name="connsiteY260" fmla="*/ 64294 h 96811"/>
                  <a:gd name="connsiteX261" fmla="*/ 1031101 w 1514817"/>
                  <a:gd name="connsiteY261" fmla="*/ 63379 h 96811"/>
                  <a:gd name="connsiteX262" fmla="*/ 1031101 w 1514817"/>
                  <a:gd name="connsiteY262" fmla="*/ 63379 h 96811"/>
                  <a:gd name="connsiteX263" fmla="*/ 1015956 w 1514817"/>
                  <a:gd name="connsiteY263" fmla="*/ 62465 h 96811"/>
                  <a:gd name="connsiteX264" fmla="*/ 1015956 w 1514817"/>
                  <a:gd name="connsiteY264" fmla="*/ 62465 h 96811"/>
                  <a:gd name="connsiteX265" fmla="*/ 1000868 w 1514817"/>
                  <a:gd name="connsiteY265" fmla="*/ 61493 h 96811"/>
                  <a:gd name="connsiteX266" fmla="*/ 1000868 w 1514817"/>
                  <a:gd name="connsiteY266" fmla="*/ 61493 h 96811"/>
                  <a:gd name="connsiteX267" fmla="*/ 985723 w 1514817"/>
                  <a:gd name="connsiteY267" fmla="*/ 60579 h 96811"/>
                  <a:gd name="connsiteX268" fmla="*/ 985723 w 1514817"/>
                  <a:gd name="connsiteY268" fmla="*/ 60579 h 96811"/>
                  <a:gd name="connsiteX269" fmla="*/ 970635 w 1514817"/>
                  <a:gd name="connsiteY269" fmla="*/ 59664 h 96811"/>
                  <a:gd name="connsiteX270" fmla="*/ 970635 w 1514817"/>
                  <a:gd name="connsiteY270" fmla="*/ 59664 h 96811"/>
                  <a:gd name="connsiteX271" fmla="*/ 955491 w 1514817"/>
                  <a:gd name="connsiteY271" fmla="*/ 58693 h 96811"/>
                  <a:gd name="connsiteX272" fmla="*/ 955491 w 1514817"/>
                  <a:gd name="connsiteY272" fmla="*/ 58693 h 96811"/>
                  <a:gd name="connsiteX273" fmla="*/ 940404 w 1514817"/>
                  <a:gd name="connsiteY273" fmla="*/ 57779 h 96811"/>
                  <a:gd name="connsiteX274" fmla="*/ 940404 w 1514817"/>
                  <a:gd name="connsiteY274" fmla="*/ 57779 h 96811"/>
                  <a:gd name="connsiteX275" fmla="*/ 925259 w 1514817"/>
                  <a:gd name="connsiteY275" fmla="*/ 56864 h 96811"/>
                  <a:gd name="connsiteX276" fmla="*/ 925259 w 1514817"/>
                  <a:gd name="connsiteY276" fmla="*/ 56864 h 96811"/>
                  <a:gd name="connsiteX277" fmla="*/ 910171 w 1514817"/>
                  <a:gd name="connsiteY277" fmla="*/ 55950 h 96811"/>
                  <a:gd name="connsiteX278" fmla="*/ 910171 w 1514817"/>
                  <a:gd name="connsiteY278" fmla="*/ 55950 h 96811"/>
                  <a:gd name="connsiteX279" fmla="*/ 895026 w 1514817"/>
                  <a:gd name="connsiteY279" fmla="*/ 54978 h 96811"/>
                  <a:gd name="connsiteX280" fmla="*/ 895026 w 1514817"/>
                  <a:gd name="connsiteY280" fmla="*/ 54978 h 96811"/>
                  <a:gd name="connsiteX281" fmla="*/ 879938 w 1514817"/>
                  <a:gd name="connsiteY281" fmla="*/ 54064 h 96811"/>
                  <a:gd name="connsiteX282" fmla="*/ 879938 w 1514817"/>
                  <a:gd name="connsiteY282" fmla="*/ 54064 h 96811"/>
                  <a:gd name="connsiteX283" fmla="*/ 864794 w 1514817"/>
                  <a:gd name="connsiteY283" fmla="*/ 53150 h 96811"/>
                  <a:gd name="connsiteX284" fmla="*/ 864794 w 1514817"/>
                  <a:gd name="connsiteY284" fmla="*/ 53150 h 96811"/>
                  <a:gd name="connsiteX285" fmla="*/ 849707 w 1514817"/>
                  <a:gd name="connsiteY285" fmla="*/ 52235 h 96811"/>
                  <a:gd name="connsiteX286" fmla="*/ 849707 w 1514817"/>
                  <a:gd name="connsiteY286" fmla="*/ 52235 h 96811"/>
                  <a:gd name="connsiteX287" fmla="*/ 834562 w 1514817"/>
                  <a:gd name="connsiteY287" fmla="*/ 51263 h 96811"/>
                  <a:gd name="connsiteX288" fmla="*/ 834562 w 1514817"/>
                  <a:gd name="connsiteY288" fmla="*/ 51263 h 96811"/>
                  <a:gd name="connsiteX289" fmla="*/ 819474 w 1514817"/>
                  <a:gd name="connsiteY289" fmla="*/ 50349 h 96811"/>
                  <a:gd name="connsiteX290" fmla="*/ 819474 w 1514817"/>
                  <a:gd name="connsiteY290" fmla="*/ 50349 h 96811"/>
                  <a:gd name="connsiteX291" fmla="*/ 804329 w 1514817"/>
                  <a:gd name="connsiteY291" fmla="*/ 49435 h 96811"/>
                  <a:gd name="connsiteX292" fmla="*/ 804329 w 1514817"/>
                  <a:gd name="connsiteY292" fmla="*/ 49435 h 96811"/>
                  <a:gd name="connsiteX293" fmla="*/ 789241 w 1514817"/>
                  <a:gd name="connsiteY293" fmla="*/ 48520 h 96811"/>
                  <a:gd name="connsiteX294" fmla="*/ 789241 w 1514817"/>
                  <a:gd name="connsiteY294" fmla="*/ 48520 h 96811"/>
                  <a:gd name="connsiteX295" fmla="*/ 774097 w 1514817"/>
                  <a:gd name="connsiteY295" fmla="*/ 47548 h 96811"/>
                  <a:gd name="connsiteX296" fmla="*/ 774097 w 1514817"/>
                  <a:gd name="connsiteY296" fmla="*/ 47548 h 96811"/>
                  <a:gd name="connsiteX297" fmla="*/ 756038 w 1514817"/>
                  <a:gd name="connsiteY297" fmla="*/ 46463 h 96811"/>
                  <a:gd name="connsiteX298" fmla="*/ 756038 w 1514817"/>
                  <a:gd name="connsiteY298" fmla="*/ 46463 h 96811"/>
                  <a:gd name="connsiteX299" fmla="*/ 743865 w 1514817"/>
                  <a:gd name="connsiteY299" fmla="*/ 45720 h 96811"/>
                  <a:gd name="connsiteX300" fmla="*/ 743865 w 1514817"/>
                  <a:gd name="connsiteY300" fmla="*/ 45720 h 96811"/>
                  <a:gd name="connsiteX301" fmla="*/ 728720 w 1514817"/>
                  <a:gd name="connsiteY301" fmla="*/ 44805 h 96811"/>
                  <a:gd name="connsiteX302" fmla="*/ 728720 w 1514817"/>
                  <a:gd name="connsiteY302" fmla="*/ 44805 h 96811"/>
                  <a:gd name="connsiteX303" fmla="*/ 710717 w 1514817"/>
                  <a:gd name="connsiteY303" fmla="*/ 43663 h 96811"/>
                  <a:gd name="connsiteX304" fmla="*/ 710717 w 1514817"/>
                  <a:gd name="connsiteY304" fmla="*/ 43663 h 96811"/>
                  <a:gd name="connsiteX305" fmla="*/ 698487 w 1514817"/>
                  <a:gd name="connsiteY305" fmla="*/ 42920 h 96811"/>
                  <a:gd name="connsiteX306" fmla="*/ 698487 w 1514817"/>
                  <a:gd name="connsiteY306" fmla="*/ 42920 h 96811"/>
                  <a:gd name="connsiteX307" fmla="*/ 683399 w 1514817"/>
                  <a:gd name="connsiteY307" fmla="*/ 42005 h 96811"/>
                  <a:gd name="connsiteX308" fmla="*/ 683399 w 1514817"/>
                  <a:gd name="connsiteY308" fmla="*/ 42005 h 96811"/>
                  <a:gd name="connsiteX309" fmla="*/ 668255 w 1514817"/>
                  <a:gd name="connsiteY309" fmla="*/ 41033 h 96811"/>
                  <a:gd name="connsiteX310" fmla="*/ 668255 w 1514817"/>
                  <a:gd name="connsiteY310" fmla="*/ 41033 h 96811"/>
                  <a:gd name="connsiteX311" fmla="*/ 653168 w 1514817"/>
                  <a:gd name="connsiteY311" fmla="*/ 40119 h 96811"/>
                  <a:gd name="connsiteX312" fmla="*/ 653168 w 1514817"/>
                  <a:gd name="connsiteY312" fmla="*/ 40119 h 96811"/>
                  <a:gd name="connsiteX313" fmla="*/ 638023 w 1514817"/>
                  <a:gd name="connsiteY313" fmla="*/ 39205 h 96811"/>
                  <a:gd name="connsiteX314" fmla="*/ 638023 w 1514817"/>
                  <a:gd name="connsiteY314" fmla="*/ 39205 h 96811"/>
                  <a:gd name="connsiteX315" fmla="*/ 622935 w 1514817"/>
                  <a:gd name="connsiteY315" fmla="*/ 38290 h 96811"/>
                  <a:gd name="connsiteX316" fmla="*/ 622935 w 1514817"/>
                  <a:gd name="connsiteY316" fmla="*/ 38290 h 96811"/>
                  <a:gd name="connsiteX317" fmla="*/ 607790 w 1514817"/>
                  <a:gd name="connsiteY317" fmla="*/ 37319 h 96811"/>
                  <a:gd name="connsiteX318" fmla="*/ 607790 w 1514817"/>
                  <a:gd name="connsiteY318" fmla="*/ 37319 h 96811"/>
                  <a:gd name="connsiteX319" fmla="*/ 592702 w 1514817"/>
                  <a:gd name="connsiteY319" fmla="*/ 36405 h 96811"/>
                  <a:gd name="connsiteX320" fmla="*/ 592702 w 1514817"/>
                  <a:gd name="connsiteY320" fmla="*/ 36405 h 96811"/>
                  <a:gd name="connsiteX321" fmla="*/ 577558 w 1514817"/>
                  <a:gd name="connsiteY321" fmla="*/ 35490 h 96811"/>
                  <a:gd name="connsiteX322" fmla="*/ 577558 w 1514817"/>
                  <a:gd name="connsiteY322" fmla="*/ 35490 h 96811"/>
                  <a:gd name="connsiteX323" fmla="*/ 562471 w 1514817"/>
                  <a:gd name="connsiteY323" fmla="*/ 34576 h 96811"/>
                  <a:gd name="connsiteX324" fmla="*/ 562471 w 1514817"/>
                  <a:gd name="connsiteY324" fmla="*/ 34576 h 96811"/>
                  <a:gd name="connsiteX325" fmla="*/ 547326 w 1514817"/>
                  <a:gd name="connsiteY325" fmla="*/ 33604 h 96811"/>
                  <a:gd name="connsiteX326" fmla="*/ 547326 w 1514817"/>
                  <a:gd name="connsiteY326" fmla="*/ 33604 h 96811"/>
                  <a:gd name="connsiteX327" fmla="*/ 532238 w 1514817"/>
                  <a:gd name="connsiteY327" fmla="*/ 32690 h 96811"/>
                  <a:gd name="connsiteX328" fmla="*/ 532238 w 1514817"/>
                  <a:gd name="connsiteY328" fmla="*/ 32690 h 96811"/>
                  <a:gd name="connsiteX329" fmla="*/ 517093 w 1514817"/>
                  <a:gd name="connsiteY329" fmla="*/ 31775 h 96811"/>
                  <a:gd name="connsiteX330" fmla="*/ 517093 w 1514817"/>
                  <a:gd name="connsiteY330" fmla="*/ 31775 h 96811"/>
                  <a:gd name="connsiteX331" fmla="*/ 502005 w 1514817"/>
                  <a:gd name="connsiteY331" fmla="*/ 30861 h 96811"/>
                  <a:gd name="connsiteX332" fmla="*/ 502005 w 1514817"/>
                  <a:gd name="connsiteY332" fmla="*/ 30861 h 96811"/>
                  <a:gd name="connsiteX333" fmla="*/ 486861 w 1514817"/>
                  <a:gd name="connsiteY333" fmla="*/ 29889 h 96811"/>
                  <a:gd name="connsiteX334" fmla="*/ 486861 w 1514817"/>
                  <a:gd name="connsiteY334" fmla="*/ 29889 h 96811"/>
                  <a:gd name="connsiteX335" fmla="*/ 471774 w 1514817"/>
                  <a:gd name="connsiteY335" fmla="*/ 28975 h 96811"/>
                  <a:gd name="connsiteX336" fmla="*/ 471774 w 1514817"/>
                  <a:gd name="connsiteY336" fmla="*/ 28975 h 96811"/>
                  <a:gd name="connsiteX337" fmla="*/ 456629 w 1514817"/>
                  <a:gd name="connsiteY337" fmla="*/ 28061 h 96811"/>
                  <a:gd name="connsiteX338" fmla="*/ 456629 w 1514817"/>
                  <a:gd name="connsiteY338" fmla="*/ 28061 h 96811"/>
                  <a:gd name="connsiteX339" fmla="*/ 441541 w 1514817"/>
                  <a:gd name="connsiteY339" fmla="*/ 27146 h 96811"/>
                  <a:gd name="connsiteX340" fmla="*/ 441541 w 1514817"/>
                  <a:gd name="connsiteY340" fmla="*/ 27146 h 96811"/>
                  <a:gd name="connsiteX341" fmla="*/ 426396 w 1514817"/>
                  <a:gd name="connsiteY341" fmla="*/ 26174 h 96811"/>
                  <a:gd name="connsiteX342" fmla="*/ 426396 w 1514817"/>
                  <a:gd name="connsiteY342" fmla="*/ 26174 h 96811"/>
                  <a:gd name="connsiteX343" fmla="*/ 411308 w 1514817"/>
                  <a:gd name="connsiteY343" fmla="*/ 25261 h 96811"/>
                  <a:gd name="connsiteX344" fmla="*/ 411308 w 1514817"/>
                  <a:gd name="connsiteY344" fmla="*/ 25261 h 96811"/>
                  <a:gd name="connsiteX345" fmla="*/ 396164 w 1514817"/>
                  <a:gd name="connsiteY345" fmla="*/ 24346 h 96811"/>
                  <a:gd name="connsiteX346" fmla="*/ 396164 w 1514817"/>
                  <a:gd name="connsiteY346" fmla="*/ 24346 h 96811"/>
                  <a:gd name="connsiteX347" fmla="*/ 381077 w 1514817"/>
                  <a:gd name="connsiteY347" fmla="*/ 23374 h 96811"/>
                  <a:gd name="connsiteX348" fmla="*/ 381077 w 1514817"/>
                  <a:gd name="connsiteY348" fmla="*/ 23374 h 96811"/>
                  <a:gd name="connsiteX349" fmla="*/ 365932 w 1514817"/>
                  <a:gd name="connsiteY349" fmla="*/ 22460 h 96811"/>
                  <a:gd name="connsiteX350" fmla="*/ 365932 w 1514817"/>
                  <a:gd name="connsiteY350" fmla="*/ 22460 h 96811"/>
                  <a:gd name="connsiteX351" fmla="*/ 350844 w 1514817"/>
                  <a:gd name="connsiteY351" fmla="*/ 21546 h 96811"/>
                  <a:gd name="connsiteX352" fmla="*/ 350844 w 1514817"/>
                  <a:gd name="connsiteY352" fmla="*/ 21546 h 96811"/>
                  <a:gd name="connsiteX353" fmla="*/ 335699 w 1514817"/>
                  <a:gd name="connsiteY353" fmla="*/ 20631 h 96811"/>
                  <a:gd name="connsiteX354" fmla="*/ 335699 w 1514817"/>
                  <a:gd name="connsiteY354" fmla="*/ 20631 h 96811"/>
                  <a:gd name="connsiteX355" fmla="*/ 320611 w 1514817"/>
                  <a:gd name="connsiteY355" fmla="*/ 19659 h 96811"/>
                  <a:gd name="connsiteX356" fmla="*/ 320611 w 1514817"/>
                  <a:gd name="connsiteY356" fmla="*/ 19659 h 96811"/>
                  <a:gd name="connsiteX357" fmla="*/ 305467 w 1514817"/>
                  <a:gd name="connsiteY357" fmla="*/ 18745 h 96811"/>
                  <a:gd name="connsiteX358" fmla="*/ 305467 w 1514817"/>
                  <a:gd name="connsiteY358" fmla="*/ 18745 h 96811"/>
                  <a:gd name="connsiteX359" fmla="*/ 287407 w 1514817"/>
                  <a:gd name="connsiteY359" fmla="*/ 17659 h 96811"/>
                  <a:gd name="connsiteX360" fmla="*/ 287407 w 1514817"/>
                  <a:gd name="connsiteY360" fmla="*/ 17659 h 96811"/>
                  <a:gd name="connsiteX361" fmla="*/ 275234 w 1514817"/>
                  <a:gd name="connsiteY361" fmla="*/ 16916 h 96811"/>
                  <a:gd name="connsiteX362" fmla="*/ 275234 w 1514817"/>
                  <a:gd name="connsiteY362" fmla="*/ 16916 h 96811"/>
                  <a:gd name="connsiteX363" fmla="*/ 260147 w 1514817"/>
                  <a:gd name="connsiteY363" fmla="*/ 15945 h 96811"/>
                  <a:gd name="connsiteX364" fmla="*/ 260147 w 1514817"/>
                  <a:gd name="connsiteY364" fmla="*/ 15945 h 96811"/>
                  <a:gd name="connsiteX365" fmla="*/ 242087 w 1514817"/>
                  <a:gd name="connsiteY365" fmla="*/ 14859 h 96811"/>
                  <a:gd name="connsiteX366" fmla="*/ 242087 w 1514817"/>
                  <a:gd name="connsiteY366" fmla="*/ 14859 h 96811"/>
                  <a:gd name="connsiteX367" fmla="*/ 229857 w 1514817"/>
                  <a:gd name="connsiteY367" fmla="*/ 14116 h 96811"/>
                  <a:gd name="connsiteX368" fmla="*/ 229857 w 1514817"/>
                  <a:gd name="connsiteY368" fmla="*/ 14116 h 96811"/>
                  <a:gd name="connsiteX369" fmla="*/ 214770 w 1514817"/>
                  <a:gd name="connsiteY369" fmla="*/ 13201 h 96811"/>
                  <a:gd name="connsiteX370" fmla="*/ 214770 w 1514817"/>
                  <a:gd name="connsiteY370" fmla="*/ 13201 h 96811"/>
                  <a:gd name="connsiteX371" fmla="*/ 199625 w 1514817"/>
                  <a:gd name="connsiteY371" fmla="*/ 12230 h 96811"/>
                  <a:gd name="connsiteX372" fmla="*/ 199625 w 1514817"/>
                  <a:gd name="connsiteY372" fmla="*/ 12230 h 96811"/>
                  <a:gd name="connsiteX373" fmla="*/ 184537 w 1514817"/>
                  <a:gd name="connsiteY373" fmla="*/ 11316 h 96811"/>
                  <a:gd name="connsiteX374" fmla="*/ 184537 w 1514817"/>
                  <a:gd name="connsiteY374" fmla="*/ 11316 h 96811"/>
                  <a:gd name="connsiteX375" fmla="*/ 169393 w 1514817"/>
                  <a:gd name="connsiteY375" fmla="*/ 10401 h 96811"/>
                  <a:gd name="connsiteX376" fmla="*/ 169393 w 1514817"/>
                  <a:gd name="connsiteY376" fmla="*/ 10401 h 96811"/>
                  <a:gd name="connsiteX377" fmla="*/ 154305 w 1514817"/>
                  <a:gd name="connsiteY377" fmla="*/ 9430 h 96811"/>
                  <a:gd name="connsiteX378" fmla="*/ 154305 w 1514817"/>
                  <a:gd name="connsiteY378" fmla="*/ 9430 h 96811"/>
                  <a:gd name="connsiteX379" fmla="*/ 139160 w 1514817"/>
                  <a:gd name="connsiteY379" fmla="*/ 8515 h 96811"/>
                  <a:gd name="connsiteX380" fmla="*/ 139160 w 1514817"/>
                  <a:gd name="connsiteY380" fmla="*/ 8515 h 96811"/>
                  <a:gd name="connsiteX381" fmla="*/ 124073 w 1514817"/>
                  <a:gd name="connsiteY381" fmla="*/ 7601 h 96811"/>
                  <a:gd name="connsiteX382" fmla="*/ 124073 w 1514817"/>
                  <a:gd name="connsiteY382" fmla="*/ 7601 h 96811"/>
                  <a:gd name="connsiteX383" fmla="*/ 108928 w 1514817"/>
                  <a:gd name="connsiteY383" fmla="*/ 6687 h 96811"/>
                  <a:gd name="connsiteX384" fmla="*/ 108928 w 1514817"/>
                  <a:gd name="connsiteY384" fmla="*/ 6687 h 96811"/>
                  <a:gd name="connsiteX385" fmla="*/ 93840 w 1514817"/>
                  <a:gd name="connsiteY385" fmla="*/ 5715 h 96811"/>
                  <a:gd name="connsiteX386" fmla="*/ 93840 w 1514817"/>
                  <a:gd name="connsiteY386" fmla="*/ 5715 h 96811"/>
                  <a:gd name="connsiteX387" fmla="*/ 75781 w 1514817"/>
                  <a:gd name="connsiteY387" fmla="*/ 4629 h 96811"/>
                  <a:gd name="connsiteX388" fmla="*/ 75781 w 1514817"/>
                  <a:gd name="connsiteY388" fmla="*/ 4629 h 96811"/>
                  <a:gd name="connsiteX389" fmla="*/ 63608 w 1514817"/>
                  <a:gd name="connsiteY389" fmla="*/ 3886 h 96811"/>
                  <a:gd name="connsiteX390" fmla="*/ 63608 w 1514817"/>
                  <a:gd name="connsiteY390" fmla="*/ 3886 h 96811"/>
                  <a:gd name="connsiteX391" fmla="*/ 48463 w 1514817"/>
                  <a:gd name="connsiteY391" fmla="*/ 2972 h 96811"/>
                  <a:gd name="connsiteX392" fmla="*/ 48463 w 1514817"/>
                  <a:gd name="connsiteY392" fmla="*/ 2972 h 96811"/>
                  <a:gd name="connsiteX393" fmla="*/ 33375 w 1514817"/>
                  <a:gd name="connsiteY393" fmla="*/ 2000 h 96811"/>
                  <a:gd name="connsiteX394" fmla="*/ 33375 w 1514817"/>
                  <a:gd name="connsiteY394" fmla="*/ 2000 h 96811"/>
                  <a:gd name="connsiteX395" fmla="*/ 18231 w 1514817"/>
                  <a:gd name="connsiteY395" fmla="*/ 1086 h 96811"/>
                  <a:gd name="connsiteX396" fmla="*/ 18231 w 1514817"/>
                  <a:gd name="connsiteY396" fmla="*/ 1086 h 96811"/>
                  <a:gd name="connsiteX397" fmla="*/ 228 w 1514817"/>
                  <a:gd name="connsiteY397" fmla="*/ 0 h 96811"/>
                  <a:gd name="connsiteX398" fmla="*/ 0 w 1514817"/>
                  <a:gd name="connsiteY398" fmla="*/ 3715 h 96811"/>
                  <a:gd name="connsiteX399" fmla="*/ 18002 w 1514817"/>
                  <a:gd name="connsiteY399" fmla="*/ 4800 h 9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514817" h="96811">
                    <a:moveTo>
                      <a:pt x="18002" y="4800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30"/>
                    </a:lnTo>
                    <a:lnTo>
                      <a:pt x="60465" y="7430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2" y="12973"/>
                    </a:lnTo>
                    <a:lnTo>
                      <a:pt x="151162" y="12973"/>
                    </a:lnTo>
                    <a:lnTo>
                      <a:pt x="166249" y="13887"/>
                    </a:lnTo>
                    <a:lnTo>
                      <a:pt x="166249" y="13887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29" y="17831"/>
                    </a:lnTo>
                    <a:lnTo>
                      <a:pt x="229629" y="17831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9426" y="30690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9"/>
                    </a:lnTo>
                    <a:lnTo>
                      <a:pt x="501777" y="34519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9033"/>
                    </a:lnTo>
                    <a:lnTo>
                      <a:pt x="574415" y="39033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8259" y="46635"/>
                    </a:lnTo>
                    <a:lnTo>
                      <a:pt x="698259" y="46635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1"/>
                    </a:lnTo>
                    <a:lnTo>
                      <a:pt x="725576" y="48291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4100" y="53150"/>
                    </a:lnTo>
                    <a:lnTo>
                      <a:pt x="804100" y="53150"/>
                    </a:lnTo>
                    <a:lnTo>
                      <a:pt x="816273" y="53892"/>
                    </a:lnTo>
                    <a:lnTo>
                      <a:pt x="816273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8" y="55893"/>
                    </a:lnTo>
                    <a:lnTo>
                      <a:pt x="849478" y="55893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08857" y="59551"/>
                    </a:lnTo>
                    <a:lnTo>
                      <a:pt x="909942" y="59664"/>
                    </a:lnTo>
                    <a:lnTo>
                      <a:pt x="909942" y="59664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37"/>
                    </a:lnTo>
                    <a:lnTo>
                      <a:pt x="997724" y="65037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2"/>
                    </a:lnTo>
                    <a:lnTo>
                      <a:pt x="1058190" y="68752"/>
                    </a:lnTo>
                    <a:lnTo>
                      <a:pt x="1074363" y="69723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9683" y="72523"/>
                    </a:lnTo>
                    <a:lnTo>
                      <a:pt x="1136656" y="73552"/>
                    </a:lnTo>
                    <a:lnTo>
                      <a:pt x="1136656" y="73552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1"/>
                    </a:lnTo>
                    <a:lnTo>
                      <a:pt x="1466355" y="93841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1" y="92183"/>
                    </a:lnTo>
                    <a:lnTo>
                      <a:pt x="1499731" y="92183"/>
                    </a:lnTo>
                    <a:lnTo>
                      <a:pt x="1484586" y="91268"/>
                    </a:lnTo>
                    <a:lnTo>
                      <a:pt x="1484586" y="91268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0509" y="81781"/>
                    </a:lnTo>
                    <a:lnTo>
                      <a:pt x="1330509" y="81781"/>
                    </a:lnTo>
                    <a:lnTo>
                      <a:pt x="1318337" y="81038"/>
                    </a:lnTo>
                    <a:lnTo>
                      <a:pt x="1318337" y="81038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8"/>
                    </a:lnTo>
                    <a:lnTo>
                      <a:pt x="1272959" y="78238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5" y="74524"/>
                    </a:lnTo>
                    <a:lnTo>
                      <a:pt x="1212495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79347" y="72466"/>
                    </a:lnTo>
                    <a:lnTo>
                      <a:pt x="1179347" y="72466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3971" y="69723"/>
                    </a:lnTo>
                    <a:lnTo>
                      <a:pt x="1133971" y="69723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1" y="63379"/>
                    </a:lnTo>
                    <a:lnTo>
                      <a:pt x="1031101" y="63379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4"/>
                    </a:lnTo>
                    <a:lnTo>
                      <a:pt x="970635" y="59664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5259" y="56864"/>
                    </a:lnTo>
                    <a:lnTo>
                      <a:pt x="925259" y="56864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548"/>
                    </a:lnTo>
                    <a:lnTo>
                      <a:pt x="774097" y="47548"/>
                    </a:lnTo>
                    <a:lnTo>
                      <a:pt x="756038" y="46463"/>
                    </a:lnTo>
                    <a:lnTo>
                      <a:pt x="756038" y="46463"/>
                    </a:lnTo>
                    <a:lnTo>
                      <a:pt x="743865" y="45720"/>
                    </a:lnTo>
                    <a:lnTo>
                      <a:pt x="743865" y="45720"/>
                    </a:lnTo>
                    <a:lnTo>
                      <a:pt x="728720" y="44805"/>
                    </a:lnTo>
                    <a:lnTo>
                      <a:pt x="728720" y="44805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3"/>
                    </a:lnTo>
                    <a:lnTo>
                      <a:pt x="668255" y="41033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4"/>
                    </a:lnTo>
                    <a:lnTo>
                      <a:pt x="426396" y="26174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659"/>
                    </a:lnTo>
                    <a:lnTo>
                      <a:pt x="320611" y="19659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87407" y="17659"/>
                    </a:lnTo>
                    <a:lnTo>
                      <a:pt x="287407" y="17659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7" y="14859"/>
                    </a:lnTo>
                    <a:lnTo>
                      <a:pt x="242087" y="14859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1"/>
                    </a:lnTo>
                    <a:lnTo>
                      <a:pt x="214770" y="13201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3840" y="5715"/>
                    </a:lnTo>
                    <a:lnTo>
                      <a:pt x="93840" y="5715"/>
                    </a:lnTo>
                    <a:lnTo>
                      <a:pt x="75781" y="4629"/>
                    </a:lnTo>
                    <a:lnTo>
                      <a:pt x="75781" y="4629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00"/>
                    </a:lnTo>
                    <a:lnTo>
                      <a:pt x="33375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CC1C4E54-1262-4CC7-8F93-5D051B452F9B}"/>
                  </a:ext>
                </a:extLst>
              </p:cNvPr>
              <p:cNvSpPr/>
              <p:nvPr/>
            </p:nvSpPr>
            <p:spPr>
              <a:xfrm>
                <a:off x="6637667" y="6003435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0232 w 1514817"/>
                  <a:gd name="connsiteY1" fmla="*/ 5543 h 96812"/>
                  <a:gd name="connsiteX2" fmla="*/ 30232 w 1514817"/>
                  <a:gd name="connsiteY2" fmla="*/ 5543 h 96812"/>
                  <a:gd name="connsiteX3" fmla="*/ 45320 w 1514817"/>
                  <a:gd name="connsiteY3" fmla="*/ 6458 h 96812"/>
                  <a:gd name="connsiteX4" fmla="*/ 45320 w 1514817"/>
                  <a:gd name="connsiteY4" fmla="*/ 6458 h 96812"/>
                  <a:gd name="connsiteX5" fmla="*/ 60464 w 1514817"/>
                  <a:gd name="connsiteY5" fmla="*/ 7373 h 96812"/>
                  <a:gd name="connsiteX6" fmla="*/ 60464 w 1514817"/>
                  <a:gd name="connsiteY6" fmla="*/ 7373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0697 w 1514817"/>
                  <a:gd name="connsiteY9" fmla="*/ 9258 h 96812"/>
                  <a:gd name="connsiteX10" fmla="*/ 90697 w 1514817"/>
                  <a:gd name="connsiteY10" fmla="*/ 9258 h 96812"/>
                  <a:gd name="connsiteX11" fmla="*/ 108699 w 1514817"/>
                  <a:gd name="connsiteY11" fmla="*/ 10344 h 96812"/>
                  <a:gd name="connsiteX12" fmla="*/ 108699 w 1514817"/>
                  <a:gd name="connsiteY12" fmla="*/ 10344 h 96812"/>
                  <a:gd name="connsiteX13" fmla="*/ 120929 w 1514817"/>
                  <a:gd name="connsiteY13" fmla="*/ 11087 h 96812"/>
                  <a:gd name="connsiteX14" fmla="*/ 120929 w 1514817"/>
                  <a:gd name="connsiteY14" fmla="*/ 11087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1161 w 1514817"/>
                  <a:gd name="connsiteY17" fmla="*/ 12973 h 96812"/>
                  <a:gd name="connsiteX18" fmla="*/ 151161 w 1514817"/>
                  <a:gd name="connsiteY18" fmla="*/ 12973 h 96812"/>
                  <a:gd name="connsiteX19" fmla="*/ 166249 w 1514817"/>
                  <a:gd name="connsiteY19" fmla="*/ 13888 h 96812"/>
                  <a:gd name="connsiteX20" fmla="*/ 166249 w 1514817"/>
                  <a:gd name="connsiteY20" fmla="*/ 13888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1 w 1514817"/>
                  <a:gd name="connsiteY23" fmla="*/ 15773 h 96812"/>
                  <a:gd name="connsiteX24" fmla="*/ 196481 w 1514817"/>
                  <a:gd name="connsiteY24" fmla="*/ 15773 h 96812"/>
                  <a:gd name="connsiteX25" fmla="*/ 211626 w 1514817"/>
                  <a:gd name="connsiteY25" fmla="*/ 16688 h 96812"/>
                  <a:gd name="connsiteX26" fmla="*/ 211626 w 1514817"/>
                  <a:gd name="connsiteY26" fmla="*/ 16688 h 96812"/>
                  <a:gd name="connsiteX27" fmla="*/ 226714 w 1514817"/>
                  <a:gd name="connsiteY27" fmla="*/ 17603 h 96812"/>
                  <a:gd name="connsiteX28" fmla="*/ 226714 w 1514817"/>
                  <a:gd name="connsiteY28" fmla="*/ 17603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2091 w 1514817"/>
                  <a:gd name="connsiteY33" fmla="*/ 20403 h 96812"/>
                  <a:gd name="connsiteX34" fmla="*/ 272091 w 1514817"/>
                  <a:gd name="connsiteY34" fmla="*/ 20403 h 96812"/>
                  <a:gd name="connsiteX35" fmla="*/ 287179 w 1514817"/>
                  <a:gd name="connsiteY35" fmla="*/ 21317 h 96812"/>
                  <a:gd name="connsiteX36" fmla="*/ 287179 w 1514817"/>
                  <a:gd name="connsiteY36" fmla="*/ 21317 h 96812"/>
                  <a:gd name="connsiteX37" fmla="*/ 302323 w 1514817"/>
                  <a:gd name="connsiteY37" fmla="*/ 22289 h 96812"/>
                  <a:gd name="connsiteX38" fmla="*/ 302323 w 1514817"/>
                  <a:gd name="connsiteY38" fmla="*/ 22289 h 96812"/>
                  <a:gd name="connsiteX39" fmla="*/ 320383 w 1514817"/>
                  <a:gd name="connsiteY39" fmla="*/ 23375 h 96812"/>
                  <a:gd name="connsiteX40" fmla="*/ 320383 w 1514817"/>
                  <a:gd name="connsiteY40" fmla="*/ 23375 h 96812"/>
                  <a:gd name="connsiteX41" fmla="*/ 332556 w 1514817"/>
                  <a:gd name="connsiteY41" fmla="*/ 24117 h 96812"/>
                  <a:gd name="connsiteX42" fmla="*/ 332556 w 1514817"/>
                  <a:gd name="connsiteY42" fmla="*/ 24117 h 96812"/>
                  <a:gd name="connsiteX43" fmla="*/ 347643 w 1514817"/>
                  <a:gd name="connsiteY43" fmla="*/ 25032 h 96812"/>
                  <a:gd name="connsiteX44" fmla="*/ 347643 w 1514817"/>
                  <a:gd name="connsiteY44" fmla="*/ 25032 h 96812"/>
                  <a:gd name="connsiteX45" fmla="*/ 365703 w 1514817"/>
                  <a:gd name="connsiteY45" fmla="*/ 26175 h 96812"/>
                  <a:gd name="connsiteX46" fmla="*/ 365703 w 1514817"/>
                  <a:gd name="connsiteY46" fmla="*/ 26175 h 96812"/>
                  <a:gd name="connsiteX47" fmla="*/ 377933 w 1514817"/>
                  <a:gd name="connsiteY47" fmla="*/ 26918 h 96812"/>
                  <a:gd name="connsiteX48" fmla="*/ 377933 w 1514817"/>
                  <a:gd name="connsiteY48" fmla="*/ 26918 h 96812"/>
                  <a:gd name="connsiteX49" fmla="*/ 393021 w 1514817"/>
                  <a:gd name="connsiteY49" fmla="*/ 27832 h 96812"/>
                  <a:gd name="connsiteX50" fmla="*/ 393021 w 1514817"/>
                  <a:gd name="connsiteY50" fmla="*/ 27832 h 96812"/>
                  <a:gd name="connsiteX51" fmla="*/ 408165 w 1514817"/>
                  <a:gd name="connsiteY51" fmla="*/ 28804 h 96812"/>
                  <a:gd name="connsiteX52" fmla="*/ 408165 w 1514817"/>
                  <a:gd name="connsiteY52" fmla="*/ 28804 h 96812"/>
                  <a:gd name="connsiteX53" fmla="*/ 423253 w 1514817"/>
                  <a:gd name="connsiteY53" fmla="*/ 29718 h 96812"/>
                  <a:gd name="connsiteX54" fmla="*/ 423253 w 1514817"/>
                  <a:gd name="connsiteY54" fmla="*/ 29718 h 96812"/>
                  <a:gd name="connsiteX55" fmla="*/ 438397 w 1514817"/>
                  <a:gd name="connsiteY55" fmla="*/ 30632 h 96812"/>
                  <a:gd name="connsiteX56" fmla="*/ 438397 w 1514817"/>
                  <a:gd name="connsiteY56" fmla="*/ 30632 h 96812"/>
                  <a:gd name="connsiteX57" fmla="*/ 453485 w 1514817"/>
                  <a:gd name="connsiteY57" fmla="*/ 31547 h 96812"/>
                  <a:gd name="connsiteX58" fmla="*/ 453485 w 1514817"/>
                  <a:gd name="connsiteY58" fmla="*/ 31547 h 96812"/>
                  <a:gd name="connsiteX59" fmla="*/ 468630 w 1514817"/>
                  <a:gd name="connsiteY59" fmla="*/ 32519 h 96812"/>
                  <a:gd name="connsiteX60" fmla="*/ 468630 w 1514817"/>
                  <a:gd name="connsiteY60" fmla="*/ 32519 h 96812"/>
                  <a:gd name="connsiteX61" fmla="*/ 483718 w 1514817"/>
                  <a:gd name="connsiteY61" fmla="*/ 33433 h 96812"/>
                  <a:gd name="connsiteX62" fmla="*/ 483718 w 1514817"/>
                  <a:gd name="connsiteY62" fmla="*/ 33433 h 96812"/>
                  <a:gd name="connsiteX63" fmla="*/ 498862 w 1514817"/>
                  <a:gd name="connsiteY63" fmla="*/ 34347 h 96812"/>
                  <a:gd name="connsiteX64" fmla="*/ 498862 w 1514817"/>
                  <a:gd name="connsiteY64" fmla="*/ 34347 h 96812"/>
                  <a:gd name="connsiteX65" fmla="*/ 513950 w 1514817"/>
                  <a:gd name="connsiteY65" fmla="*/ 35262 h 96812"/>
                  <a:gd name="connsiteX66" fmla="*/ 513950 w 1514817"/>
                  <a:gd name="connsiteY66" fmla="*/ 35262 h 96812"/>
                  <a:gd name="connsiteX67" fmla="*/ 529094 w 1514817"/>
                  <a:gd name="connsiteY67" fmla="*/ 36234 h 96812"/>
                  <a:gd name="connsiteX68" fmla="*/ 529094 w 1514817"/>
                  <a:gd name="connsiteY68" fmla="*/ 36234 h 96812"/>
                  <a:gd name="connsiteX69" fmla="*/ 544182 w 1514817"/>
                  <a:gd name="connsiteY69" fmla="*/ 37148 h 96812"/>
                  <a:gd name="connsiteX70" fmla="*/ 544182 w 1514817"/>
                  <a:gd name="connsiteY70" fmla="*/ 37148 h 96812"/>
                  <a:gd name="connsiteX71" fmla="*/ 559327 w 1514817"/>
                  <a:gd name="connsiteY71" fmla="*/ 38062 h 96812"/>
                  <a:gd name="connsiteX72" fmla="*/ 559327 w 1514817"/>
                  <a:gd name="connsiteY72" fmla="*/ 38062 h 96812"/>
                  <a:gd name="connsiteX73" fmla="*/ 577329 w 1514817"/>
                  <a:gd name="connsiteY73" fmla="*/ 39205 h 96812"/>
                  <a:gd name="connsiteX74" fmla="*/ 577329 w 1514817"/>
                  <a:gd name="connsiteY74" fmla="*/ 39205 h 96812"/>
                  <a:gd name="connsiteX75" fmla="*/ 589559 w 1514817"/>
                  <a:gd name="connsiteY75" fmla="*/ 39948 h 96812"/>
                  <a:gd name="connsiteX76" fmla="*/ 589559 w 1514817"/>
                  <a:gd name="connsiteY76" fmla="*/ 39948 h 96812"/>
                  <a:gd name="connsiteX77" fmla="*/ 604647 w 1514817"/>
                  <a:gd name="connsiteY77" fmla="*/ 40862 h 96812"/>
                  <a:gd name="connsiteX78" fmla="*/ 604647 w 1514817"/>
                  <a:gd name="connsiteY78" fmla="*/ 40862 h 96812"/>
                  <a:gd name="connsiteX79" fmla="*/ 619792 w 1514817"/>
                  <a:gd name="connsiteY79" fmla="*/ 41777 h 96812"/>
                  <a:gd name="connsiteX80" fmla="*/ 619792 w 1514817"/>
                  <a:gd name="connsiteY80" fmla="*/ 41777 h 96812"/>
                  <a:gd name="connsiteX81" fmla="*/ 634879 w 1514817"/>
                  <a:gd name="connsiteY81" fmla="*/ 42691 h 96812"/>
                  <a:gd name="connsiteX82" fmla="*/ 634879 w 1514817"/>
                  <a:gd name="connsiteY82" fmla="*/ 42691 h 96812"/>
                  <a:gd name="connsiteX83" fmla="*/ 650024 w 1514817"/>
                  <a:gd name="connsiteY83" fmla="*/ 43663 h 96812"/>
                  <a:gd name="connsiteX84" fmla="*/ 650024 w 1514817"/>
                  <a:gd name="connsiteY84" fmla="*/ 43663 h 96812"/>
                  <a:gd name="connsiteX85" fmla="*/ 665112 w 1514817"/>
                  <a:gd name="connsiteY85" fmla="*/ 44577 h 96812"/>
                  <a:gd name="connsiteX86" fmla="*/ 665112 w 1514817"/>
                  <a:gd name="connsiteY86" fmla="*/ 44577 h 96812"/>
                  <a:gd name="connsiteX87" fmla="*/ 680257 w 1514817"/>
                  <a:gd name="connsiteY87" fmla="*/ 45492 h 96812"/>
                  <a:gd name="connsiteX88" fmla="*/ 680257 w 1514817"/>
                  <a:gd name="connsiteY88" fmla="*/ 45492 h 96812"/>
                  <a:gd name="connsiteX89" fmla="*/ 695344 w 1514817"/>
                  <a:gd name="connsiteY89" fmla="*/ 46463 h 96812"/>
                  <a:gd name="connsiteX90" fmla="*/ 695344 w 1514817"/>
                  <a:gd name="connsiteY90" fmla="*/ 46463 h 96812"/>
                  <a:gd name="connsiteX91" fmla="*/ 710489 w 1514817"/>
                  <a:gd name="connsiteY91" fmla="*/ 47378 h 96812"/>
                  <a:gd name="connsiteX92" fmla="*/ 710489 w 1514817"/>
                  <a:gd name="connsiteY92" fmla="*/ 47378 h 96812"/>
                  <a:gd name="connsiteX93" fmla="*/ 725576 w 1514817"/>
                  <a:gd name="connsiteY93" fmla="*/ 48292 h 96812"/>
                  <a:gd name="connsiteX94" fmla="*/ 725576 w 1514817"/>
                  <a:gd name="connsiteY94" fmla="*/ 48292 h 96812"/>
                  <a:gd name="connsiteX95" fmla="*/ 740721 w 1514817"/>
                  <a:gd name="connsiteY95" fmla="*/ 49206 h 96812"/>
                  <a:gd name="connsiteX96" fmla="*/ 740721 w 1514817"/>
                  <a:gd name="connsiteY96" fmla="*/ 49206 h 96812"/>
                  <a:gd name="connsiteX97" fmla="*/ 755809 w 1514817"/>
                  <a:gd name="connsiteY97" fmla="*/ 50178 h 96812"/>
                  <a:gd name="connsiteX98" fmla="*/ 755809 w 1514817"/>
                  <a:gd name="connsiteY98" fmla="*/ 50178 h 96812"/>
                  <a:gd name="connsiteX99" fmla="*/ 770954 w 1514817"/>
                  <a:gd name="connsiteY99" fmla="*/ 51092 h 96812"/>
                  <a:gd name="connsiteX100" fmla="*/ 770954 w 1514817"/>
                  <a:gd name="connsiteY100" fmla="*/ 51092 h 96812"/>
                  <a:gd name="connsiteX101" fmla="*/ 789013 w 1514817"/>
                  <a:gd name="connsiteY101" fmla="*/ 52178 h 96812"/>
                  <a:gd name="connsiteX102" fmla="*/ 789013 w 1514817"/>
                  <a:gd name="connsiteY102" fmla="*/ 52178 h 96812"/>
                  <a:gd name="connsiteX103" fmla="*/ 801186 w 1514817"/>
                  <a:gd name="connsiteY103" fmla="*/ 52921 h 96812"/>
                  <a:gd name="connsiteX104" fmla="*/ 801186 w 1514817"/>
                  <a:gd name="connsiteY104" fmla="*/ 52921 h 96812"/>
                  <a:gd name="connsiteX105" fmla="*/ 816273 w 1514817"/>
                  <a:gd name="connsiteY105" fmla="*/ 53893 h 96812"/>
                  <a:gd name="connsiteX106" fmla="*/ 816273 w 1514817"/>
                  <a:gd name="connsiteY106" fmla="*/ 53893 h 96812"/>
                  <a:gd name="connsiteX107" fmla="*/ 831418 w 1514817"/>
                  <a:gd name="connsiteY107" fmla="*/ 54807 h 96812"/>
                  <a:gd name="connsiteX108" fmla="*/ 831418 w 1514817"/>
                  <a:gd name="connsiteY108" fmla="*/ 54807 h 96812"/>
                  <a:gd name="connsiteX109" fmla="*/ 846563 w 1514817"/>
                  <a:gd name="connsiteY109" fmla="*/ 55721 h 96812"/>
                  <a:gd name="connsiteX110" fmla="*/ 846563 w 1514817"/>
                  <a:gd name="connsiteY110" fmla="*/ 55721 h 96812"/>
                  <a:gd name="connsiteX111" fmla="*/ 861651 w 1514817"/>
                  <a:gd name="connsiteY111" fmla="*/ 56636 h 96812"/>
                  <a:gd name="connsiteX112" fmla="*/ 861651 w 1514817"/>
                  <a:gd name="connsiteY112" fmla="*/ 56636 h 96812"/>
                  <a:gd name="connsiteX113" fmla="*/ 876738 w 1514817"/>
                  <a:gd name="connsiteY113" fmla="*/ 57608 h 96812"/>
                  <a:gd name="connsiteX114" fmla="*/ 876738 w 1514817"/>
                  <a:gd name="connsiteY114" fmla="*/ 57608 h 96812"/>
                  <a:gd name="connsiteX115" fmla="*/ 891883 w 1514817"/>
                  <a:gd name="connsiteY115" fmla="*/ 58522 h 96812"/>
                  <a:gd name="connsiteX116" fmla="*/ 891883 w 1514817"/>
                  <a:gd name="connsiteY116" fmla="*/ 58522 h 96812"/>
                  <a:gd name="connsiteX117" fmla="*/ 907027 w 1514817"/>
                  <a:gd name="connsiteY117" fmla="*/ 59436 h 96812"/>
                  <a:gd name="connsiteX118" fmla="*/ 907027 w 1514817"/>
                  <a:gd name="connsiteY118" fmla="*/ 59436 h 96812"/>
                  <a:gd name="connsiteX119" fmla="*/ 925030 w 1514817"/>
                  <a:gd name="connsiteY119" fmla="*/ 60579 h 96812"/>
                  <a:gd name="connsiteX120" fmla="*/ 925030 w 1514817"/>
                  <a:gd name="connsiteY120" fmla="*/ 60579 h 96812"/>
                  <a:gd name="connsiteX121" fmla="*/ 937260 w 1514817"/>
                  <a:gd name="connsiteY121" fmla="*/ 61322 h 96812"/>
                  <a:gd name="connsiteX122" fmla="*/ 937260 w 1514817"/>
                  <a:gd name="connsiteY122" fmla="*/ 61322 h 96812"/>
                  <a:gd name="connsiteX123" fmla="*/ 952348 w 1514817"/>
                  <a:gd name="connsiteY123" fmla="*/ 62236 h 96812"/>
                  <a:gd name="connsiteX124" fmla="*/ 952348 w 1514817"/>
                  <a:gd name="connsiteY124" fmla="*/ 62236 h 96812"/>
                  <a:gd name="connsiteX125" fmla="*/ 967492 w 1514817"/>
                  <a:gd name="connsiteY125" fmla="*/ 63151 h 96812"/>
                  <a:gd name="connsiteX126" fmla="*/ 967492 w 1514817"/>
                  <a:gd name="connsiteY126" fmla="*/ 63151 h 96812"/>
                  <a:gd name="connsiteX127" fmla="*/ 982580 w 1514817"/>
                  <a:gd name="connsiteY127" fmla="*/ 64122 h 96812"/>
                  <a:gd name="connsiteX128" fmla="*/ 982580 w 1514817"/>
                  <a:gd name="connsiteY128" fmla="*/ 64122 h 96812"/>
                  <a:gd name="connsiteX129" fmla="*/ 1000639 w 1514817"/>
                  <a:gd name="connsiteY129" fmla="*/ 65208 h 96812"/>
                  <a:gd name="connsiteX130" fmla="*/ 1000639 w 1514817"/>
                  <a:gd name="connsiteY130" fmla="*/ 65208 h 96812"/>
                  <a:gd name="connsiteX131" fmla="*/ 1012812 w 1514817"/>
                  <a:gd name="connsiteY131" fmla="*/ 65951 h 96812"/>
                  <a:gd name="connsiteX132" fmla="*/ 1012812 w 1514817"/>
                  <a:gd name="connsiteY132" fmla="*/ 65951 h 96812"/>
                  <a:gd name="connsiteX133" fmla="*/ 1027957 w 1514817"/>
                  <a:gd name="connsiteY133" fmla="*/ 66866 h 96812"/>
                  <a:gd name="connsiteX134" fmla="*/ 1027957 w 1514817"/>
                  <a:gd name="connsiteY134" fmla="*/ 66866 h 96812"/>
                  <a:gd name="connsiteX135" fmla="*/ 1045959 w 1514817"/>
                  <a:gd name="connsiteY135" fmla="*/ 68009 h 96812"/>
                  <a:gd name="connsiteX136" fmla="*/ 1045959 w 1514817"/>
                  <a:gd name="connsiteY136" fmla="*/ 68009 h 96812"/>
                  <a:gd name="connsiteX137" fmla="*/ 1058189 w 1514817"/>
                  <a:gd name="connsiteY137" fmla="*/ 68752 h 96812"/>
                  <a:gd name="connsiteX138" fmla="*/ 1058189 w 1514817"/>
                  <a:gd name="connsiteY138" fmla="*/ 68752 h 96812"/>
                  <a:gd name="connsiteX139" fmla="*/ 1073277 w 1514817"/>
                  <a:gd name="connsiteY139" fmla="*/ 69666 h 96812"/>
                  <a:gd name="connsiteX140" fmla="*/ 1073277 w 1514817"/>
                  <a:gd name="connsiteY140" fmla="*/ 69666 h 96812"/>
                  <a:gd name="connsiteX141" fmla="*/ 1088422 w 1514817"/>
                  <a:gd name="connsiteY141" fmla="*/ 70580 h 96812"/>
                  <a:gd name="connsiteX142" fmla="*/ 1088422 w 1514817"/>
                  <a:gd name="connsiteY142" fmla="*/ 70580 h 96812"/>
                  <a:gd name="connsiteX143" fmla="*/ 1103509 w 1514817"/>
                  <a:gd name="connsiteY143" fmla="*/ 71552 h 96812"/>
                  <a:gd name="connsiteX144" fmla="*/ 1103509 w 1514817"/>
                  <a:gd name="connsiteY144" fmla="*/ 71552 h 96812"/>
                  <a:gd name="connsiteX145" fmla="*/ 1118654 w 1514817"/>
                  <a:gd name="connsiteY145" fmla="*/ 72467 h 96812"/>
                  <a:gd name="connsiteX146" fmla="*/ 1118654 w 1514817"/>
                  <a:gd name="connsiteY146" fmla="*/ 72467 h 96812"/>
                  <a:gd name="connsiteX147" fmla="*/ 1133742 w 1514817"/>
                  <a:gd name="connsiteY147" fmla="*/ 73381 h 96812"/>
                  <a:gd name="connsiteX148" fmla="*/ 1133742 w 1514817"/>
                  <a:gd name="connsiteY148" fmla="*/ 73381 h 96812"/>
                  <a:gd name="connsiteX149" fmla="*/ 1148887 w 1514817"/>
                  <a:gd name="connsiteY149" fmla="*/ 74295 h 96812"/>
                  <a:gd name="connsiteX150" fmla="*/ 1148887 w 1514817"/>
                  <a:gd name="connsiteY150" fmla="*/ 74295 h 96812"/>
                  <a:gd name="connsiteX151" fmla="*/ 1163974 w 1514817"/>
                  <a:gd name="connsiteY151" fmla="*/ 75267 h 96812"/>
                  <a:gd name="connsiteX152" fmla="*/ 1163974 w 1514817"/>
                  <a:gd name="connsiteY152" fmla="*/ 75267 h 96812"/>
                  <a:gd name="connsiteX153" fmla="*/ 1179119 w 1514817"/>
                  <a:gd name="connsiteY153" fmla="*/ 76181 h 96812"/>
                  <a:gd name="connsiteX154" fmla="*/ 1179119 w 1514817"/>
                  <a:gd name="connsiteY154" fmla="*/ 76181 h 96812"/>
                  <a:gd name="connsiteX155" fmla="*/ 1194206 w 1514817"/>
                  <a:gd name="connsiteY155" fmla="*/ 77095 h 96812"/>
                  <a:gd name="connsiteX156" fmla="*/ 1194206 w 1514817"/>
                  <a:gd name="connsiteY156" fmla="*/ 77095 h 96812"/>
                  <a:gd name="connsiteX157" fmla="*/ 1212266 w 1514817"/>
                  <a:gd name="connsiteY157" fmla="*/ 78239 h 96812"/>
                  <a:gd name="connsiteX158" fmla="*/ 1212266 w 1514817"/>
                  <a:gd name="connsiteY158" fmla="*/ 78239 h 96812"/>
                  <a:gd name="connsiteX159" fmla="*/ 1224439 w 1514817"/>
                  <a:gd name="connsiteY159" fmla="*/ 78982 h 96812"/>
                  <a:gd name="connsiteX160" fmla="*/ 1224439 w 1514817"/>
                  <a:gd name="connsiteY160" fmla="*/ 78982 h 96812"/>
                  <a:gd name="connsiteX161" fmla="*/ 1239584 w 1514817"/>
                  <a:gd name="connsiteY161" fmla="*/ 79896 h 96812"/>
                  <a:gd name="connsiteX162" fmla="*/ 1239584 w 1514817"/>
                  <a:gd name="connsiteY162" fmla="*/ 79896 h 96812"/>
                  <a:gd name="connsiteX163" fmla="*/ 1254671 w 1514817"/>
                  <a:gd name="connsiteY163" fmla="*/ 80810 h 96812"/>
                  <a:gd name="connsiteX164" fmla="*/ 1254671 w 1514817"/>
                  <a:gd name="connsiteY164" fmla="*/ 80810 h 96812"/>
                  <a:gd name="connsiteX165" fmla="*/ 1272730 w 1514817"/>
                  <a:gd name="connsiteY165" fmla="*/ 81954 h 96812"/>
                  <a:gd name="connsiteX166" fmla="*/ 1272730 w 1514817"/>
                  <a:gd name="connsiteY166" fmla="*/ 81954 h 96812"/>
                  <a:gd name="connsiteX167" fmla="*/ 1284903 w 1514817"/>
                  <a:gd name="connsiteY167" fmla="*/ 82696 h 96812"/>
                  <a:gd name="connsiteX168" fmla="*/ 1284903 w 1514817"/>
                  <a:gd name="connsiteY168" fmla="*/ 82696 h 96812"/>
                  <a:gd name="connsiteX169" fmla="*/ 1300048 w 1514817"/>
                  <a:gd name="connsiteY169" fmla="*/ 83610 h 96812"/>
                  <a:gd name="connsiteX170" fmla="*/ 1300048 w 1514817"/>
                  <a:gd name="connsiteY170" fmla="*/ 83610 h 96812"/>
                  <a:gd name="connsiteX171" fmla="*/ 1315136 w 1514817"/>
                  <a:gd name="connsiteY171" fmla="*/ 84525 h 96812"/>
                  <a:gd name="connsiteX172" fmla="*/ 1315136 w 1514817"/>
                  <a:gd name="connsiteY172" fmla="*/ 84525 h 96812"/>
                  <a:gd name="connsiteX173" fmla="*/ 1333195 w 1514817"/>
                  <a:gd name="connsiteY173" fmla="*/ 85668 h 96812"/>
                  <a:gd name="connsiteX174" fmla="*/ 1333195 w 1514817"/>
                  <a:gd name="connsiteY174" fmla="*/ 85668 h 96812"/>
                  <a:gd name="connsiteX175" fmla="*/ 1345368 w 1514817"/>
                  <a:gd name="connsiteY175" fmla="*/ 86411 h 96812"/>
                  <a:gd name="connsiteX176" fmla="*/ 1345368 w 1514817"/>
                  <a:gd name="connsiteY176" fmla="*/ 86411 h 96812"/>
                  <a:gd name="connsiteX177" fmla="*/ 1360513 w 1514817"/>
                  <a:gd name="connsiteY177" fmla="*/ 87325 h 96812"/>
                  <a:gd name="connsiteX178" fmla="*/ 1360513 w 1514817"/>
                  <a:gd name="connsiteY178" fmla="*/ 87325 h 96812"/>
                  <a:gd name="connsiteX179" fmla="*/ 1375600 w 1514817"/>
                  <a:gd name="connsiteY179" fmla="*/ 88240 h 96812"/>
                  <a:gd name="connsiteX180" fmla="*/ 1375600 w 1514817"/>
                  <a:gd name="connsiteY180" fmla="*/ 88240 h 96812"/>
                  <a:gd name="connsiteX181" fmla="*/ 1393660 w 1514817"/>
                  <a:gd name="connsiteY181" fmla="*/ 89383 h 96812"/>
                  <a:gd name="connsiteX182" fmla="*/ 1393660 w 1514817"/>
                  <a:gd name="connsiteY182" fmla="*/ 89383 h 96812"/>
                  <a:gd name="connsiteX183" fmla="*/ 1405833 w 1514817"/>
                  <a:gd name="connsiteY183" fmla="*/ 90126 h 96812"/>
                  <a:gd name="connsiteX184" fmla="*/ 1405833 w 1514817"/>
                  <a:gd name="connsiteY184" fmla="*/ 90126 h 96812"/>
                  <a:gd name="connsiteX185" fmla="*/ 1423892 w 1514817"/>
                  <a:gd name="connsiteY185" fmla="*/ 91212 h 96812"/>
                  <a:gd name="connsiteX186" fmla="*/ 1423892 w 1514817"/>
                  <a:gd name="connsiteY186" fmla="*/ 91212 h 96812"/>
                  <a:gd name="connsiteX187" fmla="*/ 1436065 w 1514817"/>
                  <a:gd name="connsiteY187" fmla="*/ 91955 h 96812"/>
                  <a:gd name="connsiteX188" fmla="*/ 1436065 w 1514817"/>
                  <a:gd name="connsiteY188" fmla="*/ 91955 h 96812"/>
                  <a:gd name="connsiteX189" fmla="*/ 1451210 w 1514817"/>
                  <a:gd name="connsiteY189" fmla="*/ 92926 h 96812"/>
                  <a:gd name="connsiteX190" fmla="*/ 1451210 w 1514817"/>
                  <a:gd name="connsiteY190" fmla="*/ 92926 h 96812"/>
                  <a:gd name="connsiteX191" fmla="*/ 1469269 w 1514817"/>
                  <a:gd name="connsiteY191" fmla="*/ 94012 h 96812"/>
                  <a:gd name="connsiteX192" fmla="*/ 1469269 w 1514817"/>
                  <a:gd name="connsiteY192" fmla="*/ 94012 h 96812"/>
                  <a:gd name="connsiteX193" fmla="*/ 1481442 w 1514817"/>
                  <a:gd name="connsiteY193" fmla="*/ 94755 h 96812"/>
                  <a:gd name="connsiteX194" fmla="*/ 1481442 w 1514817"/>
                  <a:gd name="connsiteY194" fmla="*/ 94755 h 96812"/>
                  <a:gd name="connsiteX195" fmla="*/ 1496587 w 1514817"/>
                  <a:gd name="connsiteY195" fmla="*/ 95726 h 96812"/>
                  <a:gd name="connsiteX196" fmla="*/ 1496587 w 1514817"/>
                  <a:gd name="connsiteY196" fmla="*/ 95726 h 96812"/>
                  <a:gd name="connsiteX197" fmla="*/ 1514589 w 1514817"/>
                  <a:gd name="connsiteY197" fmla="*/ 96812 h 96812"/>
                  <a:gd name="connsiteX198" fmla="*/ 1514818 w 1514817"/>
                  <a:gd name="connsiteY198" fmla="*/ 93098 h 96812"/>
                  <a:gd name="connsiteX199" fmla="*/ 1499730 w 1514817"/>
                  <a:gd name="connsiteY199" fmla="*/ 92183 h 96812"/>
                  <a:gd name="connsiteX200" fmla="*/ 1499730 w 1514817"/>
                  <a:gd name="connsiteY200" fmla="*/ 92183 h 96812"/>
                  <a:gd name="connsiteX201" fmla="*/ 1481671 w 1514817"/>
                  <a:gd name="connsiteY201" fmla="*/ 91040 h 96812"/>
                  <a:gd name="connsiteX202" fmla="*/ 1481671 w 1514817"/>
                  <a:gd name="connsiteY202" fmla="*/ 91040 h 96812"/>
                  <a:gd name="connsiteX203" fmla="*/ 1469498 w 1514817"/>
                  <a:gd name="connsiteY203" fmla="*/ 90297 h 96812"/>
                  <a:gd name="connsiteX204" fmla="*/ 1469498 w 1514817"/>
                  <a:gd name="connsiteY204" fmla="*/ 90297 h 96812"/>
                  <a:gd name="connsiteX205" fmla="*/ 1454353 w 1514817"/>
                  <a:gd name="connsiteY205" fmla="*/ 89383 h 96812"/>
                  <a:gd name="connsiteX206" fmla="*/ 1454353 w 1514817"/>
                  <a:gd name="connsiteY206" fmla="*/ 89383 h 96812"/>
                  <a:gd name="connsiteX207" fmla="*/ 1439265 w 1514817"/>
                  <a:gd name="connsiteY207" fmla="*/ 88468 h 96812"/>
                  <a:gd name="connsiteX208" fmla="*/ 1439265 w 1514817"/>
                  <a:gd name="connsiteY208" fmla="*/ 88468 h 96812"/>
                  <a:gd name="connsiteX209" fmla="*/ 1424121 w 1514817"/>
                  <a:gd name="connsiteY209" fmla="*/ 87554 h 96812"/>
                  <a:gd name="connsiteX210" fmla="*/ 1424121 w 1514817"/>
                  <a:gd name="connsiteY210" fmla="*/ 87554 h 96812"/>
                  <a:gd name="connsiteX211" fmla="*/ 1409033 w 1514817"/>
                  <a:gd name="connsiteY211" fmla="*/ 86582 h 96812"/>
                  <a:gd name="connsiteX212" fmla="*/ 1409033 w 1514817"/>
                  <a:gd name="connsiteY212" fmla="*/ 86582 h 96812"/>
                  <a:gd name="connsiteX213" fmla="*/ 1393889 w 1514817"/>
                  <a:gd name="connsiteY213" fmla="*/ 85668 h 96812"/>
                  <a:gd name="connsiteX214" fmla="*/ 1393889 w 1514817"/>
                  <a:gd name="connsiteY214" fmla="*/ 85668 h 96812"/>
                  <a:gd name="connsiteX215" fmla="*/ 1378801 w 1514817"/>
                  <a:gd name="connsiteY215" fmla="*/ 84754 h 96812"/>
                  <a:gd name="connsiteX216" fmla="*/ 1378801 w 1514817"/>
                  <a:gd name="connsiteY216" fmla="*/ 84754 h 96812"/>
                  <a:gd name="connsiteX217" fmla="*/ 1363656 w 1514817"/>
                  <a:gd name="connsiteY217" fmla="*/ 83839 h 96812"/>
                  <a:gd name="connsiteX218" fmla="*/ 1363656 w 1514817"/>
                  <a:gd name="connsiteY218" fmla="*/ 83839 h 96812"/>
                  <a:gd name="connsiteX219" fmla="*/ 1348511 w 1514817"/>
                  <a:gd name="connsiteY219" fmla="*/ 82868 h 96812"/>
                  <a:gd name="connsiteX220" fmla="*/ 1348511 w 1514817"/>
                  <a:gd name="connsiteY220" fmla="*/ 82868 h 96812"/>
                  <a:gd name="connsiteX221" fmla="*/ 1333424 w 1514817"/>
                  <a:gd name="connsiteY221" fmla="*/ 81954 h 96812"/>
                  <a:gd name="connsiteX222" fmla="*/ 1333424 w 1514817"/>
                  <a:gd name="connsiteY222" fmla="*/ 81954 h 96812"/>
                  <a:gd name="connsiteX223" fmla="*/ 1318279 w 1514817"/>
                  <a:gd name="connsiteY223" fmla="*/ 81039 h 96812"/>
                  <a:gd name="connsiteX224" fmla="*/ 1318279 w 1514817"/>
                  <a:gd name="connsiteY224" fmla="*/ 81039 h 96812"/>
                  <a:gd name="connsiteX225" fmla="*/ 1303192 w 1514817"/>
                  <a:gd name="connsiteY225" fmla="*/ 80067 h 96812"/>
                  <a:gd name="connsiteX226" fmla="*/ 1303192 w 1514817"/>
                  <a:gd name="connsiteY226" fmla="*/ 80067 h 96812"/>
                  <a:gd name="connsiteX227" fmla="*/ 1288047 w 1514817"/>
                  <a:gd name="connsiteY227" fmla="*/ 79153 h 96812"/>
                  <a:gd name="connsiteX228" fmla="*/ 1288047 w 1514817"/>
                  <a:gd name="connsiteY228" fmla="*/ 79153 h 96812"/>
                  <a:gd name="connsiteX229" fmla="*/ 1272959 w 1514817"/>
                  <a:gd name="connsiteY229" fmla="*/ 78239 h 96812"/>
                  <a:gd name="connsiteX230" fmla="*/ 1272959 w 1514817"/>
                  <a:gd name="connsiteY230" fmla="*/ 78239 h 96812"/>
                  <a:gd name="connsiteX231" fmla="*/ 1257814 w 1514817"/>
                  <a:gd name="connsiteY231" fmla="*/ 77324 h 96812"/>
                  <a:gd name="connsiteX232" fmla="*/ 1257814 w 1514817"/>
                  <a:gd name="connsiteY232" fmla="*/ 77324 h 96812"/>
                  <a:gd name="connsiteX233" fmla="*/ 1242727 w 1514817"/>
                  <a:gd name="connsiteY233" fmla="*/ 76352 h 96812"/>
                  <a:gd name="connsiteX234" fmla="*/ 1242727 w 1514817"/>
                  <a:gd name="connsiteY234" fmla="*/ 76352 h 96812"/>
                  <a:gd name="connsiteX235" fmla="*/ 1227582 w 1514817"/>
                  <a:gd name="connsiteY235" fmla="*/ 75438 h 96812"/>
                  <a:gd name="connsiteX236" fmla="*/ 1227582 w 1514817"/>
                  <a:gd name="connsiteY236" fmla="*/ 75438 h 96812"/>
                  <a:gd name="connsiteX237" fmla="*/ 1212494 w 1514817"/>
                  <a:gd name="connsiteY237" fmla="*/ 74524 h 96812"/>
                  <a:gd name="connsiteX238" fmla="*/ 1212494 w 1514817"/>
                  <a:gd name="connsiteY238" fmla="*/ 74524 h 96812"/>
                  <a:gd name="connsiteX239" fmla="*/ 1197350 w 1514817"/>
                  <a:gd name="connsiteY239" fmla="*/ 73609 h 96812"/>
                  <a:gd name="connsiteX240" fmla="*/ 1197350 w 1514817"/>
                  <a:gd name="connsiteY240" fmla="*/ 73609 h 96812"/>
                  <a:gd name="connsiteX241" fmla="*/ 1182262 w 1514817"/>
                  <a:gd name="connsiteY241" fmla="*/ 72638 h 96812"/>
                  <a:gd name="connsiteX242" fmla="*/ 1182262 w 1514817"/>
                  <a:gd name="connsiteY242" fmla="*/ 72638 h 96812"/>
                  <a:gd name="connsiteX243" fmla="*/ 1167117 w 1514817"/>
                  <a:gd name="connsiteY243" fmla="*/ 71724 h 96812"/>
                  <a:gd name="connsiteX244" fmla="*/ 1167117 w 1514817"/>
                  <a:gd name="connsiteY244" fmla="*/ 71724 h 96812"/>
                  <a:gd name="connsiteX245" fmla="*/ 1152030 w 1514817"/>
                  <a:gd name="connsiteY245" fmla="*/ 70809 h 96812"/>
                  <a:gd name="connsiteX246" fmla="*/ 1152030 w 1514817"/>
                  <a:gd name="connsiteY246" fmla="*/ 70809 h 96812"/>
                  <a:gd name="connsiteX247" fmla="*/ 1136885 w 1514817"/>
                  <a:gd name="connsiteY247" fmla="*/ 69894 h 96812"/>
                  <a:gd name="connsiteX248" fmla="*/ 1136885 w 1514817"/>
                  <a:gd name="connsiteY248" fmla="*/ 69894 h 96812"/>
                  <a:gd name="connsiteX249" fmla="*/ 1121797 w 1514817"/>
                  <a:gd name="connsiteY249" fmla="*/ 68923 h 96812"/>
                  <a:gd name="connsiteX250" fmla="*/ 1121797 w 1514817"/>
                  <a:gd name="connsiteY250" fmla="*/ 68923 h 96812"/>
                  <a:gd name="connsiteX251" fmla="*/ 1106653 w 1514817"/>
                  <a:gd name="connsiteY251" fmla="*/ 68009 h 96812"/>
                  <a:gd name="connsiteX252" fmla="*/ 1106653 w 1514817"/>
                  <a:gd name="connsiteY252" fmla="*/ 68009 h 96812"/>
                  <a:gd name="connsiteX253" fmla="*/ 1091565 w 1514817"/>
                  <a:gd name="connsiteY253" fmla="*/ 67094 h 96812"/>
                  <a:gd name="connsiteX254" fmla="*/ 1091565 w 1514817"/>
                  <a:gd name="connsiteY254" fmla="*/ 67094 h 96812"/>
                  <a:gd name="connsiteX255" fmla="*/ 1076420 w 1514817"/>
                  <a:gd name="connsiteY255" fmla="*/ 66123 h 96812"/>
                  <a:gd name="connsiteX256" fmla="*/ 1076420 w 1514817"/>
                  <a:gd name="connsiteY256" fmla="*/ 66123 h 96812"/>
                  <a:gd name="connsiteX257" fmla="*/ 1058418 w 1514817"/>
                  <a:gd name="connsiteY257" fmla="*/ 65037 h 96812"/>
                  <a:gd name="connsiteX258" fmla="*/ 1058418 w 1514817"/>
                  <a:gd name="connsiteY258" fmla="*/ 65037 h 96812"/>
                  <a:gd name="connsiteX259" fmla="*/ 1046188 w 1514817"/>
                  <a:gd name="connsiteY259" fmla="*/ 64294 h 96812"/>
                  <a:gd name="connsiteX260" fmla="*/ 1046188 w 1514817"/>
                  <a:gd name="connsiteY260" fmla="*/ 64294 h 96812"/>
                  <a:gd name="connsiteX261" fmla="*/ 1031100 w 1514817"/>
                  <a:gd name="connsiteY261" fmla="*/ 63380 h 96812"/>
                  <a:gd name="connsiteX262" fmla="*/ 1031100 w 1514817"/>
                  <a:gd name="connsiteY262" fmla="*/ 63380 h 96812"/>
                  <a:gd name="connsiteX263" fmla="*/ 1013041 w 1514817"/>
                  <a:gd name="connsiteY263" fmla="*/ 62236 h 96812"/>
                  <a:gd name="connsiteX264" fmla="*/ 1013041 w 1514817"/>
                  <a:gd name="connsiteY264" fmla="*/ 62236 h 96812"/>
                  <a:gd name="connsiteX265" fmla="*/ 1000868 w 1514817"/>
                  <a:gd name="connsiteY265" fmla="*/ 61493 h 96812"/>
                  <a:gd name="connsiteX266" fmla="*/ 1000868 w 1514817"/>
                  <a:gd name="connsiteY266" fmla="*/ 61493 h 96812"/>
                  <a:gd name="connsiteX267" fmla="*/ 985723 w 1514817"/>
                  <a:gd name="connsiteY267" fmla="*/ 60579 h 96812"/>
                  <a:gd name="connsiteX268" fmla="*/ 985723 w 1514817"/>
                  <a:gd name="connsiteY268" fmla="*/ 60579 h 96812"/>
                  <a:gd name="connsiteX269" fmla="*/ 970635 w 1514817"/>
                  <a:gd name="connsiteY269" fmla="*/ 59665 h 96812"/>
                  <a:gd name="connsiteX270" fmla="*/ 970635 w 1514817"/>
                  <a:gd name="connsiteY270" fmla="*/ 59665 h 96812"/>
                  <a:gd name="connsiteX271" fmla="*/ 955491 w 1514817"/>
                  <a:gd name="connsiteY271" fmla="*/ 58693 h 96812"/>
                  <a:gd name="connsiteX272" fmla="*/ 955491 w 1514817"/>
                  <a:gd name="connsiteY272" fmla="*/ 58693 h 96812"/>
                  <a:gd name="connsiteX273" fmla="*/ 940403 w 1514817"/>
                  <a:gd name="connsiteY273" fmla="*/ 57779 h 96812"/>
                  <a:gd name="connsiteX274" fmla="*/ 940403 w 1514817"/>
                  <a:gd name="connsiteY274" fmla="*/ 57779 h 96812"/>
                  <a:gd name="connsiteX275" fmla="*/ 925259 w 1514817"/>
                  <a:gd name="connsiteY275" fmla="*/ 56865 h 96812"/>
                  <a:gd name="connsiteX276" fmla="*/ 925259 w 1514817"/>
                  <a:gd name="connsiteY276" fmla="*/ 56865 h 96812"/>
                  <a:gd name="connsiteX277" fmla="*/ 910171 w 1514817"/>
                  <a:gd name="connsiteY277" fmla="*/ 55950 h 96812"/>
                  <a:gd name="connsiteX278" fmla="*/ 910171 w 1514817"/>
                  <a:gd name="connsiteY278" fmla="*/ 55950 h 96812"/>
                  <a:gd name="connsiteX279" fmla="*/ 895026 w 1514817"/>
                  <a:gd name="connsiteY279" fmla="*/ 54978 h 96812"/>
                  <a:gd name="connsiteX280" fmla="*/ 895026 w 1514817"/>
                  <a:gd name="connsiteY280" fmla="*/ 54978 h 96812"/>
                  <a:gd name="connsiteX281" fmla="*/ 879938 w 1514817"/>
                  <a:gd name="connsiteY281" fmla="*/ 54064 h 96812"/>
                  <a:gd name="connsiteX282" fmla="*/ 879938 w 1514817"/>
                  <a:gd name="connsiteY282" fmla="*/ 54064 h 96812"/>
                  <a:gd name="connsiteX283" fmla="*/ 864794 w 1514817"/>
                  <a:gd name="connsiteY283" fmla="*/ 53150 h 96812"/>
                  <a:gd name="connsiteX284" fmla="*/ 864794 w 1514817"/>
                  <a:gd name="connsiteY284" fmla="*/ 53150 h 96812"/>
                  <a:gd name="connsiteX285" fmla="*/ 846734 w 1514817"/>
                  <a:gd name="connsiteY285" fmla="*/ 52006 h 96812"/>
                  <a:gd name="connsiteX286" fmla="*/ 846734 w 1514817"/>
                  <a:gd name="connsiteY286" fmla="*/ 52006 h 96812"/>
                  <a:gd name="connsiteX287" fmla="*/ 834562 w 1514817"/>
                  <a:gd name="connsiteY287" fmla="*/ 51263 h 96812"/>
                  <a:gd name="connsiteX288" fmla="*/ 834562 w 1514817"/>
                  <a:gd name="connsiteY288" fmla="*/ 51263 h 96812"/>
                  <a:gd name="connsiteX289" fmla="*/ 819417 w 1514817"/>
                  <a:gd name="connsiteY289" fmla="*/ 50349 h 96812"/>
                  <a:gd name="connsiteX290" fmla="*/ 819417 w 1514817"/>
                  <a:gd name="connsiteY290" fmla="*/ 50349 h 96812"/>
                  <a:gd name="connsiteX291" fmla="*/ 804329 w 1514817"/>
                  <a:gd name="connsiteY291" fmla="*/ 49435 h 96812"/>
                  <a:gd name="connsiteX292" fmla="*/ 804329 w 1514817"/>
                  <a:gd name="connsiteY292" fmla="*/ 49435 h 96812"/>
                  <a:gd name="connsiteX293" fmla="*/ 789184 w 1514817"/>
                  <a:gd name="connsiteY293" fmla="*/ 48463 h 96812"/>
                  <a:gd name="connsiteX294" fmla="*/ 789184 w 1514817"/>
                  <a:gd name="connsiteY294" fmla="*/ 48463 h 96812"/>
                  <a:gd name="connsiteX295" fmla="*/ 774097 w 1514817"/>
                  <a:gd name="connsiteY295" fmla="*/ 47549 h 96812"/>
                  <a:gd name="connsiteX296" fmla="*/ 774097 w 1514817"/>
                  <a:gd name="connsiteY296" fmla="*/ 47549 h 96812"/>
                  <a:gd name="connsiteX297" fmla="*/ 758952 w 1514817"/>
                  <a:gd name="connsiteY297" fmla="*/ 46635 h 96812"/>
                  <a:gd name="connsiteX298" fmla="*/ 758952 w 1514817"/>
                  <a:gd name="connsiteY298" fmla="*/ 46635 h 96812"/>
                  <a:gd name="connsiteX299" fmla="*/ 743864 w 1514817"/>
                  <a:gd name="connsiteY299" fmla="*/ 45720 h 96812"/>
                  <a:gd name="connsiteX300" fmla="*/ 743864 w 1514817"/>
                  <a:gd name="connsiteY300" fmla="*/ 45720 h 96812"/>
                  <a:gd name="connsiteX301" fmla="*/ 728720 w 1514817"/>
                  <a:gd name="connsiteY301" fmla="*/ 44749 h 96812"/>
                  <a:gd name="connsiteX302" fmla="*/ 728720 w 1514817"/>
                  <a:gd name="connsiteY302" fmla="*/ 44749 h 96812"/>
                  <a:gd name="connsiteX303" fmla="*/ 713632 w 1514817"/>
                  <a:gd name="connsiteY303" fmla="*/ 43834 h 96812"/>
                  <a:gd name="connsiteX304" fmla="*/ 713632 w 1514817"/>
                  <a:gd name="connsiteY304" fmla="*/ 43834 h 96812"/>
                  <a:gd name="connsiteX305" fmla="*/ 698487 w 1514817"/>
                  <a:gd name="connsiteY305" fmla="*/ 42920 h 96812"/>
                  <a:gd name="connsiteX306" fmla="*/ 698487 w 1514817"/>
                  <a:gd name="connsiteY306" fmla="*/ 42920 h 96812"/>
                  <a:gd name="connsiteX307" fmla="*/ 683399 w 1514817"/>
                  <a:gd name="connsiteY307" fmla="*/ 42005 h 96812"/>
                  <a:gd name="connsiteX308" fmla="*/ 683399 w 1514817"/>
                  <a:gd name="connsiteY308" fmla="*/ 42005 h 96812"/>
                  <a:gd name="connsiteX309" fmla="*/ 668255 w 1514817"/>
                  <a:gd name="connsiteY309" fmla="*/ 41034 h 96812"/>
                  <a:gd name="connsiteX310" fmla="*/ 668255 w 1514817"/>
                  <a:gd name="connsiteY310" fmla="*/ 41034 h 96812"/>
                  <a:gd name="connsiteX311" fmla="*/ 653167 w 1514817"/>
                  <a:gd name="connsiteY311" fmla="*/ 40119 h 96812"/>
                  <a:gd name="connsiteX312" fmla="*/ 653167 w 1514817"/>
                  <a:gd name="connsiteY312" fmla="*/ 40119 h 96812"/>
                  <a:gd name="connsiteX313" fmla="*/ 636994 w 1514817"/>
                  <a:gd name="connsiteY313" fmla="*/ 39148 h 96812"/>
                  <a:gd name="connsiteX314" fmla="*/ 620020 w 1514817"/>
                  <a:gd name="connsiteY314" fmla="*/ 38062 h 96812"/>
                  <a:gd name="connsiteX315" fmla="*/ 620020 w 1514817"/>
                  <a:gd name="connsiteY315" fmla="*/ 38062 h 96812"/>
                  <a:gd name="connsiteX316" fmla="*/ 607790 w 1514817"/>
                  <a:gd name="connsiteY316" fmla="*/ 37319 h 96812"/>
                  <a:gd name="connsiteX317" fmla="*/ 607790 w 1514817"/>
                  <a:gd name="connsiteY317" fmla="*/ 37319 h 96812"/>
                  <a:gd name="connsiteX318" fmla="*/ 589788 w 1514817"/>
                  <a:gd name="connsiteY318" fmla="*/ 36234 h 96812"/>
                  <a:gd name="connsiteX319" fmla="*/ 589788 w 1514817"/>
                  <a:gd name="connsiteY319" fmla="*/ 36234 h 96812"/>
                  <a:gd name="connsiteX320" fmla="*/ 577558 w 1514817"/>
                  <a:gd name="connsiteY320" fmla="*/ 35491 h 96812"/>
                  <a:gd name="connsiteX321" fmla="*/ 577558 w 1514817"/>
                  <a:gd name="connsiteY321" fmla="*/ 35491 h 96812"/>
                  <a:gd name="connsiteX322" fmla="*/ 559555 w 1514817"/>
                  <a:gd name="connsiteY322" fmla="*/ 34347 h 96812"/>
                  <a:gd name="connsiteX323" fmla="*/ 559555 w 1514817"/>
                  <a:gd name="connsiteY323" fmla="*/ 34347 h 96812"/>
                  <a:gd name="connsiteX324" fmla="*/ 547326 w 1514817"/>
                  <a:gd name="connsiteY324" fmla="*/ 33604 h 96812"/>
                  <a:gd name="connsiteX325" fmla="*/ 547326 w 1514817"/>
                  <a:gd name="connsiteY325" fmla="*/ 33604 h 96812"/>
                  <a:gd name="connsiteX326" fmla="*/ 532238 w 1514817"/>
                  <a:gd name="connsiteY326" fmla="*/ 32690 h 96812"/>
                  <a:gd name="connsiteX327" fmla="*/ 532238 w 1514817"/>
                  <a:gd name="connsiteY327" fmla="*/ 32690 h 96812"/>
                  <a:gd name="connsiteX328" fmla="*/ 517093 w 1514817"/>
                  <a:gd name="connsiteY328" fmla="*/ 31776 h 96812"/>
                  <a:gd name="connsiteX329" fmla="*/ 517093 w 1514817"/>
                  <a:gd name="connsiteY329" fmla="*/ 31776 h 96812"/>
                  <a:gd name="connsiteX330" fmla="*/ 499091 w 1514817"/>
                  <a:gd name="connsiteY330" fmla="*/ 30632 h 96812"/>
                  <a:gd name="connsiteX331" fmla="*/ 499091 w 1514817"/>
                  <a:gd name="connsiteY331" fmla="*/ 30632 h 96812"/>
                  <a:gd name="connsiteX332" fmla="*/ 486861 w 1514817"/>
                  <a:gd name="connsiteY332" fmla="*/ 29889 h 96812"/>
                  <a:gd name="connsiteX333" fmla="*/ 486861 w 1514817"/>
                  <a:gd name="connsiteY333" fmla="*/ 29889 h 96812"/>
                  <a:gd name="connsiteX334" fmla="*/ 471773 w 1514817"/>
                  <a:gd name="connsiteY334" fmla="*/ 28975 h 96812"/>
                  <a:gd name="connsiteX335" fmla="*/ 471773 w 1514817"/>
                  <a:gd name="connsiteY335" fmla="*/ 28975 h 96812"/>
                  <a:gd name="connsiteX336" fmla="*/ 456629 w 1514817"/>
                  <a:gd name="connsiteY336" fmla="*/ 28061 h 96812"/>
                  <a:gd name="connsiteX337" fmla="*/ 456629 w 1514817"/>
                  <a:gd name="connsiteY337" fmla="*/ 28061 h 96812"/>
                  <a:gd name="connsiteX338" fmla="*/ 441541 w 1514817"/>
                  <a:gd name="connsiteY338" fmla="*/ 27089 h 96812"/>
                  <a:gd name="connsiteX339" fmla="*/ 441541 w 1514817"/>
                  <a:gd name="connsiteY339" fmla="*/ 27089 h 96812"/>
                  <a:gd name="connsiteX340" fmla="*/ 426396 w 1514817"/>
                  <a:gd name="connsiteY340" fmla="*/ 26175 h 96812"/>
                  <a:gd name="connsiteX341" fmla="*/ 426396 w 1514817"/>
                  <a:gd name="connsiteY341" fmla="*/ 26175 h 96812"/>
                  <a:gd name="connsiteX342" fmla="*/ 411308 w 1514817"/>
                  <a:gd name="connsiteY342" fmla="*/ 25261 h 96812"/>
                  <a:gd name="connsiteX343" fmla="*/ 411308 w 1514817"/>
                  <a:gd name="connsiteY343" fmla="*/ 25261 h 96812"/>
                  <a:gd name="connsiteX344" fmla="*/ 396164 w 1514817"/>
                  <a:gd name="connsiteY344" fmla="*/ 24346 h 96812"/>
                  <a:gd name="connsiteX345" fmla="*/ 396164 w 1514817"/>
                  <a:gd name="connsiteY345" fmla="*/ 24346 h 96812"/>
                  <a:gd name="connsiteX346" fmla="*/ 378161 w 1514817"/>
                  <a:gd name="connsiteY346" fmla="*/ 23203 h 96812"/>
                  <a:gd name="connsiteX347" fmla="*/ 378161 w 1514817"/>
                  <a:gd name="connsiteY347" fmla="*/ 23203 h 96812"/>
                  <a:gd name="connsiteX348" fmla="*/ 365931 w 1514817"/>
                  <a:gd name="connsiteY348" fmla="*/ 22460 h 96812"/>
                  <a:gd name="connsiteX349" fmla="*/ 365931 w 1514817"/>
                  <a:gd name="connsiteY349" fmla="*/ 22460 h 96812"/>
                  <a:gd name="connsiteX350" fmla="*/ 350844 w 1514817"/>
                  <a:gd name="connsiteY350" fmla="*/ 21546 h 96812"/>
                  <a:gd name="connsiteX351" fmla="*/ 350844 w 1514817"/>
                  <a:gd name="connsiteY351" fmla="*/ 21546 h 96812"/>
                  <a:gd name="connsiteX352" fmla="*/ 332784 w 1514817"/>
                  <a:gd name="connsiteY352" fmla="*/ 20403 h 96812"/>
                  <a:gd name="connsiteX353" fmla="*/ 332784 w 1514817"/>
                  <a:gd name="connsiteY353" fmla="*/ 20403 h 96812"/>
                  <a:gd name="connsiteX354" fmla="*/ 320611 w 1514817"/>
                  <a:gd name="connsiteY354" fmla="*/ 19660 h 96812"/>
                  <a:gd name="connsiteX355" fmla="*/ 320611 w 1514817"/>
                  <a:gd name="connsiteY355" fmla="*/ 19660 h 96812"/>
                  <a:gd name="connsiteX356" fmla="*/ 305466 w 1514817"/>
                  <a:gd name="connsiteY356" fmla="*/ 18745 h 96812"/>
                  <a:gd name="connsiteX357" fmla="*/ 305466 w 1514817"/>
                  <a:gd name="connsiteY357" fmla="*/ 18745 h 96812"/>
                  <a:gd name="connsiteX358" fmla="*/ 290322 w 1514817"/>
                  <a:gd name="connsiteY358" fmla="*/ 17831 h 96812"/>
                  <a:gd name="connsiteX359" fmla="*/ 290322 w 1514817"/>
                  <a:gd name="connsiteY359" fmla="*/ 17831 h 96812"/>
                  <a:gd name="connsiteX360" fmla="*/ 272320 w 1514817"/>
                  <a:gd name="connsiteY360" fmla="*/ 16688 h 96812"/>
                  <a:gd name="connsiteX361" fmla="*/ 272320 w 1514817"/>
                  <a:gd name="connsiteY361" fmla="*/ 16688 h 96812"/>
                  <a:gd name="connsiteX362" fmla="*/ 260089 w 1514817"/>
                  <a:gd name="connsiteY362" fmla="*/ 15945 h 96812"/>
                  <a:gd name="connsiteX363" fmla="*/ 260089 w 1514817"/>
                  <a:gd name="connsiteY363" fmla="*/ 15945 h 96812"/>
                  <a:gd name="connsiteX364" fmla="*/ 245002 w 1514817"/>
                  <a:gd name="connsiteY364" fmla="*/ 15030 h 96812"/>
                  <a:gd name="connsiteX365" fmla="*/ 245002 w 1514817"/>
                  <a:gd name="connsiteY365" fmla="*/ 15030 h 96812"/>
                  <a:gd name="connsiteX366" fmla="*/ 229857 w 1514817"/>
                  <a:gd name="connsiteY366" fmla="*/ 14116 h 96812"/>
                  <a:gd name="connsiteX367" fmla="*/ 229857 w 1514817"/>
                  <a:gd name="connsiteY367" fmla="*/ 14116 h 96812"/>
                  <a:gd name="connsiteX368" fmla="*/ 211855 w 1514817"/>
                  <a:gd name="connsiteY368" fmla="*/ 12973 h 96812"/>
                  <a:gd name="connsiteX369" fmla="*/ 211855 w 1514817"/>
                  <a:gd name="connsiteY369" fmla="*/ 12973 h 96812"/>
                  <a:gd name="connsiteX370" fmla="*/ 199625 w 1514817"/>
                  <a:gd name="connsiteY370" fmla="*/ 12230 h 96812"/>
                  <a:gd name="connsiteX371" fmla="*/ 199625 w 1514817"/>
                  <a:gd name="connsiteY371" fmla="*/ 12230 h 96812"/>
                  <a:gd name="connsiteX372" fmla="*/ 184537 w 1514817"/>
                  <a:gd name="connsiteY372" fmla="*/ 11316 h 96812"/>
                  <a:gd name="connsiteX373" fmla="*/ 184537 w 1514817"/>
                  <a:gd name="connsiteY373" fmla="*/ 11316 h 96812"/>
                  <a:gd name="connsiteX374" fmla="*/ 168364 w 1514817"/>
                  <a:gd name="connsiteY374" fmla="*/ 10287 h 96812"/>
                  <a:gd name="connsiteX375" fmla="*/ 151390 w 1514817"/>
                  <a:gd name="connsiteY375" fmla="*/ 9258 h 96812"/>
                  <a:gd name="connsiteX376" fmla="*/ 151390 w 1514817"/>
                  <a:gd name="connsiteY376" fmla="*/ 9258 h 96812"/>
                  <a:gd name="connsiteX377" fmla="*/ 139160 w 1514817"/>
                  <a:gd name="connsiteY377" fmla="*/ 8515 h 96812"/>
                  <a:gd name="connsiteX378" fmla="*/ 139160 w 1514817"/>
                  <a:gd name="connsiteY378" fmla="*/ 8515 h 96812"/>
                  <a:gd name="connsiteX379" fmla="*/ 124072 w 1514817"/>
                  <a:gd name="connsiteY379" fmla="*/ 7601 h 96812"/>
                  <a:gd name="connsiteX380" fmla="*/ 124072 w 1514817"/>
                  <a:gd name="connsiteY380" fmla="*/ 7601 h 96812"/>
                  <a:gd name="connsiteX381" fmla="*/ 108928 w 1514817"/>
                  <a:gd name="connsiteY381" fmla="*/ 6687 h 96812"/>
                  <a:gd name="connsiteX382" fmla="*/ 108928 w 1514817"/>
                  <a:gd name="connsiteY382" fmla="*/ 6687 h 96812"/>
                  <a:gd name="connsiteX383" fmla="*/ 90926 w 1514817"/>
                  <a:gd name="connsiteY383" fmla="*/ 5543 h 96812"/>
                  <a:gd name="connsiteX384" fmla="*/ 90926 w 1514817"/>
                  <a:gd name="connsiteY384" fmla="*/ 5543 h 96812"/>
                  <a:gd name="connsiteX385" fmla="*/ 78695 w 1514817"/>
                  <a:gd name="connsiteY385" fmla="*/ 4801 h 96812"/>
                  <a:gd name="connsiteX386" fmla="*/ 78695 w 1514817"/>
                  <a:gd name="connsiteY386" fmla="*/ 4801 h 96812"/>
                  <a:gd name="connsiteX387" fmla="*/ 63608 w 1514817"/>
                  <a:gd name="connsiteY387" fmla="*/ 3887 h 96812"/>
                  <a:gd name="connsiteX388" fmla="*/ 63608 w 1514817"/>
                  <a:gd name="connsiteY388" fmla="*/ 3887 h 96812"/>
                  <a:gd name="connsiteX389" fmla="*/ 45548 w 1514817"/>
                  <a:gd name="connsiteY389" fmla="*/ 2743 h 96812"/>
                  <a:gd name="connsiteX390" fmla="*/ 45548 w 1514817"/>
                  <a:gd name="connsiteY390" fmla="*/ 2743 h 96812"/>
                  <a:gd name="connsiteX391" fmla="*/ 30461 w 1514817"/>
                  <a:gd name="connsiteY391" fmla="*/ 1829 h 96812"/>
                  <a:gd name="connsiteX392" fmla="*/ 30461 w 1514817"/>
                  <a:gd name="connsiteY392" fmla="*/ 1829 h 96812"/>
                  <a:gd name="connsiteX393" fmla="*/ 18231 w 1514817"/>
                  <a:gd name="connsiteY393" fmla="*/ 1086 h 96812"/>
                  <a:gd name="connsiteX394" fmla="*/ 18231 w 1514817"/>
                  <a:gd name="connsiteY394" fmla="*/ 1086 h 96812"/>
                  <a:gd name="connsiteX395" fmla="*/ 228 w 1514817"/>
                  <a:gd name="connsiteY395" fmla="*/ 0 h 96812"/>
                  <a:gd name="connsiteX396" fmla="*/ 0 w 1514817"/>
                  <a:gd name="connsiteY396" fmla="*/ 3658 h 96812"/>
                  <a:gd name="connsiteX397" fmla="*/ 15087 w 1514817"/>
                  <a:gd name="connsiteY397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4" y="7373"/>
                    </a:lnTo>
                    <a:lnTo>
                      <a:pt x="60464" y="7373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8699" y="10344"/>
                    </a:lnTo>
                    <a:lnTo>
                      <a:pt x="108699" y="10344"/>
                    </a:lnTo>
                    <a:lnTo>
                      <a:pt x="120929" y="11087"/>
                    </a:lnTo>
                    <a:lnTo>
                      <a:pt x="120929" y="11087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2973"/>
                    </a:lnTo>
                    <a:lnTo>
                      <a:pt x="151161" y="12973"/>
                    </a:lnTo>
                    <a:lnTo>
                      <a:pt x="166249" y="13888"/>
                    </a:lnTo>
                    <a:lnTo>
                      <a:pt x="166249" y="13888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1" y="15773"/>
                    </a:lnTo>
                    <a:lnTo>
                      <a:pt x="196481" y="15773"/>
                    </a:lnTo>
                    <a:lnTo>
                      <a:pt x="211626" y="16688"/>
                    </a:lnTo>
                    <a:lnTo>
                      <a:pt x="211626" y="16688"/>
                    </a:lnTo>
                    <a:lnTo>
                      <a:pt x="226714" y="17603"/>
                    </a:lnTo>
                    <a:lnTo>
                      <a:pt x="226714" y="17603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2091" y="20403"/>
                    </a:lnTo>
                    <a:lnTo>
                      <a:pt x="272091" y="20403"/>
                    </a:lnTo>
                    <a:lnTo>
                      <a:pt x="287179" y="21317"/>
                    </a:lnTo>
                    <a:lnTo>
                      <a:pt x="287179" y="21317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20383" y="23375"/>
                    </a:lnTo>
                    <a:lnTo>
                      <a:pt x="320383" y="23375"/>
                    </a:lnTo>
                    <a:lnTo>
                      <a:pt x="332556" y="24117"/>
                    </a:lnTo>
                    <a:lnTo>
                      <a:pt x="332556" y="24117"/>
                    </a:lnTo>
                    <a:lnTo>
                      <a:pt x="347643" y="25032"/>
                    </a:lnTo>
                    <a:lnTo>
                      <a:pt x="347643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3021" y="27832"/>
                    </a:lnTo>
                    <a:lnTo>
                      <a:pt x="393021" y="27832"/>
                    </a:lnTo>
                    <a:lnTo>
                      <a:pt x="408165" y="28804"/>
                    </a:lnTo>
                    <a:lnTo>
                      <a:pt x="408165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3485" y="31547"/>
                    </a:lnTo>
                    <a:lnTo>
                      <a:pt x="453485" y="31547"/>
                    </a:lnTo>
                    <a:lnTo>
                      <a:pt x="468630" y="32519"/>
                    </a:lnTo>
                    <a:lnTo>
                      <a:pt x="468630" y="32519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498862" y="34347"/>
                    </a:lnTo>
                    <a:lnTo>
                      <a:pt x="498862" y="34347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4"/>
                    </a:lnTo>
                    <a:lnTo>
                      <a:pt x="529094" y="36234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59327" y="38062"/>
                    </a:lnTo>
                    <a:lnTo>
                      <a:pt x="559327" y="38062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19792" y="41777"/>
                    </a:lnTo>
                    <a:lnTo>
                      <a:pt x="619792" y="41777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0257" y="45492"/>
                    </a:lnTo>
                    <a:lnTo>
                      <a:pt x="680257" y="45492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0721" y="49206"/>
                    </a:lnTo>
                    <a:lnTo>
                      <a:pt x="740721" y="49206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1186" y="52921"/>
                    </a:lnTo>
                    <a:lnTo>
                      <a:pt x="801186" y="52921"/>
                    </a:lnTo>
                    <a:lnTo>
                      <a:pt x="816273" y="53893"/>
                    </a:lnTo>
                    <a:lnTo>
                      <a:pt x="816273" y="53893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1651" y="56636"/>
                    </a:lnTo>
                    <a:lnTo>
                      <a:pt x="861651" y="56636"/>
                    </a:lnTo>
                    <a:lnTo>
                      <a:pt x="876738" y="57608"/>
                    </a:lnTo>
                    <a:lnTo>
                      <a:pt x="876738" y="57608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67492" y="63151"/>
                    </a:lnTo>
                    <a:lnTo>
                      <a:pt x="967492" y="63151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27957" y="66866"/>
                    </a:lnTo>
                    <a:lnTo>
                      <a:pt x="1027957" y="66866"/>
                    </a:lnTo>
                    <a:lnTo>
                      <a:pt x="1045959" y="68009"/>
                    </a:lnTo>
                    <a:lnTo>
                      <a:pt x="1045959" y="68009"/>
                    </a:lnTo>
                    <a:lnTo>
                      <a:pt x="1058189" y="68752"/>
                    </a:lnTo>
                    <a:lnTo>
                      <a:pt x="1058189" y="68752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88422" y="70580"/>
                    </a:lnTo>
                    <a:lnTo>
                      <a:pt x="1088422" y="70580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7"/>
                    </a:lnTo>
                    <a:lnTo>
                      <a:pt x="1118654" y="72467"/>
                    </a:lnTo>
                    <a:lnTo>
                      <a:pt x="1133742" y="73381"/>
                    </a:lnTo>
                    <a:lnTo>
                      <a:pt x="1133742" y="73381"/>
                    </a:lnTo>
                    <a:lnTo>
                      <a:pt x="1148887" y="74295"/>
                    </a:lnTo>
                    <a:lnTo>
                      <a:pt x="1148887" y="74295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9"/>
                    </a:lnTo>
                    <a:lnTo>
                      <a:pt x="1212266" y="78239"/>
                    </a:lnTo>
                    <a:lnTo>
                      <a:pt x="1224439" y="78982"/>
                    </a:lnTo>
                    <a:lnTo>
                      <a:pt x="1224439" y="78982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4"/>
                    </a:lnTo>
                    <a:lnTo>
                      <a:pt x="1272730" y="81954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25"/>
                    </a:lnTo>
                    <a:lnTo>
                      <a:pt x="1315136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00" y="88240"/>
                    </a:lnTo>
                    <a:lnTo>
                      <a:pt x="1375600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33" y="90126"/>
                    </a:lnTo>
                    <a:lnTo>
                      <a:pt x="1405833" y="90126"/>
                    </a:lnTo>
                    <a:lnTo>
                      <a:pt x="1423892" y="91212"/>
                    </a:lnTo>
                    <a:lnTo>
                      <a:pt x="1423892" y="91212"/>
                    </a:lnTo>
                    <a:lnTo>
                      <a:pt x="1436065" y="91955"/>
                    </a:lnTo>
                    <a:lnTo>
                      <a:pt x="1436065" y="91955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9269" y="94012"/>
                    </a:lnTo>
                    <a:lnTo>
                      <a:pt x="1469269" y="94012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0" y="92183"/>
                    </a:lnTo>
                    <a:lnTo>
                      <a:pt x="1499730" y="92183"/>
                    </a:lnTo>
                    <a:lnTo>
                      <a:pt x="1481671" y="91040"/>
                    </a:lnTo>
                    <a:lnTo>
                      <a:pt x="1481671" y="91040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582"/>
                    </a:lnTo>
                    <a:lnTo>
                      <a:pt x="1409033" y="86582"/>
                    </a:lnTo>
                    <a:lnTo>
                      <a:pt x="1393889" y="85668"/>
                    </a:lnTo>
                    <a:lnTo>
                      <a:pt x="1393889" y="85668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3424" y="81954"/>
                    </a:lnTo>
                    <a:lnTo>
                      <a:pt x="1333424" y="81954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9"/>
                    </a:lnTo>
                    <a:lnTo>
                      <a:pt x="1272959" y="78239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4" y="74524"/>
                    </a:lnTo>
                    <a:lnTo>
                      <a:pt x="1212494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38"/>
                    </a:lnTo>
                    <a:lnTo>
                      <a:pt x="1182262" y="72638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23"/>
                    </a:lnTo>
                    <a:lnTo>
                      <a:pt x="1121797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58418" y="65037"/>
                    </a:lnTo>
                    <a:lnTo>
                      <a:pt x="1058418" y="65037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3041" y="62236"/>
                    </a:lnTo>
                    <a:lnTo>
                      <a:pt x="1013041" y="62236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3" y="57779"/>
                    </a:lnTo>
                    <a:lnTo>
                      <a:pt x="940403" y="57779"/>
                    </a:lnTo>
                    <a:lnTo>
                      <a:pt x="925259" y="56865"/>
                    </a:lnTo>
                    <a:lnTo>
                      <a:pt x="925259" y="56865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6734" y="52006"/>
                    </a:lnTo>
                    <a:lnTo>
                      <a:pt x="846734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17" y="50349"/>
                    </a:lnTo>
                    <a:lnTo>
                      <a:pt x="819417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184" y="48463"/>
                    </a:lnTo>
                    <a:lnTo>
                      <a:pt x="789184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20" y="44749"/>
                    </a:lnTo>
                    <a:lnTo>
                      <a:pt x="728720" y="44749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4"/>
                    </a:lnTo>
                    <a:lnTo>
                      <a:pt x="668255" y="41034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6994" y="39148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89788" y="36234"/>
                    </a:lnTo>
                    <a:lnTo>
                      <a:pt x="589788" y="36234"/>
                    </a:lnTo>
                    <a:lnTo>
                      <a:pt x="577558" y="35491"/>
                    </a:lnTo>
                    <a:lnTo>
                      <a:pt x="577558" y="35491"/>
                    </a:lnTo>
                    <a:lnTo>
                      <a:pt x="559555" y="34347"/>
                    </a:lnTo>
                    <a:lnTo>
                      <a:pt x="559555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6"/>
                    </a:lnTo>
                    <a:lnTo>
                      <a:pt x="517093" y="31776"/>
                    </a:lnTo>
                    <a:lnTo>
                      <a:pt x="499091" y="30632"/>
                    </a:lnTo>
                    <a:lnTo>
                      <a:pt x="499091" y="30632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78161" y="23203"/>
                    </a:lnTo>
                    <a:lnTo>
                      <a:pt x="378161" y="23203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6" y="18745"/>
                    </a:lnTo>
                    <a:lnTo>
                      <a:pt x="305466" y="18745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089" y="15945"/>
                    </a:lnTo>
                    <a:lnTo>
                      <a:pt x="260089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2973"/>
                    </a:lnTo>
                    <a:lnTo>
                      <a:pt x="211855" y="12973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8364" y="10287"/>
                    </a:lnTo>
                    <a:lnTo>
                      <a:pt x="151390" y="9258"/>
                    </a:lnTo>
                    <a:lnTo>
                      <a:pt x="151390" y="9258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543"/>
                    </a:lnTo>
                    <a:lnTo>
                      <a:pt x="90926" y="5543"/>
                    </a:lnTo>
                    <a:lnTo>
                      <a:pt x="78695" y="4801"/>
                    </a:lnTo>
                    <a:lnTo>
                      <a:pt x="78695" y="4801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5548" y="2743"/>
                    </a:lnTo>
                    <a:lnTo>
                      <a:pt x="45548" y="2743"/>
                    </a:lnTo>
                    <a:lnTo>
                      <a:pt x="30461" y="1829"/>
                    </a:lnTo>
                    <a:lnTo>
                      <a:pt x="30461" y="1829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658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30" name="شكل حر: شكل 229">
                <a:extLst>
                  <a:ext uri="{FF2B5EF4-FFF2-40B4-BE49-F238E27FC236}">
                    <a16:creationId xmlns:a16="http://schemas.microsoft.com/office/drawing/2014/main" id="{FB1AF3A3-9C96-433B-9779-7FF5424BFAC0}"/>
                  </a:ext>
                </a:extLst>
              </p:cNvPr>
              <p:cNvSpPr/>
              <p:nvPr/>
            </p:nvSpPr>
            <p:spPr>
              <a:xfrm>
                <a:off x="6629952" y="6128880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29 h 96868"/>
                  <a:gd name="connsiteX1" fmla="*/ 33147 w 1514817"/>
                  <a:gd name="connsiteY1" fmla="*/ 5772 h 96868"/>
                  <a:gd name="connsiteX2" fmla="*/ 33147 w 1514817"/>
                  <a:gd name="connsiteY2" fmla="*/ 5772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0465 w 1514817"/>
                  <a:gd name="connsiteY5" fmla="*/ 7429 h 96868"/>
                  <a:gd name="connsiteX6" fmla="*/ 60465 w 1514817"/>
                  <a:gd name="connsiteY6" fmla="*/ 7429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3612 w 1514817"/>
                  <a:gd name="connsiteY9" fmla="*/ 9486 h 96868"/>
                  <a:gd name="connsiteX10" fmla="*/ 93612 w 1514817"/>
                  <a:gd name="connsiteY10" fmla="*/ 9486 h 96868"/>
                  <a:gd name="connsiteX11" fmla="*/ 105785 w 1514817"/>
                  <a:gd name="connsiteY11" fmla="*/ 10229 h 96868"/>
                  <a:gd name="connsiteX12" fmla="*/ 105785 w 1514817"/>
                  <a:gd name="connsiteY12" fmla="*/ 10229 h 96868"/>
                  <a:gd name="connsiteX13" fmla="*/ 120930 w 1514817"/>
                  <a:gd name="connsiteY13" fmla="*/ 11144 h 96868"/>
                  <a:gd name="connsiteX14" fmla="*/ 120930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1 h 96868"/>
                  <a:gd name="connsiteX18" fmla="*/ 154077 w 1514817"/>
                  <a:gd name="connsiteY18" fmla="*/ 13201 h 96868"/>
                  <a:gd name="connsiteX19" fmla="*/ 166250 w 1514817"/>
                  <a:gd name="connsiteY19" fmla="*/ 13944 h 96868"/>
                  <a:gd name="connsiteX20" fmla="*/ 166250 w 1514817"/>
                  <a:gd name="connsiteY20" fmla="*/ 13944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4774 w 1514817"/>
                  <a:gd name="connsiteY29" fmla="*/ 18802 h 96868"/>
                  <a:gd name="connsiteX30" fmla="*/ 244774 w 1514817"/>
                  <a:gd name="connsiteY30" fmla="*/ 18802 h 96868"/>
                  <a:gd name="connsiteX31" fmla="*/ 256947 w 1514817"/>
                  <a:gd name="connsiteY31" fmla="*/ 19545 h 96868"/>
                  <a:gd name="connsiteX32" fmla="*/ 256947 w 1514817"/>
                  <a:gd name="connsiteY32" fmla="*/ 19545 h 96868"/>
                  <a:gd name="connsiteX33" fmla="*/ 272091 w 1514817"/>
                  <a:gd name="connsiteY33" fmla="*/ 20459 h 96868"/>
                  <a:gd name="connsiteX34" fmla="*/ 272091 w 1514817"/>
                  <a:gd name="connsiteY34" fmla="*/ 20459 h 96868"/>
                  <a:gd name="connsiteX35" fmla="*/ 287179 w 1514817"/>
                  <a:gd name="connsiteY35" fmla="*/ 21374 h 96868"/>
                  <a:gd name="connsiteX36" fmla="*/ 287179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7411 w 1514817"/>
                  <a:gd name="connsiteY39" fmla="*/ 23260 h 96868"/>
                  <a:gd name="connsiteX40" fmla="*/ 317411 w 1514817"/>
                  <a:gd name="connsiteY40" fmla="*/ 23260 h 96868"/>
                  <a:gd name="connsiteX41" fmla="*/ 332556 w 1514817"/>
                  <a:gd name="connsiteY41" fmla="*/ 24174 h 96868"/>
                  <a:gd name="connsiteX42" fmla="*/ 332556 w 1514817"/>
                  <a:gd name="connsiteY42" fmla="*/ 24174 h 96868"/>
                  <a:gd name="connsiteX43" fmla="*/ 347644 w 1514817"/>
                  <a:gd name="connsiteY43" fmla="*/ 25089 h 96868"/>
                  <a:gd name="connsiteX44" fmla="*/ 347644 w 1514817"/>
                  <a:gd name="connsiteY44" fmla="*/ 25089 h 96868"/>
                  <a:gd name="connsiteX45" fmla="*/ 362788 w 1514817"/>
                  <a:gd name="connsiteY45" fmla="*/ 26060 h 96868"/>
                  <a:gd name="connsiteX46" fmla="*/ 362788 w 1514817"/>
                  <a:gd name="connsiteY46" fmla="*/ 26060 h 96868"/>
                  <a:gd name="connsiteX47" fmla="*/ 377933 w 1514817"/>
                  <a:gd name="connsiteY47" fmla="*/ 26975 h 96868"/>
                  <a:gd name="connsiteX48" fmla="*/ 377933 w 1514817"/>
                  <a:gd name="connsiteY48" fmla="*/ 26975 h 96868"/>
                  <a:gd name="connsiteX49" fmla="*/ 393020 w 1514817"/>
                  <a:gd name="connsiteY49" fmla="*/ 27889 h 96868"/>
                  <a:gd name="connsiteX50" fmla="*/ 393020 w 1514817"/>
                  <a:gd name="connsiteY50" fmla="*/ 27889 h 96868"/>
                  <a:gd name="connsiteX51" fmla="*/ 408165 w 1514817"/>
                  <a:gd name="connsiteY51" fmla="*/ 28803 h 96868"/>
                  <a:gd name="connsiteX52" fmla="*/ 408165 w 1514817"/>
                  <a:gd name="connsiteY52" fmla="*/ 28803 h 96868"/>
                  <a:gd name="connsiteX53" fmla="*/ 423253 w 1514817"/>
                  <a:gd name="connsiteY53" fmla="*/ 29775 h 96868"/>
                  <a:gd name="connsiteX54" fmla="*/ 423253 w 1514817"/>
                  <a:gd name="connsiteY54" fmla="*/ 29775 h 96868"/>
                  <a:gd name="connsiteX55" fmla="*/ 438398 w 1514817"/>
                  <a:gd name="connsiteY55" fmla="*/ 30690 h 96868"/>
                  <a:gd name="connsiteX56" fmla="*/ 438398 w 1514817"/>
                  <a:gd name="connsiteY56" fmla="*/ 30690 h 96868"/>
                  <a:gd name="connsiteX57" fmla="*/ 453485 w 1514817"/>
                  <a:gd name="connsiteY57" fmla="*/ 31603 h 96868"/>
                  <a:gd name="connsiteX58" fmla="*/ 453485 w 1514817"/>
                  <a:gd name="connsiteY58" fmla="*/ 31603 h 96868"/>
                  <a:gd name="connsiteX59" fmla="*/ 468630 w 1514817"/>
                  <a:gd name="connsiteY59" fmla="*/ 32518 h 96868"/>
                  <a:gd name="connsiteX60" fmla="*/ 468630 w 1514817"/>
                  <a:gd name="connsiteY60" fmla="*/ 32518 h 96868"/>
                  <a:gd name="connsiteX61" fmla="*/ 483717 w 1514817"/>
                  <a:gd name="connsiteY61" fmla="*/ 33490 h 96868"/>
                  <a:gd name="connsiteX62" fmla="*/ 483717 w 1514817"/>
                  <a:gd name="connsiteY62" fmla="*/ 33490 h 96868"/>
                  <a:gd name="connsiteX63" fmla="*/ 501777 w 1514817"/>
                  <a:gd name="connsiteY63" fmla="*/ 34575 h 96868"/>
                  <a:gd name="connsiteX64" fmla="*/ 501777 w 1514817"/>
                  <a:gd name="connsiteY64" fmla="*/ 34575 h 96868"/>
                  <a:gd name="connsiteX65" fmla="*/ 513950 w 1514817"/>
                  <a:gd name="connsiteY65" fmla="*/ 35318 h 96868"/>
                  <a:gd name="connsiteX66" fmla="*/ 513950 w 1514817"/>
                  <a:gd name="connsiteY66" fmla="*/ 35318 h 96868"/>
                  <a:gd name="connsiteX67" fmla="*/ 529095 w 1514817"/>
                  <a:gd name="connsiteY67" fmla="*/ 36233 h 96868"/>
                  <a:gd name="connsiteX68" fmla="*/ 529095 w 1514817"/>
                  <a:gd name="connsiteY68" fmla="*/ 36233 h 96868"/>
                  <a:gd name="connsiteX69" fmla="*/ 544183 w 1514817"/>
                  <a:gd name="connsiteY69" fmla="*/ 37205 h 96868"/>
                  <a:gd name="connsiteX70" fmla="*/ 544183 w 1514817"/>
                  <a:gd name="connsiteY70" fmla="*/ 37205 h 96868"/>
                  <a:gd name="connsiteX71" fmla="*/ 559327 w 1514817"/>
                  <a:gd name="connsiteY71" fmla="*/ 38119 h 96868"/>
                  <a:gd name="connsiteX72" fmla="*/ 559327 w 1514817"/>
                  <a:gd name="connsiteY72" fmla="*/ 38119 h 96868"/>
                  <a:gd name="connsiteX73" fmla="*/ 574414 w 1514817"/>
                  <a:gd name="connsiteY73" fmla="*/ 39033 h 96868"/>
                  <a:gd name="connsiteX74" fmla="*/ 574414 w 1514817"/>
                  <a:gd name="connsiteY74" fmla="*/ 39033 h 96868"/>
                  <a:gd name="connsiteX75" fmla="*/ 589559 w 1514817"/>
                  <a:gd name="connsiteY75" fmla="*/ 40005 h 96868"/>
                  <a:gd name="connsiteX76" fmla="*/ 589559 w 1514817"/>
                  <a:gd name="connsiteY76" fmla="*/ 40005 h 96868"/>
                  <a:gd name="connsiteX77" fmla="*/ 604647 w 1514817"/>
                  <a:gd name="connsiteY77" fmla="*/ 40919 h 96868"/>
                  <a:gd name="connsiteX78" fmla="*/ 604647 w 1514817"/>
                  <a:gd name="connsiteY78" fmla="*/ 40919 h 96868"/>
                  <a:gd name="connsiteX79" fmla="*/ 619792 w 1514817"/>
                  <a:gd name="connsiteY79" fmla="*/ 41833 h 96868"/>
                  <a:gd name="connsiteX80" fmla="*/ 619792 w 1514817"/>
                  <a:gd name="connsiteY80" fmla="*/ 41833 h 96868"/>
                  <a:gd name="connsiteX81" fmla="*/ 634880 w 1514817"/>
                  <a:gd name="connsiteY81" fmla="*/ 42748 h 96868"/>
                  <a:gd name="connsiteX82" fmla="*/ 634880 w 1514817"/>
                  <a:gd name="connsiteY82" fmla="*/ 42748 h 96868"/>
                  <a:gd name="connsiteX83" fmla="*/ 650024 w 1514817"/>
                  <a:gd name="connsiteY83" fmla="*/ 43719 h 96868"/>
                  <a:gd name="connsiteX84" fmla="*/ 650024 w 1514817"/>
                  <a:gd name="connsiteY84" fmla="*/ 43719 h 96868"/>
                  <a:gd name="connsiteX85" fmla="*/ 668026 w 1514817"/>
                  <a:gd name="connsiteY85" fmla="*/ 44805 h 96868"/>
                  <a:gd name="connsiteX86" fmla="*/ 668026 w 1514817"/>
                  <a:gd name="connsiteY86" fmla="*/ 44805 h 96868"/>
                  <a:gd name="connsiteX87" fmla="*/ 680256 w 1514817"/>
                  <a:gd name="connsiteY87" fmla="*/ 45548 h 96868"/>
                  <a:gd name="connsiteX88" fmla="*/ 680256 w 1514817"/>
                  <a:gd name="connsiteY88" fmla="*/ 45548 h 96868"/>
                  <a:gd name="connsiteX89" fmla="*/ 695344 w 1514817"/>
                  <a:gd name="connsiteY89" fmla="*/ 46463 h 96868"/>
                  <a:gd name="connsiteX90" fmla="*/ 695344 w 1514817"/>
                  <a:gd name="connsiteY90" fmla="*/ 46463 h 96868"/>
                  <a:gd name="connsiteX91" fmla="*/ 713404 w 1514817"/>
                  <a:gd name="connsiteY91" fmla="*/ 47606 h 96868"/>
                  <a:gd name="connsiteX92" fmla="*/ 713404 w 1514817"/>
                  <a:gd name="connsiteY92" fmla="*/ 47606 h 96868"/>
                  <a:gd name="connsiteX93" fmla="*/ 725577 w 1514817"/>
                  <a:gd name="connsiteY93" fmla="*/ 48349 h 96868"/>
                  <a:gd name="connsiteX94" fmla="*/ 725577 w 1514817"/>
                  <a:gd name="connsiteY94" fmla="*/ 48349 h 96868"/>
                  <a:gd name="connsiteX95" fmla="*/ 740721 w 1514817"/>
                  <a:gd name="connsiteY95" fmla="*/ 49263 h 96868"/>
                  <a:gd name="connsiteX96" fmla="*/ 740721 w 1514817"/>
                  <a:gd name="connsiteY96" fmla="*/ 49263 h 96868"/>
                  <a:gd name="connsiteX97" fmla="*/ 755809 w 1514817"/>
                  <a:gd name="connsiteY97" fmla="*/ 50177 h 96868"/>
                  <a:gd name="connsiteX98" fmla="*/ 755809 w 1514817"/>
                  <a:gd name="connsiteY98" fmla="*/ 50177 h 96868"/>
                  <a:gd name="connsiteX99" fmla="*/ 770953 w 1514817"/>
                  <a:gd name="connsiteY99" fmla="*/ 51149 h 96868"/>
                  <a:gd name="connsiteX100" fmla="*/ 770953 w 1514817"/>
                  <a:gd name="connsiteY100" fmla="*/ 51149 h 96868"/>
                  <a:gd name="connsiteX101" fmla="*/ 786041 w 1514817"/>
                  <a:gd name="connsiteY101" fmla="*/ 52064 h 96868"/>
                  <a:gd name="connsiteX102" fmla="*/ 786041 w 1514817"/>
                  <a:gd name="connsiteY102" fmla="*/ 52064 h 96868"/>
                  <a:gd name="connsiteX103" fmla="*/ 801186 w 1514817"/>
                  <a:gd name="connsiteY103" fmla="*/ 52977 h 96868"/>
                  <a:gd name="connsiteX104" fmla="*/ 801186 w 1514817"/>
                  <a:gd name="connsiteY104" fmla="*/ 52977 h 96868"/>
                  <a:gd name="connsiteX105" fmla="*/ 816274 w 1514817"/>
                  <a:gd name="connsiteY105" fmla="*/ 53892 h 96868"/>
                  <a:gd name="connsiteX106" fmla="*/ 816274 w 1514817"/>
                  <a:gd name="connsiteY106" fmla="*/ 53892 h 96868"/>
                  <a:gd name="connsiteX107" fmla="*/ 831418 w 1514817"/>
                  <a:gd name="connsiteY107" fmla="*/ 54864 h 96868"/>
                  <a:gd name="connsiteX108" fmla="*/ 831418 w 1514817"/>
                  <a:gd name="connsiteY108" fmla="*/ 54864 h 96868"/>
                  <a:gd name="connsiteX109" fmla="*/ 846506 w 1514817"/>
                  <a:gd name="connsiteY109" fmla="*/ 55778 h 96868"/>
                  <a:gd name="connsiteX110" fmla="*/ 846506 w 1514817"/>
                  <a:gd name="connsiteY110" fmla="*/ 55778 h 96868"/>
                  <a:gd name="connsiteX111" fmla="*/ 861650 w 1514817"/>
                  <a:gd name="connsiteY111" fmla="*/ 56692 h 96868"/>
                  <a:gd name="connsiteX112" fmla="*/ 861650 w 1514817"/>
                  <a:gd name="connsiteY112" fmla="*/ 56692 h 96868"/>
                  <a:gd name="connsiteX113" fmla="*/ 879710 w 1514817"/>
                  <a:gd name="connsiteY113" fmla="*/ 57836 h 96868"/>
                  <a:gd name="connsiteX114" fmla="*/ 879710 w 1514817"/>
                  <a:gd name="connsiteY114" fmla="*/ 57836 h 96868"/>
                  <a:gd name="connsiteX115" fmla="*/ 891883 w 1514817"/>
                  <a:gd name="connsiteY115" fmla="*/ 58579 h 96868"/>
                  <a:gd name="connsiteX116" fmla="*/ 891883 w 1514817"/>
                  <a:gd name="connsiteY116" fmla="*/ 58579 h 96868"/>
                  <a:gd name="connsiteX117" fmla="*/ 907028 w 1514817"/>
                  <a:gd name="connsiteY117" fmla="*/ 59493 h 96868"/>
                  <a:gd name="connsiteX118" fmla="*/ 907028 w 1514817"/>
                  <a:gd name="connsiteY118" fmla="*/ 59493 h 96868"/>
                  <a:gd name="connsiteX119" fmla="*/ 922115 w 1514817"/>
                  <a:gd name="connsiteY119" fmla="*/ 60407 h 96868"/>
                  <a:gd name="connsiteX120" fmla="*/ 922115 w 1514817"/>
                  <a:gd name="connsiteY120" fmla="*/ 60407 h 96868"/>
                  <a:gd name="connsiteX121" fmla="*/ 937260 w 1514817"/>
                  <a:gd name="connsiteY121" fmla="*/ 61379 h 96868"/>
                  <a:gd name="connsiteX122" fmla="*/ 937260 w 1514817"/>
                  <a:gd name="connsiteY122" fmla="*/ 61379 h 96868"/>
                  <a:gd name="connsiteX123" fmla="*/ 952347 w 1514817"/>
                  <a:gd name="connsiteY123" fmla="*/ 62293 h 96868"/>
                  <a:gd name="connsiteX124" fmla="*/ 952347 w 1514817"/>
                  <a:gd name="connsiteY124" fmla="*/ 62293 h 96868"/>
                  <a:gd name="connsiteX125" fmla="*/ 967435 w 1514817"/>
                  <a:gd name="connsiteY125" fmla="*/ 63208 h 96868"/>
                  <a:gd name="connsiteX126" fmla="*/ 967435 w 1514817"/>
                  <a:gd name="connsiteY126" fmla="*/ 63208 h 96868"/>
                  <a:gd name="connsiteX127" fmla="*/ 982580 w 1514817"/>
                  <a:gd name="connsiteY127" fmla="*/ 64122 h 96868"/>
                  <a:gd name="connsiteX128" fmla="*/ 982580 w 1514817"/>
                  <a:gd name="connsiteY128" fmla="*/ 64122 h 96868"/>
                  <a:gd name="connsiteX129" fmla="*/ 997725 w 1514817"/>
                  <a:gd name="connsiteY129" fmla="*/ 65094 h 96868"/>
                  <a:gd name="connsiteX130" fmla="*/ 997725 w 1514817"/>
                  <a:gd name="connsiteY130" fmla="*/ 65094 h 96868"/>
                  <a:gd name="connsiteX131" fmla="*/ 1012813 w 1514817"/>
                  <a:gd name="connsiteY131" fmla="*/ 66008 h 96868"/>
                  <a:gd name="connsiteX132" fmla="*/ 1012813 w 1514817"/>
                  <a:gd name="connsiteY132" fmla="*/ 66008 h 96868"/>
                  <a:gd name="connsiteX133" fmla="*/ 1027957 w 1514817"/>
                  <a:gd name="connsiteY133" fmla="*/ 66922 h 96868"/>
                  <a:gd name="connsiteX134" fmla="*/ 1027957 w 1514817"/>
                  <a:gd name="connsiteY134" fmla="*/ 66922 h 96868"/>
                  <a:gd name="connsiteX135" fmla="*/ 1043044 w 1514817"/>
                  <a:gd name="connsiteY135" fmla="*/ 67837 h 96868"/>
                  <a:gd name="connsiteX136" fmla="*/ 1043044 w 1514817"/>
                  <a:gd name="connsiteY136" fmla="*/ 67837 h 96868"/>
                  <a:gd name="connsiteX137" fmla="*/ 1058189 w 1514817"/>
                  <a:gd name="connsiteY137" fmla="*/ 68808 h 96868"/>
                  <a:gd name="connsiteX138" fmla="*/ 1058189 w 1514817"/>
                  <a:gd name="connsiteY138" fmla="*/ 68808 h 96868"/>
                  <a:gd name="connsiteX139" fmla="*/ 1073277 w 1514817"/>
                  <a:gd name="connsiteY139" fmla="*/ 69723 h 96868"/>
                  <a:gd name="connsiteX140" fmla="*/ 1073277 w 1514817"/>
                  <a:gd name="connsiteY140" fmla="*/ 69723 h 96868"/>
                  <a:gd name="connsiteX141" fmla="*/ 1088422 w 1514817"/>
                  <a:gd name="connsiteY141" fmla="*/ 70637 h 96868"/>
                  <a:gd name="connsiteX142" fmla="*/ 1088422 w 1514817"/>
                  <a:gd name="connsiteY142" fmla="*/ 70637 h 96868"/>
                  <a:gd name="connsiteX143" fmla="*/ 1103510 w 1514817"/>
                  <a:gd name="connsiteY143" fmla="*/ 71608 h 96868"/>
                  <a:gd name="connsiteX144" fmla="*/ 1103510 w 1514817"/>
                  <a:gd name="connsiteY144" fmla="*/ 71608 h 96868"/>
                  <a:gd name="connsiteX145" fmla="*/ 1118654 w 1514817"/>
                  <a:gd name="connsiteY145" fmla="*/ 72523 h 96868"/>
                  <a:gd name="connsiteX146" fmla="*/ 1118654 w 1514817"/>
                  <a:gd name="connsiteY146" fmla="*/ 72523 h 96868"/>
                  <a:gd name="connsiteX147" fmla="*/ 1136656 w 1514817"/>
                  <a:gd name="connsiteY147" fmla="*/ 73609 h 96868"/>
                  <a:gd name="connsiteX148" fmla="*/ 1136656 w 1514817"/>
                  <a:gd name="connsiteY148" fmla="*/ 73609 h 96868"/>
                  <a:gd name="connsiteX149" fmla="*/ 1148886 w 1514817"/>
                  <a:gd name="connsiteY149" fmla="*/ 74352 h 96868"/>
                  <a:gd name="connsiteX150" fmla="*/ 1148886 w 1514817"/>
                  <a:gd name="connsiteY150" fmla="*/ 74352 h 96868"/>
                  <a:gd name="connsiteX151" fmla="*/ 1163974 w 1514817"/>
                  <a:gd name="connsiteY151" fmla="*/ 75323 h 96868"/>
                  <a:gd name="connsiteX152" fmla="*/ 1163974 w 1514817"/>
                  <a:gd name="connsiteY152" fmla="*/ 75323 h 96868"/>
                  <a:gd name="connsiteX153" fmla="*/ 1179119 w 1514817"/>
                  <a:gd name="connsiteY153" fmla="*/ 76238 h 96868"/>
                  <a:gd name="connsiteX154" fmla="*/ 1179119 w 1514817"/>
                  <a:gd name="connsiteY154" fmla="*/ 76238 h 96868"/>
                  <a:gd name="connsiteX155" fmla="*/ 1194207 w 1514817"/>
                  <a:gd name="connsiteY155" fmla="*/ 77153 h 96868"/>
                  <a:gd name="connsiteX156" fmla="*/ 1194207 w 1514817"/>
                  <a:gd name="connsiteY156" fmla="*/ 77153 h 96868"/>
                  <a:gd name="connsiteX157" fmla="*/ 1209351 w 1514817"/>
                  <a:gd name="connsiteY157" fmla="*/ 78066 h 96868"/>
                  <a:gd name="connsiteX158" fmla="*/ 1209351 w 1514817"/>
                  <a:gd name="connsiteY158" fmla="*/ 78066 h 96868"/>
                  <a:gd name="connsiteX159" fmla="*/ 1224439 w 1514817"/>
                  <a:gd name="connsiteY159" fmla="*/ 79038 h 96868"/>
                  <a:gd name="connsiteX160" fmla="*/ 1224439 w 1514817"/>
                  <a:gd name="connsiteY160" fmla="*/ 79038 h 96868"/>
                  <a:gd name="connsiteX161" fmla="*/ 1239583 w 1514817"/>
                  <a:gd name="connsiteY161" fmla="*/ 79953 h 96868"/>
                  <a:gd name="connsiteX162" fmla="*/ 1239583 w 1514817"/>
                  <a:gd name="connsiteY162" fmla="*/ 79953 h 96868"/>
                  <a:gd name="connsiteX163" fmla="*/ 1254671 w 1514817"/>
                  <a:gd name="connsiteY163" fmla="*/ 80867 h 96868"/>
                  <a:gd name="connsiteX164" fmla="*/ 1254671 w 1514817"/>
                  <a:gd name="connsiteY164" fmla="*/ 80867 h 96868"/>
                  <a:gd name="connsiteX165" fmla="*/ 1269816 w 1514817"/>
                  <a:gd name="connsiteY165" fmla="*/ 81781 h 96868"/>
                  <a:gd name="connsiteX166" fmla="*/ 1269816 w 1514817"/>
                  <a:gd name="connsiteY166" fmla="*/ 81781 h 96868"/>
                  <a:gd name="connsiteX167" fmla="*/ 1284904 w 1514817"/>
                  <a:gd name="connsiteY167" fmla="*/ 82753 h 96868"/>
                  <a:gd name="connsiteX168" fmla="*/ 1284904 w 1514817"/>
                  <a:gd name="connsiteY168" fmla="*/ 82753 h 96868"/>
                  <a:gd name="connsiteX169" fmla="*/ 1300048 w 1514817"/>
                  <a:gd name="connsiteY169" fmla="*/ 83668 h 96868"/>
                  <a:gd name="connsiteX170" fmla="*/ 1300048 w 1514817"/>
                  <a:gd name="connsiteY170" fmla="*/ 83668 h 96868"/>
                  <a:gd name="connsiteX171" fmla="*/ 1315136 w 1514817"/>
                  <a:gd name="connsiteY171" fmla="*/ 84582 h 96868"/>
                  <a:gd name="connsiteX172" fmla="*/ 1315136 w 1514817"/>
                  <a:gd name="connsiteY172" fmla="*/ 84582 h 96868"/>
                  <a:gd name="connsiteX173" fmla="*/ 1330280 w 1514817"/>
                  <a:gd name="connsiteY173" fmla="*/ 85496 h 96868"/>
                  <a:gd name="connsiteX174" fmla="*/ 1330280 w 1514817"/>
                  <a:gd name="connsiteY174" fmla="*/ 85553 h 96868"/>
                  <a:gd name="connsiteX175" fmla="*/ 1348283 w 1514817"/>
                  <a:gd name="connsiteY175" fmla="*/ 86639 h 96868"/>
                  <a:gd name="connsiteX176" fmla="*/ 1348283 w 1514817"/>
                  <a:gd name="connsiteY176" fmla="*/ 86639 h 96868"/>
                  <a:gd name="connsiteX177" fmla="*/ 1360513 w 1514817"/>
                  <a:gd name="connsiteY177" fmla="*/ 87382 h 96868"/>
                  <a:gd name="connsiteX178" fmla="*/ 1360513 w 1514817"/>
                  <a:gd name="connsiteY178" fmla="*/ 87382 h 96868"/>
                  <a:gd name="connsiteX179" fmla="*/ 1375601 w 1514817"/>
                  <a:gd name="connsiteY179" fmla="*/ 88296 h 96868"/>
                  <a:gd name="connsiteX180" fmla="*/ 1375601 w 1514817"/>
                  <a:gd name="connsiteY180" fmla="*/ 88296 h 96868"/>
                  <a:gd name="connsiteX181" fmla="*/ 1390746 w 1514817"/>
                  <a:gd name="connsiteY181" fmla="*/ 89268 h 96868"/>
                  <a:gd name="connsiteX182" fmla="*/ 1390746 w 1514817"/>
                  <a:gd name="connsiteY182" fmla="*/ 89268 h 96868"/>
                  <a:gd name="connsiteX183" fmla="*/ 1405833 w 1514817"/>
                  <a:gd name="connsiteY183" fmla="*/ 90182 h 96868"/>
                  <a:gd name="connsiteX184" fmla="*/ 1405833 w 1514817"/>
                  <a:gd name="connsiteY184" fmla="*/ 90182 h 96868"/>
                  <a:gd name="connsiteX185" fmla="*/ 1420977 w 1514817"/>
                  <a:gd name="connsiteY185" fmla="*/ 91097 h 96868"/>
                  <a:gd name="connsiteX186" fmla="*/ 1420977 w 1514817"/>
                  <a:gd name="connsiteY186" fmla="*/ 91097 h 96868"/>
                  <a:gd name="connsiteX187" fmla="*/ 1436065 w 1514817"/>
                  <a:gd name="connsiteY187" fmla="*/ 92011 h 96868"/>
                  <a:gd name="connsiteX188" fmla="*/ 1436065 w 1514817"/>
                  <a:gd name="connsiteY188" fmla="*/ 92011 h 96868"/>
                  <a:gd name="connsiteX189" fmla="*/ 1451210 w 1514817"/>
                  <a:gd name="connsiteY189" fmla="*/ 92982 h 96868"/>
                  <a:gd name="connsiteX190" fmla="*/ 1451210 w 1514817"/>
                  <a:gd name="connsiteY190" fmla="*/ 92982 h 96868"/>
                  <a:gd name="connsiteX191" fmla="*/ 1466355 w 1514817"/>
                  <a:gd name="connsiteY191" fmla="*/ 93897 h 96868"/>
                  <a:gd name="connsiteX192" fmla="*/ 1466355 w 1514817"/>
                  <a:gd name="connsiteY192" fmla="*/ 93897 h 96868"/>
                  <a:gd name="connsiteX193" fmla="*/ 1481443 w 1514817"/>
                  <a:gd name="connsiteY193" fmla="*/ 94812 h 96868"/>
                  <a:gd name="connsiteX194" fmla="*/ 1481443 w 1514817"/>
                  <a:gd name="connsiteY194" fmla="*/ 94812 h 96868"/>
                  <a:gd name="connsiteX195" fmla="*/ 1496587 w 1514817"/>
                  <a:gd name="connsiteY195" fmla="*/ 95726 h 96868"/>
                  <a:gd name="connsiteX196" fmla="*/ 1496587 w 1514817"/>
                  <a:gd name="connsiteY196" fmla="*/ 95726 h 96868"/>
                  <a:gd name="connsiteX197" fmla="*/ 1514589 w 1514817"/>
                  <a:gd name="connsiteY197" fmla="*/ 96869 h 96868"/>
                  <a:gd name="connsiteX198" fmla="*/ 1514818 w 1514817"/>
                  <a:gd name="connsiteY198" fmla="*/ 93154 h 96868"/>
                  <a:gd name="connsiteX199" fmla="*/ 1496758 w 1514817"/>
                  <a:gd name="connsiteY199" fmla="*/ 92069 h 96868"/>
                  <a:gd name="connsiteX200" fmla="*/ 1496758 w 1514817"/>
                  <a:gd name="connsiteY200" fmla="*/ 92069 h 96868"/>
                  <a:gd name="connsiteX201" fmla="*/ 1484585 w 1514817"/>
                  <a:gd name="connsiteY201" fmla="*/ 91268 h 96868"/>
                  <a:gd name="connsiteX202" fmla="*/ 1484585 w 1514817"/>
                  <a:gd name="connsiteY202" fmla="*/ 91268 h 96868"/>
                  <a:gd name="connsiteX203" fmla="*/ 1469498 w 1514817"/>
                  <a:gd name="connsiteY203" fmla="*/ 90354 h 96868"/>
                  <a:gd name="connsiteX204" fmla="*/ 1469498 w 1514817"/>
                  <a:gd name="connsiteY204" fmla="*/ 90354 h 96868"/>
                  <a:gd name="connsiteX205" fmla="*/ 1454353 w 1514817"/>
                  <a:gd name="connsiteY205" fmla="*/ 89439 h 96868"/>
                  <a:gd name="connsiteX206" fmla="*/ 1454353 w 1514817"/>
                  <a:gd name="connsiteY206" fmla="*/ 89439 h 96868"/>
                  <a:gd name="connsiteX207" fmla="*/ 1436294 w 1514817"/>
                  <a:gd name="connsiteY207" fmla="*/ 88354 h 96868"/>
                  <a:gd name="connsiteX208" fmla="*/ 1436294 w 1514817"/>
                  <a:gd name="connsiteY208" fmla="*/ 88354 h 96868"/>
                  <a:gd name="connsiteX209" fmla="*/ 1424121 w 1514817"/>
                  <a:gd name="connsiteY209" fmla="*/ 87553 h 96868"/>
                  <a:gd name="connsiteX210" fmla="*/ 1424121 w 1514817"/>
                  <a:gd name="connsiteY210" fmla="*/ 87553 h 96868"/>
                  <a:gd name="connsiteX211" fmla="*/ 1406061 w 1514817"/>
                  <a:gd name="connsiteY211" fmla="*/ 86468 h 96868"/>
                  <a:gd name="connsiteX212" fmla="*/ 1406061 w 1514817"/>
                  <a:gd name="connsiteY212" fmla="*/ 86468 h 96868"/>
                  <a:gd name="connsiteX213" fmla="*/ 1393888 w 1514817"/>
                  <a:gd name="connsiteY213" fmla="*/ 85725 h 96868"/>
                  <a:gd name="connsiteX214" fmla="*/ 1393888 w 1514817"/>
                  <a:gd name="connsiteY214" fmla="*/ 85725 h 96868"/>
                  <a:gd name="connsiteX215" fmla="*/ 1378801 w 1514817"/>
                  <a:gd name="connsiteY215" fmla="*/ 84810 h 96868"/>
                  <a:gd name="connsiteX216" fmla="*/ 1378801 w 1514817"/>
                  <a:gd name="connsiteY216" fmla="*/ 84810 h 96868"/>
                  <a:gd name="connsiteX217" fmla="*/ 1360742 w 1514817"/>
                  <a:gd name="connsiteY217" fmla="*/ 83668 h 96868"/>
                  <a:gd name="connsiteX218" fmla="*/ 1360742 w 1514817"/>
                  <a:gd name="connsiteY218" fmla="*/ 83668 h 96868"/>
                  <a:gd name="connsiteX219" fmla="*/ 1348512 w 1514817"/>
                  <a:gd name="connsiteY219" fmla="*/ 82925 h 96868"/>
                  <a:gd name="connsiteX220" fmla="*/ 1348512 w 1514817"/>
                  <a:gd name="connsiteY220" fmla="*/ 82925 h 96868"/>
                  <a:gd name="connsiteX221" fmla="*/ 1330509 w 1514817"/>
                  <a:gd name="connsiteY221" fmla="*/ 81838 h 96868"/>
                  <a:gd name="connsiteX222" fmla="*/ 1330509 w 1514817"/>
                  <a:gd name="connsiteY222" fmla="*/ 81838 h 96868"/>
                  <a:gd name="connsiteX223" fmla="*/ 1318279 w 1514817"/>
                  <a:gd name="connsiteY223" fmla="*/ 81096 h 96868"/>
                  <a:gd name="connsiteX224" fmla="*/ 1318279 w 1514817"/>
                  <a:gd name="connsiteY224" fmla="*/ 81096 h 96868"/>
                  <a:gd name="connsiteX225" fmla="*/ 1303191 w 1514817"/>
                  <a:gd name="connsiteY225" fmla="*/ 80124 h 96868"/>
                  <a:gd name="connsiteX226" fmla="*/ 1303191 w 1514817"/>
                  <a:gd name="connsiteY226" fmla="*/ 80124 h 96868"/>
                  <a:gd name="connsiteX227" fmla="*/ 1288047 w 1514817"/>
                  <a:gd name="connsiteY227" fmla="*/ 79210 h 96868"/>
                  <a:gd name="connsiteX228" fmla="*/ 1288047 w 1514817"/>
                  <a:gd name="connsiteY228" fmla="*/ 79210 h 96868"/>
                  <a:gd name="connsiteX229" fmla="*/ 1270045 w 1514817"/>
                  <a:gd name="connsiteY229" fmla="*/ 78124 h 96868"/>
                  <a:gd name="connsiteX230" fmla="*/ 1270045 w 1514817"/>
                  <a:gd name="connsiteY230" fmla="*/ 78124 h 96868"/>
                  <a:gd name="connsiteX231" fmla="*/ 1257815 w 1514817"/>
                  <a:gd name="connsiteY231" fmla="*/ 77323 h 96868"/>
                  <a:gd name="connsiteX232" fmla="*/ 1257815 w 1514817"/>
                  <a:gd name="connsiteY232" fmla="*/ 77323 h 96868"/>
                  <a:gd name="connsiteX233" fmla="*/ 1242727 w 1514817"/>
                  <a:gd name="connsiteY233" fmla="*/ 76410 h 96868"/>
                  <a:gd name="connsiteX234" fmla="*/ 1242727 w 1514817"/>
                  <a:gd name="connsiteY234" fmla="*/ 76410 h 96868"/>
                  <a:gd name="connsiteX235" fmla="*/ 1227582 w 1514817"/>
                  <a:gd name="connsiteY235" fmla="*/ 75495 h 96868"/>
                  <a:gd name="connsiteX236" fmla="*/ 1227582 w 1514817"/>
                  <a:gd name="connsiteY236" fmla="*/ 75495 h 96868"/>
                  <a:gd name="connsiteX237" fmla="*/ 1209580 w 1514817"/>
                  <a:gd name="connsiteY237" fmla="*/ 74409 h 96868"/>
                  <a:gd name="connsiteX238" fmla="*/ 1209580 w 1514817"/>
                  <a:gd name="connsiteY238" fmla="*/ 74409 h 96868"/>
                  <a:gd name="connsiteX239" fmla="*/ 1194435 w 1514817"/>
                  <a:gd name="connsiteY239" fmla="*/ 73438 h 96868"/>
                  <a:gd name="connsiteX240" fmla="*/ 1194435 w 1514817"/>
                  <a:gd name="connsiteY240" fmla="*/ 73438 h 96868"/>
                  <a:gd name="connsiteX241" fmla="*/ 1182262 w 1514817"/>
                  <a:gd name="connsiteY241" fmla="*/ 72695 h 96868"/>
                  <a:gd name="connsiteX242" fmla="*/ 1182262 w 1514817"/>
                  <a:gd name="connsiteY242" fmla="*/ 72695 h 96868"/>
                  <a:gd name="connsiteX243" fmla="*/ 1167118 w 1514817"/>
                  <a:gd name="connsiteY243" fmla="*/ 71780 h 96868"/>
                  <a:gd name="connsiteX244" fmla="*/ 1167118 w 1514817"/>
                  <a:gd name="connsiteY244" fmla="*/ 71780 h 96868"/>
                  <a:gd name="connsiteX245" fmla="*/ 1149115 w 1514817"/>
                  <a:gd name="connsiteY245" fmla="*/ 70637 h 96868"/>
                  <a:gd name="connsiteX246" fmla="*/ 1149115 w 1514817"/>
                  <a:gd name="connsiteY246" fmla="*/ 70637 h 96868"/>
                  <a:gd name="connsiteX247" fmla="*/ 1136885 w 1514817"/>
                  <a:gd name="connsiteY247" fmla="*/ 69894 h 96868"/>
                  <a:gd name="connsiteX248" fmla="*/ 1136885 w 1514817"/>
                  <a:gd name="connsiteY248" fmla="*/ 69894 h 96868"/>
                  <a:gd name="connsiteX249" fmla="*/ 1121797 w 1514817"/>
                  <a:gd name="connsiteY249" fmla="*/ 68980 h 96868"/>
                  <a:gd name="connsiteX250" fmla="*/ 1121797 w 1514817"/>
                  <a:gd name="connsiteY250" fmla="*/ 68980 h 96868"/>
                  <a:gd name="connsiteX251" fmla="*/ 1106652 w 1514817"/>
                  <a:gd name="connsiteY251" fmla="*/ 68065 h 96868"/>
                  <a:gd name="connsiteX252" fmla="*/ 1106652 w 1514817"/>
                  <a:gd name="connsiteY252" fmla="*/ 68065 h 96868"/>
                  <a:gd name="connsiteX253" fmla="*/ 1088651 w 1514817"/>
                  <a:gd name="connsiteY253" fmla="*/ 66922 h 96868"/>
                  <a:gd name="connsiteX254" fmla="*/ 1088651 w 1514817"/>
                  <a:gd name="connsiteY254" fmla="*/ 66922 h 96868"/>
                  <a:gd name="connsiteX255" fmla="*/ 1076421 w 1514817"/>
                  <a:gd name="connsiteY255" fmla="*/ 66179 h 96868"/>
                  <a:gd name="connsiteX256" fmla="*/ 1076421 w 1514817"/>
                  <a:gd name="connsiteY256" fmla="*/ 66179 h 96868"/>
                  <a:gd name="connsiteX257" fmla="*/ 1061333 w 1514817"/>
                  <a:gd name="connsiteY257" fmla="*/ 65265 h 96868"/>
                  <a:gd name="connsiteX258" fmla="*/ 1061333 w 1514817"/>
                  <a:gd name="connsiteY258" fmla="*/ 65265 h 96868"/>
                  <a:gd name="connsiteX259" fmla="*/ 1043273 w 1514817"/>
                  <a:gd name="connsiteY259" fmla="*/ 64179 h 96868"/>
                  <a:gd name="connsiteX260" fmla="*/ 1043273 w 1514817"/>
                  <a:gd name="connsiteY260" fmla="*/ 64179 h 96868"/>
                  <a:gd name="connsiteX261" fmla="*/ 1028186 w 1514817"/>
                  <a:gd name="connsiteY261" fmla="*/ 63208 h 96868"/>
                  <a:gd name="connsiteX262" fmla="*/ 1028186 w 1514817"/>
                  <a:gd name="connsiteY262" fmla="*/ 63208 h 96868"/>
                  <a:gd name="connsiteX263" fmla="*/ 1015955 w 1514817"/>
                  <a:gd name="connsiteY263" fmla="*/ 62465 h 96868"/>
                  <a:gd name="connsiteX264" fmla="*/ 1015955 w 1514817"/>
                  <a:gd name="connsiteY264" fmla="*/ 62465 h 96868"/>
                  <a:gd name="connsiteX265" fmla="*/ 1000868 w 1514817"/>
                  <a:gd name="connsiteY265" fmla="*/ 61550 h 96868"/>
                  <a:gd name="connsiteX266" fmla="*/ 1000868 w 1514817"/>
                  <a:gd name="connsiteY266" fmla="*/ 61550 h 96868"/>
                  <a:gd name="connsiteX267" fmla="*/ 982809 w 1514817"/>
                  <a:gd name="connsiteY267" fmla="*/ 60464 h 96868"/>
                  <a:gd name="connsiteX268" fmla="*/ 982809 w 1514817"/>
                  <a:gd name="connsiteY268" fmla="*/ 60464 h 96868"/>
                  <a:gd name="connsiteX269" fmla="*/ 967664 w 1514817"/>
                  <a:gd name="connsiteY269" fmla="*/ 59493 h 96868"/>
                  <a:gd name="connsiteX270" fmla="*/ 967664 w 1514817"/>
                  <a:gd name="connsiteY270" fmla="*/ 59493 h 96868"/>
                  <a:gd name="connsiteX271" fmla="*/ 955491 w 1514817"/>
                  <a:gd name="connsiteY271" fmla="*/ 58750 h 96868"/>
                  <a:gd name="connsiteX272" fmla="*/ 955491 w 1514817"/>
                  <a:gd name="connsiteY272" fmla="*/ 58750 h 96868"/>
                  <a:gd name="connsiteX273" fmla="*/ 939318 w 1514817"/>
                  <a:gd name="connsiteY273" fmla="*/ 57779 h 96868"/>
                  <a:gd name="connsiteX274" fmla="*/ 922344 w 1514817"/>
                  <a:gd name="connsiteY274" fmla="*/ 56750 h 96868"/>
                  <a:gd name="connsiteX275" fmla="*/ 922344 w 1514817"/>
                  <a:gd name="connsiteY275" fmla="*/ 56750 h 96868"/>
                  <a:gd name="connsiteX276" fmla="*/ 910171 w 1514817"/>
                  <a:gd name="connsiteY276" fmla="*/ 55949 h 96868"/>
                  <a:gd name="connsiteX277" fmla="*/ 910171 w 1514817"/>
                  <a:gd name="connsiteY277" fmla="*/ 55949 h 96868"/>
                  <a:gd name="connsiteX278" fmla="*/ 895026 w 1514817"/>
                  <a:gd name="connsiteY278" fmla="*/ 55035 h 96868"/>
                  <a:gd name="connsiteX279" fmla="*/ 895026 w 1514817"/>
                  <a:gd name="connsiteY279" fmla="*/ 55035 h 96868"/>
                  <a:gd name="connsiteX280" fmla="*/ 879939 w 1514817"/>
                  <a:gd name="connsiteY280" fmla="*/ 54121 h 96868"/>
                  <a:gd name="connsiteX281" fmla="*/ 879939 w 1514817"/>
                  <a:gd name="connsiteY281" fmla="*/ 54121 h 96868"/>
                  <a:gd name="connsiteX282" fmla="*/ 861879 w 1514817"/>
                  <a:gd name="connsiteY282" fmla="*/ 52977 h 96868"/>
                  <a:gd name="connsiteX283" fmla="*/ 861879 w 1514817"/>
                  <a:gd name="connsiteY283" fmla="*/ 52977 h 96868"/>
                  <a:gd name="connsiteX284" fmla="*/ 849706 w 1514817"/>
                  <a:gd name="connsiteY284" fmla="*/ 52235 h 96868"/>
                  <a:gd name="connsiteX285" fmla="*/ 849706 w 1514817"/>
                  <a:gd name="connsiteY285" fmla="*/ 52235 h 96868"/>
                  <a:gd name="connsiteX286" fmla="*/ 834561 w 1514817"/>
                  <a:gd name="connsiteY286" fmla="*/ 51321 h 96868"/>
                  <a:gd name="connsiteX287" fmla="*/ 834561 w 1514817"/>
                  <a:gd name="connsiteY287" fmla="*/ 51321 h 96868"/>
                  <a:gd name="connsiteX288" fmla="*/ 819417 w 1514817"/>
                  <a:gd name="connsiteY288" fmla="*/ 50406 h 96868"/>
                  <a:gd name="connsiteX289" fmla="*/ 819417 w 1514817"/>
                  <a:gd name="connsiteY289" fmla="*/ 50406 h 96868"/>
                  <a:gd name="connsiteX290" fmla="*/ 801415 w 1514817"/>
                  <a:gd name="connsiteY290" fmla="*/ 49263 h 96868"/>
                  <a:gd name="connsiteX291" fmla="*/ 801415 w 1514817"/>
                  <a:gd name="connsiteY291" fmla="*/ 49263 h 96868"/>
                  <a:gd name="connsiteX292" fmla="*/ 789185 w 1514817"/>
                  <a:gd name="connsiteY292" fmla="*/ 48520 h 96868"/>
                  <a:gd name="connsiteX293" fmla="*/ 789185 w 1514817"/>
                  <a:gd name="connsiteY293" fmla="*/ 48520 h 96868"/>
                  <a:gd name="connsiteX294" fmla="*/ 774097 w 1514817"/>
                  <a:gd name="connsiteY294" fmla="*/ 47606 h 96868"/>
                  <a:gd name="connsiteX295" fmla="*/ 774097 w 1514817"/>
                  <a:gd name="connsiteY295" fmla="*/ 47606 h 96868"/>
                  <a:gd name="connsiteX296" fmla="*/ 756037 w 1514817"/>
                  <a:gd name="connsiteY296" fmla="*/ 46520 h 96868"/>
                  <a:gd name="connsiteX297" fmla="*/ 756037 w 1514817"/>
                  <a:gd name="connsiteY297" fmla="*/ 46520 h 96868"/>
                  <a:gd name="connsiteX298" fmla="*/ 740950 w 1514817"/>
                  <a:gd name="connsiteY298" fmla="*/ 45548 h 96868"/>
                  <a:gd name="connsiteX299" fmla="*/ 740950 w 1514817"/>
                  <a:gd name="connsiteY299" fmla="*/ 45548 h 96868"/>
                  <a:gd name="connsiteX300" fmla="*/ 725805 w 1514817"/>
                  <a:gd name="connsiteY300" fmla="*/ 44634 h 96868"/>
                  <a:gd name="connsiteX301" fmla="*/ 725805 w 1514817"/>
                  <a:gd name="connsiteY301" fmla="*/ 44634 h 96868"/>
                  <a:gd name="connsiteX302" fmla="*/ 713632 w 1514817"/>
                  <a:gd name="connsiteY302" fmla="*/ 43891 h 96868"/>
                  <a:gd name="connsiteX303" fmla="*/ 713632 w 1514817"/>
                  <a:gd name="connsiteY303" fmla="*/ 43891 h 96868"/>
                  <a:gd name="connsiteX304" fmla="*/ 695573 w 1514817"/>
                  <a:gd name="connsiteY304" fmla="*/ 42805 h 96868"/>
                  <a:gd name="connsiteX305" fmla="*/ 695573 w 1514817"/>
                  <a:gd name="connsiteY305" fmla="*/ 42805 h 96868"/>
                  <a:gd name="connsiteX306" fmla="*/ 680485 w 1514817"/>
                  <a:gd name="connsiteY306" fmla="*/ 41833 h 96868"/>
                  <a:gd name="connsiteX307" fmla="*/ 680485 w 1514817"/>
                  <a:gd name="connsiteY307" fmla="*/ 41833 h 96868"/>
                  <a:gd name="connsiteX308" fmla="*/ 668255 w 1514817"/>
                  <a:gd name="connsiteY308" fmla="*/ 41091 h 96868"/>
                  <a:gd name="connsiteX309" fmla="*/ 668255 w 1514817"/>
                  <a:gd name="connsiteY309" fmla="*/ 41091 h 96868"/>
                  <a:gd name="connsiteX310" fmla="*/ 653167 w 1514817"/>
                  <a:gd name="connsiteY310" fmla="*/ 40176 h 96868"/>
                  <a:gd name="connsiteX311" fmla="*/ 653167 w 1514817"/>
                  <a:gd name="connsiteY311" fmla="*/ 40176 h 96868"/>
                  <a:gd name="connsiteX312" fmla="*/ 638022 w 1514817"/>
                  <a:gd name="connsiteY312" fmla="*/ 39262 h 96868"/>
                  <a:gd name="connsiteX313" fmla="*/ 638022 w 1514817"/>
                  <a:gd name="connsiteY313" fmla="*/ 39262 h 96868"/>
                  <a:gd name="connsiteX314" fmla="*/ 620021 w 1514817"/>
                  <a:gd name="connsiteY314" fmla="*/ 38119 h 96868"/>
                  <a:gd name="connsiteX315" fmla="*/ 620021 w 1514817"/>
                  <a:gd name="connsiteY315" fmla="*/ 38119 h 96868"/>
                  <a:gd name="connsiteX316" fmla="*/ 607790 w 1514817"/>
                  <a:gd name="connsiteY316" fmla="*/ 37376 h 96868"/>
                  <a:gd name="connsiteX317" fmla="*/ 607790 w 1514817"/>
                  <a:gd name="connsiteY317" fmla="*/ 37376 h 96868"/>
                  <a:gd name="connsiteX318" fmla="*/ 592703 w 1514817"/>
                  <a:gd name="connsiteY318" fmla="*/ 36462 h 96868"/>
                  <a:gd name="connsiteX319" fmla="*/ 592703 w 1514817"/>
                  <a:gd name="connsiteY319" fmla="*/ 36462 h 96868"/>
                  <a:gd name="connsiteX320" fmla="*/ 577558 w 1514817"/>
                  <a:gd name="connsiteY320" fmla="*/ 35547 h 96868"/>
                  <a:gd name="connsiteX321" fmla="*/ 577558 w 1514817"/>
                  <a:gd name="connsiteY321" fmla="*/ 35547 h 96868"/>
                  <a:gd name="connsiteX322" fmla="*/ 559556 w 1514817"/>
                  <a:gd name="connsiteY322" fmla="*/ 34404 h 96868"/>
                  <a:gd name="connsiteX323" fmla="*/ 559556 w 1514817"/>
                  <a:gd name="connsiteY323" fmla="*/ 34404 h 96868"/>
                  <a:gd name="connsiteX324" fmla="*/ 547325 w 1514817"/>
                  <a:gd name="connsiteY324" fmla="*/ 33661 h 96868"/>
                  <a:gd name="connsiteX325" fmla="*/ 547325 w 1514817"/>
                  <a:gd name="connsiteY325" fmla="*/ 33661 h 96868"/>
                  <a:gd name="connsiteX326" fmla="*/ 532238 w 1514817"/>
                  <a:gd name="connsiteY326" fmla="*/ 32747 h 96868"/>
                  <a:gd name="connsiteX327" fmla="*/ 532238 w 1514817"/>
                  <a:gd name="connsiteY327" fmla="*/ 32747 h 96868"/>
                  <a:gd name="connsiteX328" fmla="*/ 517093 w 1514817"/>
                  <a:gd name="connsiteY328" fmla="*/ 31832 h 96868"/>
                  <a:gd name="connsiteX329" fmla="*/ 517093 w 1514817"/>
                  <a:gd name="connsiteY329" fmla="*/ 31832 h 96868"/>
                  <a:gd name="connsiteX330" fmla="*/ 515207 w 1514817"/>
                  <a:gd name="connsiteY330" fmla="*/ 31718 h 96868"/>
                  <a:gd name="connsiteX331" fmla="*/ 514179 w 1514817"/>
                  <a:gd name="connsiteY331" fmla="*/ 31603 h 96868"/>
                  <a:gd name="connsiteX332" fmla="*/ 514179 w 1514817"/>
                  <a:gd name="connsiteY332" fmla="*/ 31603 h 96868"/>
                  <a:gd name="connsiteX333" fmla="*/ 499091 w 1514817"/>
                  <a:gd name="connsiteY333" fmla="*/ 30690 h 96868"/>
                  <a:gd name="connsiteX334" fmla="*/ 499091 w 1514817"/>
                  <a:gd name="connsiteY334" fmla="*/ 30690 h 96868"/>
                  <a:gd name="connsiteX335" fmla="*/ 486861 w 1514817"/>
                  <a:gd name="connsiteY335" fmla="*/ 29947 h 96868"/>
                  <a:gd name="connsiteX336" fmla="*/ 486861 w 1514817"/>
                  <a:gd name="connsiteY336" fmla="*/ 29947 h 96868"/>
                  <a:gd name="connsiteX337" fmla="*/ 468858 w 1514817"/>
                  <a:gd name="connsiteY337" fmla="*/ 28860 h 96868"/>
                  <a:gd name="connsiteX338" fmla="*/ 468858 w 1514817"/>
                  <a:gd name="connsiteY338" fmla="*/ 28860 h 96868"/>
                  <a:gd name="connsiteX339" fmla="*/ 453714 w 1514817"/>
                  <a:gd name="connsiteY339" fmla="*/ 27889 h 96868"/>
                  <a:gd name="connsiteX340" fmla="*/ 453714 w 1514817"/>
                  <a:gd name="connsiteY340" fmla="*/ 27889 h 96868"/>
                  <a:gd name="connsiteX341" fmla="*/ 441541 w 1514817"/>
                  <a:gd name="connsiteY341" fmla="*/ 27146 h 96868"/>
                  <a:gd name="connsiteX342" fmla="*/ 441541 w 1514817"/>
                  <a:gd name="connsiteY342" fmla="*/ 27146 h 96868"/>
                  <a:gd name="connsiteX343" fmla="*/ 426396 w 1514817"/>
                  <a:gd name="connsiteY343" fmla="*/ 26232 h 96868"/>
                  <a:gd name="connsiteX344" fmla="*/ 426396 w 1514817"/>
                  <a:gd name="connsiteY344" fmla="*/ 26232 h 96868"/>
                  <a:gd name="connsiteX345" fmla="*/ 408394 w 1514817"/>
                  <a:gd name="connsiteY345" fmla="*/ 25145 h 96868"/>
                  <a:gd name="connsiteX346" fmla="*/ 408394 w 1514817"/>
                  <a:gd name="connsiteY346" fmla="*/ 25145 h 96868"/>
                  <a:gd name="connsiteX347" fmla="*/ 393249 w 1514817"/>
                  <a:gd name="connsiteY347" fmla="*/ 24174 h 96868"/>
                  <a:gd name="connsiteX348" fmla="*/ 393249 w 1514817"/>
                  <a:gd name="connsiteY348" fmla="*/ 24174 h 96868"/>
                  <a:gd name="connsiteX349" fmla="*/ 381076 w 1514817"/>
                  <a:gd name="connsiteY349" fmla="*/ 23431 h 96868"/>
                  <a:gd name="connsiteX350" fmla="*/ 381076 w 1514817"/>
                  <a:gd name="connsiteY350" fmla="*/ 23431 h 96868"/>
                  <a:gd name="connsiteX351" fmla="*/ 365932 w 1514817"/>
                  <a:gd name="connsiteY351" fmla="*/ 22517 h 96868"/>
                  <a:gd name="connsiteX352" fmla="*/ 365932 w 1514817"/>
                  <a:gd name="connsiteY352" fmla="*/ 22517 h 96868"/>
                  <a:gd name="connsiteX353" fmla="*/ 350844 w 1514817"/>
                  <a:gd name="connsiteY353" fmla="*/ 21602 h 96868"/>
                  <a:gd name="connsiteX354" fmla="*/ 350844 w 1514817"/>
                  <a:gd name="connsiteY354" fmla="*/ 21602 h 96868"/>
                  <a:gd name="connsiteX355" fmla="*/ 332784 w 1514817"/>
                  <a:gd name="connsiteY355" fmla="*/ 20459 h 96868"/>
                  <a:gd name="connsiteX356" fmla="*/ 332784 w 1514817"/>
                  <a:gd name="connsiteY356" fmla="*/ 20459 h 96868"/>
                  <a:gd name="connsiteX357" fmla="*/ 320612 w 1514817"/>
                  <a:gd name="connsiteY357" fmla="*/ 19716 h 96868"/>
                  <a:gd name="connsiteX358" fmla="*/ 320612 w 1514817"/>
                  <a:gd name="connsiteY358" fmla="*/ 19716 h 96868"/>
                  <a:gd name="connsiteX359" fmla="*/ 304438 w 1514817"/>
                  <a:gd name="connsiteY359" fmla="*/ 18745 h 96868"/>
                  <a:gd name="connsiteX360" fmla="*/ 290322 w 1514817"/>
                  <a:gd name="connsiteY360" fmla="*/ 17888 h 96868"/>
                  <a:gd name="connsiteX361" fmla="*/ 290322 w 1514817"/>
                  <a:gd name="connsiteY361" fmla="*/ 17888 h 96868"/>
                  <a:gd name="connsiteX362" fmla="*/ 272320 w 1514817"/>
                  <a:gd name="connsiteY362" fmla="*/ 16745 h 96868"/>
                  <a:gd name="connsiteX363" fmla="*/ 272320 w 1514817"/>
                  <a:gd name="connsiteY363" fmla="*/ 16745 h 96868"/>
                  <a:gd name="connsiteX364" fmla="*/ 257175 w 1514817"/>
                  <a:gd name="connsiteY364" fmla="*/ 15830 h 96868"/>
                  <a:gd name="connsiteX365" fmla="*/ 257175 w 1514817"/>
                  <a:gd name="connsiteY365" fmla="*/ 15830 h 96868"/>
                  <a:gd name="connsiteX366" fmla="*/ 245002 w 1514817"/>
                  <a:gd name="connsiteY366" fmla="*/ 15088 h 96868"/>
                  <a:gd name="connsiteX367" fmla="*/ 245002 w 1514817"/>
                  <a:gd name="connsiteY367" fmla="*/ 15088 h 96868"/>
                  <a:gd name="connsiteX368" fmla="*/ 229857 w 1514817"/>
                  <a:gd name="connsiteY368" fmla="*/ 14173 h 96868"/>
                  <a:gd name="connsiteX369" fmla="*/ 229857 w 1514817"/>
                  <a:gd name="connsiteY369" fmla="*/ 14173 h 96868"/>
                  <a:gd name="connsiteX370" fmla="*/ 211855 w 1514817"/>
                  <a:gd name="connsiteY370" fmla="*/ 13030 h 96868"/>
                  <a:gd name="connsiteX371" fmla="*/ 211855 w 1514817"/>
                  <a:gd name="connsiteY371" fmla="*/ 13030 h 96868"/>
                  <a:gd name="connsiteX372" fmla="*/ 199625 w 1514817"/>
                  <a:gd name="connsiteY372" fmla="*/ 12287 h 96868"/>
                  <a:gd name="connsiteX373" fmla="*/ 199625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9393 w 1514817"/>
                  <a:gd name="connsiteY376" fmla="*/ 10401 h 96868"/>
                  <a:gd name="connsiteX377" fmla="*/ 169393 w 1514817"/>
                  <a:gd name="connsiteY377" fmla="*/ 10401 h 96868"/>
                  <a:gd name="connsiteX378" fmla="*/ 151390 w 1514817"/>
                  <a:gd name="connsiteY378" fmla="*/ 9315 h 96868"/>
                  <a:gd name="connsiteX379" fmla="*/ 151390 w 1514817"/>
                  <a:gd name="connsiteY379" fmla="*/ 9315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29 h 96868"/>
                  <a:gd name="connsiteX383" fmla="*/ 121158 w 1514817"/>
                  <a:gd name="connsiteY383" fmla="*/ 7486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0926 w 1514817"/>
                  <a:gd name="connsiteY386" fmla="*/ 5601 h 96868"/>
                  <a:gd name="connsiteX387" fmla="*/ 90926 w 1514817"/>
                  <a:gd name="connsiteY387" fmla="*/ 5601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1 h 96868"/>
                  <a:gd name="connsiteX393" fmla="*/ 48463 w 1514817"/>
                  <a:gd name="connsiteY393" fmla="*/ 2971 h 96868"/>
                  <a:gd name="connsiteX394" fmla="*/ 30461 w 1514817"/>
                  <a:gd name="connsiteY394" fmla="*/ 1886 h 96868"/>
                  <a:gd name="connsiteX395" fmla="*/ 30461 w 1514817"/>
                  <a:gd name="connsiteY395" fmla="*/ 1886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4 h 96868"/>
                  <a:gd name="connsiteX400" fmla="*/ 15088 w 1514817"/>
                  <a:gd name="connsiteY400" fmla="*/ 4629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3612" y="9486"/>
                    </a:lnTo>
                    <a:lnTo>
                      <a:pt x="93612" y="9486"/>
                    </a:lnTo>
                    <a:lnTo>
                      <a:pt x="105785" y="10229"/>
                    </a:lnTo>
                    <a:lnTo>
                      <a:pt x="105785" y="10229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1"/>
                    </a:lnTo>
                    <a:lnTo>
                      <a:pt x="154077" y="13201"/>
                    </a:lnTo>
                    <a:lnTo>
                      <a:pt x="166250" y="13944"/>
                    </a:lnTo>
                    <a:lnTo>
                      <a:pt x="166250" y="13944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4774" y="18802"/>
                    </a:lnTo>
                    <a:lnTo>
                      <a:pt x="244774" y="18802"/>
                    </a:lnTo>
                    <a:lnTo>
                      <a:pt x="256947" y="19545"/>
                    </a:lnTo>
                    <a:lnTo>
                      <a:pt x="256947" y="19545"/>
                    </a:lnTo>
                    <a:lnTo>
                      <a:pt x="272091" y="20459"/>
                    </a:lnTo>
                    <a:lnTo>
                      <a:pt x="272091" y="20459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3"/>
                    </a:lnTo>
                    <a:lnTo>
                      <a:pt x="453485" y="31603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5"/>
                    </a:lnTo>
                    <a:lnTo>
                      <a:pt x="501777" y="34575"/>
                    </a:lnTo>
                    <a:lnTo>
                      <a:pt x="513950" y="35318"/>
                    </a:lnTo>
                    <a:lnTo>
                      <a:pt x="513950" y="35318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205"/>
                    </a:lnTo>
                    <a:lnTo>
                      <a:pt x="544183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3"/>
                    </a:lnTo>
                    <a:lnTo>
                      <a:pt x="574414" y="39033"/>
                    </a:lnTo>
                    <a:lnTo>
                      <a:pt x="589559" y="40005"/>
                    </a:lnTo>
                    <a:lnTo>
                      <a:pt x="589559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3"/>
                    </a:lnTo>
                    <a:lnTo>
                      <a:pt x="619792" y="41833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719"/>
                    </a:lnTo>
                    <a:lnTo>
                      <a:pt x="650024" y="43719"/>
                    </a:lnTo>
                    <a:lnTo>
                      <a:pt x="668026" y="44805"/>
                    </a:lnTo>
                    <a:lnTo>
                      <a:pt x="668026" y="44805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606"/>
                    </a:lnTo>
                    <a:lnTo>
                      <a:pt x="713404" y="47606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7"/>
                    </a:lnTo>
                    <a:lnTo>
                      <a:pt x="755809" y="50177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1186" y="52977"/>
                    </a:lnTo>
                    <a:lnTo>
                      <a:pt x="801186" y="52977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6" y="55778"/>
                    </a:lnTo>
                    <a:lnTo>
                      <a:pt x="846506" y="55778"/>
                    </a:lnTo>
                    <a:lnTo>
                      <a:pt x="861650" y="56692"/>
                    </a:lnTo>
                    <a:lnTo>
                      <a:pt x="861650" y="56692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7"/>
                    </a:lnTo>
                    <a:lnTo>
                      <a:pt x="922115" y="60407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7" y="62293"/>
                    </a:lnTo>
                    <a:lnTo>
                      <a:pt x="952347" y="62293"/>
                    </a:lnTo>
                    <a:lnTo>
                      <a:pt x="967435" y="63208"/>
                    </a:lnTo>
                    <a:lnTo>
                      <a:pt x="967435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2"/>
                    </a:lnTo>
                    <a:lnTo>
                      <a:pt x="1027957" y="66922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808"/>
                    </a:lnTo>
                    <a:lnTo>
                      <a:pt x="1058189" y="68808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608"/>
                    </a:lnTo>
                    <a:lnTo>
                      <a:pt x="1103510" y="71608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323"/>
                    </a:lnTo>
                    <a:lnTo>
                      <a:pt x="1163974" y="75323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6"/>
                    </a:lnTo>
                    <a:lnTo>
                      <a:pt x="1209351" y="78066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1"/>
                    </a:lnTo>
                    <a:lnTo>
                      <a:pt x="1269816" y="81781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0280" y="85496"/>
                    </a:lnTo>
                    <a:lnTo>
                      <a:pt x="1330280" y="85553"/>
                    </a:lnTo>
                    <a:lnTo>
                      <a:pt x="1348283" y="86639"/>
                    </a:lnTo>
                    <a:lnTo>
                      <a:pt x="1348283" y="86639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68"/>
                    </a:lnTo>
                    <a:lnTo>
                      <a:pt x="1390746" y="89268"/>
                    </a:lnTo>
                    <a:lnTo>
                      <a:pt x="1405833" y="90182"/>
                    </a:lnTo>
                    <a:lnTo>
                      <a:pt x="1405833" y="90182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065" y="92011"/>
                    </a:lnTo>
                    <a:lnTo>
                      <a:pt x="1436065" y="92011"/>
                    </a:lnTo>
                    <a:lnTo>
                      <a:pt x="1451210" y="92982"/>
                    </a:lnTo>
                    <a:lnTo>
                      <a:pt x="1451210" y="92982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758" y="92069"/>
                    </a:lnTo>
                    <a:lnTo>
                      <a:pt x="1496758" y="92069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39"/>
                    </a:lnTo>
                    <a:lnTo>
                      <a:pt x="1454353" y="89439"/>
                    </a:lnTo>
                    <a:lnTo>
                      <a:pt x="1436294" y="88354"/>
                    </a:lnTo>
                    <a:lnTo>
                      <a:pt x="1436294" y="88354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0742" y="83668"/>
                    </a:lnTo>
                    <a:lnTo>
                      <a:pt x="1360742" y="83668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96"/>
                    </a:lnTo>
                    <a:lnTo>
                      <a:pt x="1318279" y="81096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7" y="79210"/>
                    </a:lnTo>
                    <a:lnTo>
                      <a:pt x="1288047" y="79210"/>
                    </a:lnTo>
                    <a:lnTo>
                      <a:pt x="1270045" y="78124"/>
                    </a:lnTo>
                    <a:lnTo>
                      <a:pt x="1270045" y="78124"/>
                    </a:lnTo>
                    <a:lnTo>
                      <a:pt x="1257815" y="77323"/>
                    </a:lnTo>
                    <a:lnTo>
                      <a:pt x="1257815" y="7732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409"/>
                    </a:lnTo>
                    <a:lnTo>
                      <a:pt x="1209580" y="74409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5"/>
                    </a:lnTo>
                    <a:lnTo>
                      <a:pt x="1106652" y="68065"/>
                    </a:lnTo>
                    <a:lnTo>
                      <a:pt x="1088651" y="66922"/>
                    </a:lnTo>
                    <a:lnTo>
                      <a:pt x="1088651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79"/>
                    </a:lnTo>
                    <a:lnTo>
                      <a:pt x="1043273" y="64179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2809" y="60464"/>
                    </a:lnTo>
                    <a:lnTo>
                      <a:pt x="982809" y="60464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9318" y="57779"/>
                    </a:lnTo>
                    <a:lnTo>
                      <a:pt x="922344" y="56750"/>
                    </a:lnTo>
                    <a:lnTo>
                      <a:pt x="922344" y="56750"/>
                    </a:lnTo>
                    <a:lnTo>
                      <a:pt x="910171" y="55949"/>
                    </a:lnTo>
                    <a:lnTo>
                      <a:pt x="910171" y="55949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7"/>
                    </a:lnTo>
                    <a:lnTo>
                      <a:pt x="861879" y="52977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9417" y="50406"/>
                    </a:lnTo>
                    <a:lnTo>
                      <a:pt x="819417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6037" y="46520"/>
                    </a:lnTo>
                    <a:lnTo>
                      <a:pt x="756037" y="46520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5805" y="44634"/>
                    </a:lnTo>
                    <a:lnTo>
                      <a:pt x="725805" y="44634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805"/>
                    </a:lnTo>
                    <a:lnTo>
                      <a:pt x="695573" y="42805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62"/>
                    </a:lnTo>
                    <a:lnTo>
                      <a:pt x="638022" y="39262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2"/>
                    </a:lnTo>
                    <a:lnTo>
                      <a:pt x="517093" y="31832"/>
                    </a:lnTo>
                    <a:lnTo>
                      <a:pt x="515207" y="31718"/>
                    </a:lnTo>
                    <a:lnTo>
                      <a:pt x="514179" y="31603"/>
                    </a:lnTo>
                    <a:lnTo>
                      <a:pt x="514179" y="31603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60"/>
                    </a:lnTo>
                    <a:lnTo>
                      <a:pt x="468858" y="28860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145"/>
                    </a:lnTo>
                    <a:lnTo>
                      <a:pt x="408394" y="25145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2"/>
                    </a:lnTo>
                    <a:lnTo>
                      <a:pt x="350844" y="21602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2" y="19716"/>
                    </a:lnTo>
                    <a:lnTo>
                      <a:pt x="320612" y="19716"/>
                    </a:lnTo>
                    <a:lnTo>
                      <a:pt x="304438" y="18745"/>
                    </a:lnTo>
                    <a:lnTo>
                      <a:pt x="290322" y="17888"/>
                    </a:lnTo>
                    <a:lnTo>
                      <a:pt x="290322" y="17888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0"/>
                    </a:lnTo>
                    <a:lnTo>
                      <a:pt x="257175" y="15830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73"/>
                    </a:lnTo>
                    <a:lnTo>
                      <a:pt x="229857" y="14173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25" y="12287"/>
                    </a:lnTo>
                    <a:lnTo>
                      <a:pt x="199625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29"/>
                    </a:lnTo>
                    <a:lnTo>
                      <a:pt x="121158" y="7486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1"/>
                    </a:lnTo>
                    <a:lnTo>
                      <a:pt x="48463" y="2971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4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231" name="شكل حر: شكل 230">
                <a:extLst>
                  <a:ext uri="{FF2B5EF4-FFF2-40B4-BE49-F238E27FC236}">
                    <a16:creationId xmlns:a16="http://schemas.microsoft.com/office/drawing/2014/main" id="{BA695785-5DBD-452C-8473-2493EA3318F0}"/>
                  </a:ext>
                </a:extLst>
              </p:cNvPr>
              <p:cNvSpPr/>
              <p:nvPr/>
            </p:nvSpPr>
            <p:spPr>
              <a:xfrm>
                <a:off x="6622237" y="6254381"/>
                <a:ext cx="1514817" cy="96868"/>
              </a:xfrm>
              <a:custGeom>
                <a:avLst/>
                <a:gdLst>
                  <a:gd name="connsiteX0" fmla="*/ 1499501 w 1514817"/>
                  <a:gd name="connsiteY0" fmla="*/ 95898 h 96868"/>
                  <a:gd name="connsiteX1" fmla="*/ 1514589 w 1514817"/>
                  <a:gd name="connsiteY1" fmla="*/ 96869 h 96868"/>
                  <a:gd name="connsiteX2" fmla="*/ 1514818 w 1514817"/>
                  <a:gd name="connsiteY2" fmla="*/ 93155 h 96868"/>
                  <a:gd name="connsiteX3" fmla="*/ 1496758 w 1514817"/>
                  <a:gd name="connsiteY3" fmla="*/ 92011 h 96868"/>
                  <a:gd name="connsiteX4" fmla="*/ 1496758 w 1514817"/>
                  <a:gd name="connsiteY4" fmla="*/ 92011 h 96868"/>
                  <a:gd name="connsiteX5" fmla="*/ 1484585 w 1514817"/>
                  <a:gd name="connsiteY5" fmla="*/ 91268 h 96868"/>
                  <a:gd name="connsiteX6" fmla="*/ 1484585 w 1514817"/>
                  <a:gd name="connsiteY6" fmla="*/ 91268 h 96868"/>
                  <a:gd name="connsiteX7" fmla="*/ 1466526 w 1514817"/>
                  <a:gd name="connsiteY7" fmla="*/ 90183 h 96868"/>
                  <a:gd name="connsiteX8" fmla="*/ 1466526 w 1514817"/>
                  <a:gd name="connsiteY8" fmla="*/ 90183 h 96868"/>
                  <a:gd name="connsiteX9" fmla="*/ 1454353 w 1514817"/>
                  <a:gd name="connsiteY9" fmla="*/ 89440 h 96868"/>
                  <a:gd name="connsiteX10" fmla="*/ 1454353 w 1514817"/>
                  <a:gd name="connsiteY10" fmla="*/ 89440 h 96868"/>
                  <a:gd name="connsiteX11" fmla="*/ 1436294 w 1514817"/>
                  <a:gd name="connsiteY11" fmla="*/ 88296 h 96868"/>
                  <a:gd name="connsiteX12" fmla="*/ 1436294 w 1514817"/>
                  <a:gd name="connsiteY12" fmla="*/ 88296 h 96868"/>
                  <a:gd name="connsiteX13" fmla="*/ 1424121 w 1514817"/>
                  <a:gd name="connsiteY13" fmla="*/ 87553 h 96868"/>
                  <a:gd name="connsiteX14" fmla="*/ 1424121 w 1514817"/>
                  <a:gd name="connsiteY14" fmla="*/ 87553 h 96868"/>
                  <a:gd name="connsiteX15" fmla="*/ 1406061 w 1514817"/>
                  <a:gd name="connsiteY15" fmla="*/ 86468 h 96868"/>
                  <a:gd name="connsiteX16" fmla="*/ 1406061 w 1514817"/>
                  <a:gd name="connsiteY16" fmla="*/ 86468 h 96868"/>
                  <a:gd name="connsiteX17" fmla="*/ 1390974 w 1514817"/>
                  <a:gd name="connsiteY17" fmla="*/ 85553 h 96868"/>
                  <a:gd name="connsiteX18" fmla="*/ 1390974 w 1514817"/>
                  <a:gd name="connsiteY18" fmla="*/ 85553 h 96868"/>
                  <a:gd name="connsiteX19" fmla="*/ 1378801 w 1514817"/>
                  <a:gd name="connsiteY19" fmla="*/ 84753 h 96868"/>
                  <a:gd name="connsiteX20" fmla="*/ 1378801 w 1514817"/>
                  <a:gd name="connsiteY20" fmla="*/ 84753 h 96868"/>
                  <a:gd name="connsiteX21" fmla="*/ 1363656 w 1514817"/>
                  <a:gd name="connsiteY21" fmla="*/ 83839 h 96868"/>
                  <a:gd name="connsiteX22" fmla="*/ 1363656 w 1514817"/>
                  <a:gd name="connsiteY22" fmla="*/ 83839 h 96868"/>
                  <a:gd name="connsiteX23" fmla="*/ 1348512 w 1514817"/>
                  <a:gd name="connsiteY23" fmla="*/ 82925 h 96868"/>
                  <a:gd name="connsiteX24" fmla="*/ 1348512 w 1514817"/>
                  <a:gd name="connsiteY24" fmla="*/ 82925 h 96868"/>
                  <a:gd name="connsiteX25" fmla="*/ 1330509 w 1514817"/>
                  <a:gd name="connsiteY25" fmla="*/ 81838 h 96868"/>
                  <a:gd name="connsiteX26" fmla="*/ 1330509 w 1514817"/>
                  <a:gd name="connsiteY26" fmla="*/ 81838 h 96868"/>
                  <a:gd name="connsiteX27" fmla="*/ 1318279 w 1514817"/>
                  <a:gd name="connsiteY27" fmla="*/ 81039 h 96868"/>
                  <a:gd name="connsiteX28" fmla="*/ 1318279 w 1514817"/>
                  <a:gd name="connsiteY28" fmla="*/ 81039 h 96868"/>
                  <a:gd name="connsiteX29" fmla="*/ 1303191 w 1514817"/>
                  <a:gd name="connsiteY29" fmla="*/ 80124 h 96868"/>
                  <a:gd name="connsiteX30" fmla="*/ 1303191 w 1514817"/>
                  <a:gd name="connsiteY30" fmla="*/ 80124 h 96868"/>
                  <a:gd name="connsiteX31" fmla="*/ 1288046 w 1514817"/>
                  <a:gd name="connsiteY31" fmla="*/ 79210 h 96868"/>
                  <a:gd name="connsiteX32" fmla="*/ 1288046 w 1514817"/>
                  <a:gd name="connsiteY32" fmla="*/ 79210 h 96868"/>
                  <a:gd name="connsiteX33" fmla="*/ 1286218 w 1514817"/>
                  <a:gd name="connsiteY33" fmla="*/ 79095 h 96868"/>
                  <a:gd name="connsiteX34" fmla="*/ 1285132 w 1514817"/>
                  <a:gd name="connsiteY34" fmla="*/ 79038 h 96868"/>
                  <a:gd name="connsiteX35" fmla="*/ 1285132 w 1514817"/>
                  <a:gd name="connsiteY35" fmla="*/ 79038 h 96868"/>
                  <a:gd name="connsiteX36" fmla="*/ 1270045 w 1514817"/>
                  <a:gd name="connsiteY36" fmla="*/ 78067 h 96868"/>
                  <a:gd name="connsiteX37" fmla="*/ 1270045 w 1514817"/>
                  <a:gd name="connsiteY37" fmla="*/ 78067 h 96868"/>
                  <a:gd name="connsiteX38" fmla="*/ 1257815 w 1514817"/>
                  <a:gd name="connsiteY38" fmla="*/ 77324 h 96868"/>
                  <a:gd name="connsiteX39" fmla="*/ 1257815 w 1514817"/>
                  <a:gd name="connsiteY39" fmla="*/ 77324 h 96868"/>
                  <a:gd name="connsiteX40" fmla="*/ 1242727 w 1514817"/>
                  <a:gd name="connsiteY40" fmla="*/ 76410 h 96868"/>
                  <a:gd name="connsiteX41" fmla="*/ 1242727 w 1514817"/>
                  <a:gd name="connsiteY41" fmla="*/ 76410 h 96868"/>
                  <a:gd name="connsiteX42" fmla="*/ 1227582 w 1514817"/>
                  <a:gd name="connsiteY42" fmla="*/ 75495 h 96868"/>
                  <a:gd name="connsiteX43" fmla="*/ 1227582 w 1514817"/>
                  <a:gd name="connsiteY43" fmla="*/ 75495 h 96868"/>
                  <a:gd name="connsiteX44" fmla="*/ 1209580 w 1514817"/>
                  <a:gd name="connsiteY44" fmla="*/ 74352 h 96868"/>
                  <a:gd name="connsiteX45" fmla="*/ 1209580 w 1514817"/>
                  <a:gd name="connsiteY45" fmla="*/ 74352 h 96868"/>
                  <a:gd name="connsiteX46" fmla="*/ 1197349 w 1514817"/>
                  <a:gd name="connsiteY46" fmla="*/ 73609 h 96868"/>
                  <a:gd name="connsiteX47" fmla="*/ 1197349 w 1514817"/>
                  <a:gd name="connsiteY47" fmla="*/ 73609 h 96868"/>
                  <a:gd name="connsiteX48" fmla="*/ 1179347 w 1514817"/>
                  <a:gd name="connsiteY48" fmla="*/ 72523 h 96868"/>
                  <a:gd name="connsiteX49" fmla="*/ 1179347 w 1514817"/>
                  <a:gd name="connsiteY49" fmla="*/ 72523 h 96868"/>
                  <a:gd name="connsiteX50" fmla="*/ 1167118 w 1514817"/>
                  <a:gd name="connsiteY50" fmla="*/ 71780 h 96868"/>
                  <a:gd name="connsiteX51" fmla="*/ 1167118 w 1514817"/>
                  <a:gd name="connsiteY51" fmla="*/ 71780 h 96868"/>
                  <a:gd name="connsiteX52" fmla="*/ 1149115 w 1514817"/>
                  <a:gd name="connsiteY52" fmla="*/ 70637 h 96868"/>
                  <a:gd name="connsiteX53" fmla="*/ 1149115 w 1514817"/>
                  <a:gd name="connsiteY53" fmla="*/ 70637 h 96868"/>
                  <a:gd name="connsiteX54" fmla="*/ 1136885 w 1514817"/>
                  <a:gd name="connsiteY54" fmla="*/ 69894 h 96868"/>
                  <a:gd name="connsiteX55" fmla="*/ 1136885 w 1514817"/>
                  <a:gd name="connsiteY55" fmla="*/ 69894 h 96868"/>
                  <a:gd name="connsiteX56" fmla="*/ 1118883 w 1514817"/>
                  <a:gd name="connsiteY56" fmla="*/ 68809 h 96868"/>
                  <a:gd name="connsiteX57" fmla="*/ 1118883 w 1514817"/>
                  <a:gd name="connsiteY57" fmla="*/ 68809 h 96868"/>
                  <a:gd name="connsiteX58" fmla="*/ 1106652 w 1514817"/>
                  <a:gd name="connsiteY58" fmla="*/ 68066 h 96868"/>
                  <a:gd name="connsiteX59" fmla="*/ 1106652 w 1514817"/>
                  <a:gd name="connsiteY59" fmla="*/ 68066 h 96868"/>
                  <a:gd name="connsiteX60" fmla="*/ 1088650 w 1514817"/>
                  <a:gd name="connsiteY60" fmla="*/ 66922 h 96868"/>
                  <a:gd name="connsiteX61" fmla="*/ 1088650 w 1514817"/>
                  <a:gd name="connsiteY61" fmla="*/ 66922 h 96868"/>
                  <a:gd name="connsiteX62" fmla="*/ 1075392 w 1514817"/>
                  <a:gd name="connsiteY62" fmla="*/ 66122 h 96868"/>
                  <a:gd name="connsiteX63" fmla="*/ 1061333 w 1514817"/>
                  <a:gd name="connsiteY63" fmla="*/ 65266 h 96868"/>
                  <a:gd name="connsiteX64" fmla="*/ 1061333 w 1514817"/>
                  <a:gd name="connsiteY64" fmla="*/ 65266 h 96868"/>
                  <a:gd name="connsiteX65" fmla="*/ 1046188 w 1514817"/>
                  <a:gd name="connsiteY65" fmla="*/ 64351 h 96868"/>
                  <a:gd name="connsiteX66" fmla="*/ 1046188 w 1514817"/>
                  <a:gd name="connsiteY66" fmla="*/ 64351 h 96868"/>
                  <a:gd name="connsiteX67" fmla="*/ 1028186 w 1514817"/>
                  <a:gd name="connsiteY67" fmla="*/ 63208 h 96868"/>
                  <a:gd name="connsiteX68" fmla="*/ 1028186 w 1514817"/>
                  <a:gd name="connsiteY68" fmla="*/ 63208 h 96868"/>
                  <a:gd name="connsiteX69" fmla="*/ 1015955 w 1514817"/>
                  <a:gd name="connsiteY69" fmla="*/ 62465 h 96868"/>
                  <a:gd name="connsiteX70" fmla="*/ 1015955 w 1514817"/>
                  <a:gd name="connsiteY70" fmla="*/ 62465 h 96868"/>
                  <a:gd name="connsiteX71" fmla="*/ 1000868 w 1514817"/>
                  <a:gd name="connsiteY71" fmla="*/ 61551 h 96868"/>
                  <a:gd name="connsiteX72" fmla="*/ 1000868 w 1514817"/>
                  <a:gd name="connsiteY72" fmla="*/ 61551 h 96868"/>
                  <a:gd name="connsiteX73" fmla="*/ 985723 w 1514817"/>
                  <a:gd name="connsiteY73" fmla="*/ 60636 h 96868"/>
                  <a:gd name="connsiteX74" fmla="*/ 985723 w 1514817"/>
                  <a:gd name="connsiteY74" fmla="*/ 60636 h 96868"/>
                  <a:gd name="connsiteX75" fmla="*/ 967664 w 1514817"/>
                  <a:gd name="connsiteY75" fmla="*/ 59493 h 96868"/>
                  <a:gd name="connsiteX76" fmla="*/ 967664 w 1514817"/>
                  <a:gd name="connsiteY76" fmla="*/ 59493 h 96868"/>
                  <a:gd name="connsiteX77" fmla="*/ 955491 w 1514817"/>
                  <a:gd name="connsiteY77" fmla="*/ 58750 h 96868"/>
                  <a:gd name="connsiteX78" fmla="*/ 955491 w 1514817"/>
                  <a:gd name="connsiteY78" fmla="*/ 58750 h 96868"/>
                  <a:gd name="connsiteX79" fmla="*/ 940403 w 1514817"/>
                  <a:gd name="connsiteY79" fmla="*/ 57836 h 96868"/>
                  <a:gd name="connsiteX80" fmla="*/ 940403 w 1514817"/>
                  <a:gd name="connsiteY80" fmla="*/ 57836 h 96868"/>
                  <a:gd name="connsiteX81" fmla="*/ 922344 w 1514817"/>
                  <a:gd name="connsiteY81" fmla="*/ 56693 h 96868"/>
                  <a:gd name="connsiteX82" fmla="*/ 922344 w 1514817"/>
                  <a:gd name="connsiteY82" fmla="*/ 56693 h 96868"/>
                  <a:gd name="connsiteX83" fmla="*/ 910171 w 1514817"/>
                  <a:gd name="connsiteY83" fmla="*/ 55950 h 96868"/>
                  <a:gd name="connsiteX84" fmla="*/ 910171 w 1514817"/>
                  <a:gd name="connsiteY84" fmla="*/ 55950 h 96868"/>
                  <a:gd name="connsiteX85" fmla="*/ 892112 w 1514817"/>
                  <a:gd name="connsiteY85" fmla="*/ 54864 h 96868"/>
                  <a:gd name="connsiteX86" fmla="*/ 892112 w 1514817"/>
                  <a:gd name="connsiteY86" fmla="*/ 54864 h 96868"/>
                  <a:gd name="connsiteX87" fmla="*/ 879882 w 1514817"/>
                  <a:gd name="connsiteY87" fmla="*/ 54121 h 96868"/>
                  <a:gd name="connsiteX88" fmla="*/ 879882 w 1514817"/>
                  <a:gd name="connsiteY88" fmla="*/ 54121 h 96868"/>
                  <a:gd name="connsiteX89" fmla="*/ 861879 w 1514817"/>
                  <a:gd name="connsiteY89" fmla="*/ 52978 h 96868"/>
                  <a:gd name="connsiteX90" fmla="*/ 861879 w 1514817"/>
                  <a:gd name="connsiteY90" fmla="*/ 52978 h 96868"/>
                  <a:gd name="connsiteX91" fmla="*/ 849706 w 1514817"/>
                  <a:gd name="connsiteY91" fmla="*/ 52235 h 96868"/>
                  <a:gd name="connsiteX92" fmla="*/ 849706 w 1514817"/>
                  <a:gd name="connsiteY92" fmla="*/ 52235 h 96868"/>
                  <a:gd name="connsiteX93" fmla="*/ 831647 w 1514817"/>
                  <a:gd name="connsiteY93" fmla="*/ 51149 h 96868"/>
                  <a:gd name="connsiteX94" fmla="*/ 831647 w 1514817"/>
                  <a:gd name="connsiteY94" fmla="*/ 51149 h 96868"/>
                  <a:gd name="connsiteX95" fmla="*/ 819416 w 1514817"/>
                  <a:gd name="connsiteY95" fmla="*/ 50406 h 96868"/>
                  <a:gd name="connsiteX96" fmla="*/ 819416 w 1514817"/>
                  <a:gd name="connsiteY96" fmla="*/ 50406 h 96868"/>
                  <a:gd name="connsiteX97" fmla="*/ 801415 w 1514817"/>
                  <a:gd name="connsiteY97" fmla="*/ 49263 h 96868"/>
                  <a:gd name="connsiteX98" fmla="*/ 801415 w 1514817"/>
                  <a:gd name="connsiteY98" fmla="*/ 49263 h 96868"/>
                  <a:gd name="connsiteX99" fmla="*/ 789185 w 1514817"/>
                  <a:gd name="connsiteY99" fmla="*/ 48520 h 96868"/>
                  <a:gd name="connsiteX100" fmla="*/ 789185 w 1514817"/>
                  <a:gd name="connsiteY100" fmla="*/ 48520 h 96868"/>
                  <a:gd name="connsiteX101" fmla="*/ 774097 w 1514817"/>
                  <a:gd name="connsiteY101" fmla="*/ 47606 h 96868"/>
                  <a:gd name="connsiteX102" fmla="*/ 774097 w 1514817"/>
                  <a:gd name="connsiteY102" fmla="*/ 47606 h 96868"/>
                  <a:gd name="connsiteX103" fmla="*/ 758952 w 1514817"/>
                  <a:gd name="connsiteY103" fmla="*/ 46692 h 96868"/>
                  <a:gd name="connsiteX104" fmla="*/ 758952 w 1514817"/>
                  <a:gd name="connsiteY104" fmla="*/ 46692 h 96868"/>
                  <a:gd name="connsiteX105" fmla="*/ 740950 w 1514817"/>
                  <a:gd name="connsiteY105" fmla="*/ 45548 h 96868"/>
                  <a:gd name="connsiteX106" fmla="*/ 740950 w 1514817"/>
                  <a:gd name="connsiteY106" fmla="*/ 45548 h 96868"/>
                  <a:gd name="connsiteX107" fmla="*/ 728719 w 1514817"/>
                  <a:gd name="connsiteY107" fmla="*/ 44805 h 96868"/>
                  <a:gd name="connsiteX108" fmla="*/ 728719 w 1514817"/>
                  <a:gd name="connsiteY108" fmla="*/ 44805 h 96868"/>
                  <a:gd name="connsiteX109" fmla="*/ 713632 w 1514817"/>
                  <a:gd name="connsiteY109" fmla="*/ 43892 h 96868"/>
                  <a:gd name="connsiteX110" fmla="*/ 713632 w 1514817"/>
                  <a:gd name="connsiteY110" fmla="*/ 43892 h 96868"/>
                  <a:gd name="connsiteX111" fmla="*/ 698488 w 1514817"/>
                  <a:gd name="connsiteY111" fmla="*/ 42977 h 96868"/>
                  <a:gd name="connsiteX112" fmla="*/ 698488 w 1514817"/>
                  <a:gd name="connsiteY112" fmla="*/ 42977 h 96868"/>
                  <a:gd name="connsiteX113" fmla="*/ 680485 w 1514817"/>
                  <a:gd name="connsiteY113" fmla="*/ 41833 h 96868"/>
                  <a:gd name="connsiteX114" fmla="*/ 680485 w 1514817"/>
                  <a:gd name="connsiteY114" fmla="*/ 41833 h 96868"/>
                  <a:gd name="connsiteX115" fmla="*/ 668255 w 1514817"/>
                  <a:gd name="connsiteY115" fmla="*/ 41091 h 96868"/>
                  <a:gd name="connsiteX116" fmla="*/ 668255 w 1514817"/>
                  <a:gd name="connsiteY116" fmla="*/ 41091 h 96868"/>
                  <a:gd name="connsiteX117" fmla="*/ 653167 w 1514817"/>
                  <a:gd name="connsiteY117" fmla="*/ 40177 h 96868"/>
                  <a:gd name="connsiteX118" fmla="*/ 653167 w 1514817"/>
                  <a:gd name="connsiteY118" fmla="*/ 40177 h 96868"/>
                  <a:gd name="connsiteX119" fmla="*/ 651282 w 1514817"/>
                  <a:gd name="connsiteY119" fmla="*/ 40062 h 96868"/>
                  <a:gd name="connsiteX120" fmla="*/ 650253 w 1514817"/>
                  <a:gd name="connsiteY120" fmla="*/ 40005 h 96868"/>
                  <a:gd name="connsiteX121" fmla="*/ 650253 w 1514817"/>
                  <a:gd name="connsiteY121" fmla="*/ 40005 h 96868"/>
                  <a:gd name="connsiteX122" fmla="*/ 638022 w 1514817"/>
                  <a:gd name="connsiteY122" fmla="*/ 39205 h 96868"/>
                  <a:gd name="connsiteX123" fmla="*/ 638022 w 1514817"/>
                  <a:gd name="connsiteY123" fmla="*/ 39205 h 96868"/>
                  <a:gd name="connsiteX124" fmla="*/ 620020 w 1514817"/>
                  <a:gd name="connsiteY124" fmla="*/ 38119 h 96868"/>
                  <a:gd name="connsiteX125" fmla="*/ 620020 w 1514817"/>
                  <a:gd name="connsiteY125" fmla="*/ 38119 h 96868"/>
                  <a:gd name="connsiteX126" fmla="*/ 606761 w 1514817"/>
                  <a:gd name="connsiteY126" fmla="*/ 37319 h 96868"/>
                  <a:gd name="connsiteX127" fmla="*/ 592703 w 1514817"/>
                  <a:gd name="connsiteY127" fmla="*/ 36462 h 96868"/>
                  <a:gd name="connsiteX128" fmla="*/ 592703 w 1514817"/>
                  <a:gd name="connsiteY128" fmla="*/ 36462 h 96868"/>
                  <a:gd name="connsiteX129" fmla="*/ 577558 w 1514817"/>
                  <a:gd name="connsiteY129" fmla="*/ 35490 h 96868"/>
                  <a:gd name="connsiteX130" fmla="*/ 577558 w 1514817"/>
                  <a:gd name="connsiteY130" fmla="*/ 35490 h 96868"/>
                  <a:gd name="connsiteX131" fmla="*/ 559556 w 1514817"/>
                  <a:gd name="connsiteY131" fmla="*/ 34404 h 96868"/>
                  <a:gd name="connsiteX132" fmla="*/ 559556 w 1514817"/>
                  <a:gd name="connsiteY132" fmla="*/ 34404 h 96868"/>
                  <a:gd name="connsiteX133" fmla="*/ 544411 w 1514817"/>
                  <a:gd name="connsiteY133" fmla="*/ 33490 h 96868"/>
                  <a:gd name="connsiteX134" fmla="*/ 544411 w 1514817"/>
                  <a:gd name="connsiteY134" fmla="*/ 33490 h 96868"/>
                  <a:gd name="connsiteX135" fmla="*/ 532238 w 1514817"/>
                  <a:gd name="connsiteY135" fmla="*/ 32747 h 96868"/>
                  <a:gd name="connsiteX136" fmla="*/ 532238 w 1514817"/>
                  <a:gd name="connsiteY136" fmla="*/ 32747 h 96868"/>
                  <a:gd name="connsiteX137" fmla="*/ 517093 w 1514817"/>
                  <a:gd name="connsiteY137" fmla="*/ 31775 h 96868"/>
                  <a:gd name="connsiteX138" fmla="*/ 517093 w 1514817"/>
                  <a:gd name="connsiteY138" fmla="*/ 31775 h 96868"/>
                  <a:gd name="connsiteX139" fmla="*/ 499091 w 1514817"/>
                  <a:gd name="connsiteY139" fmla="*/ 30690 h 96868"/>
                  <a:gd name="connsiteX140" fmla="*/ 499091 w 1514817"/>
                  <a:gd name="connsiteY140" fmla="*/ 30690 h 96868"/>
                  <a:gd name="connsiteX141" fmla="*/ 486861 w 1514817"/>
                  <a:gd name="connsiteY141" fmla="*/ 29947 h 96868"/>
                  <a:gd name="connsiteX142" fmla="*/ 486861 w 1514817"/>
                  <a:gd name="connsiteY142" fmla="*/ 29947 h 96868"/>
                  <a:gd name="connsiteX143" fmla="*/ 471773 w 1514817"/>
                  <a:gd name="connsiteY143" fmla="*/ 29032 h 96868"/>
                  <a:gd name="connsiteX144" fmla="*/ 471773 w 1514817"/>
                  <a:gd name="connsiteY144" fmla="*/ 29032 h 96868"/>
                  <a:gd name="connsiteX145" fmla="*/ 453714 w 1514817"/>
                  <a:gd name="connsiteY145" fmla="*/ 27889 h 96868"/>
                  <a:gd name="connsiteX146" fmla="*/ 453714 w 1514817"/>
                  <a:gd name="connsiteY146" fmla="*/ 27889 h 96868"/>
                  <a:gd name="connsiteX147" fmla="*/ 441541 w 1514817"/>
                  <a:gd name="connsiteY147" fmla="*/ 27146 h 96868"/>
                  <a:gd name="connsiteX148" fmla="*/ 441541 w 1514817"/>
                  <a:gd name="connsiteY148" fmla="*/ 27146 h 96868"/>
                  <a:gd name="connsiteX149" fmla="*/ 426396 w 1514817"/>
                  <a:gd name="connsiteY149" fmla="*/ 26232 h 96868"/>
                  <a:gd name="connsiteX150" fmla="*/ 426396 w 1514817"/>
                  <a:gd name="connsiteY150" fmla="*/ 26232 h 96868"/>
                  <a:gd name="connsiteX151" fmla="*/ 411309 w 1514817"/>
                  <a:gd name="connsiteY151" fmla="*/ 25318 h 96868"/>
                  <a:gd name="connsiteX152" fmla="*/ 411309 w 1514817"/>
                  <a:gd name="connsiteY152" fmla="*/ 25318 h 96868"/>
                  <a:gd name="connsiteX153" fmla="*/ 393249 w 1514817"/>
                  <a:gd name="connsiteY153" fmla="*/ 24174 h 96868"/>
                  <a:gd name="connsiteX154" fmla="*/ 393249 w 1514817"/>
                  <a:gd name="connsiteY154" fmla="*/ 24174 h 96868"/>
                  <a:gd name="connsiteX155" fmla="*/ 381076 w 1514817"/>
                  <a:gd name="connsiteY155" fmla="*/ 23431 h 96868"/>
                  <a:gd name="connsiteX156" fmla="*/ 381076 w 1514817"/>
                  <a:gd name="connsiteY156" fmla="*/ 23431 h 96868"/>
                  <a:gd name="connsiteX157" fmla="*/ 365931 w 1514817"/>
                  <a:gd name="connsiteY157" fmla="*/ 22517 h 96868"/>
                  <a:gd name="connsiteX158" fmla="*/ 365931 w 1514817"/>
                  <a:gd name="connsiteY158" fmla="*/ 22517 h 96868"/>
                  <a:gd name="connsiteX159" fmla="*/ 350787 w 1514817"/>
                  <a:gd name="connsiteY159" fmla="*/ 21546 h 96868"/>
                  <a:gd name="connsiteX160" fmla="*/ 350787 w 1514817"/>
                  <a:gd name="connsiteY160" fmla="*/ 21546 h 96868"/>
                  <a:gd name="connsiteX161" fmla="*/ 332784 w 1514817"/>
                  <a:gd name="connsiteY161" fmla="*/ 20459 h 96868"/>
                  <a:gd name="connsiteX162" fmla="*/ 332784 w 1514817"/>
                  <a:gd name="connsiteY162" fmla="*/ 20459 h 96868"/>
                  <a:gd name="connsiteX163" fmla="*/ 320611 w 1514817"/>
                  <a:gd name="connsiteY163" fmla="*/ 19716 h 96868"/>
                  <a:gd name="connsiteX164" fmla="*/ 320611 w 1514817"/>
                  <a:gd name="connsiteY164" fmla="*/ 19716 h 96868"/>
                  <a:gd name="connsiteX165" fmla="*/ 305467 w 1514817"/>
                  <a:gd name="connsiteY165" fmla="*/ 18803 h 96868"/>
                  <a:gd name="connsiteX166" fmla="*/ 305467 w 1514817"/>
                  <a:gd name="connsiteY166" fmla="*/ 18803 h 96868"/>
                  <a:gd name="connsiteX167" fmla="*/ 290322 w 1514817"/>
                  <a:gd name="connsiteY167" fmla="*/ 17831 h 96868"/>
                  <a:gd name="connsiteX168" fmla="*/ 290322 w 1514817"/>
                  <a:gd name="connsiteY168" fmla="*/ 17831 h 96868"/>
                  <a:gd name="connsiteX169" fmla="*/ 272320 w 1514817"/>
                  <a:gd name="connsiteY169" fmla="*/ 16745 h 96868"/>
                  <a:gd name="connsiteX170" fmla="*/ 272320 w 1514817"/>
                  <a:gd name="connsiteY170" fmla="*/ 16745 h 96868"/>
                  <a:gd name="connsiteX171" fmla="*/ 257175 w 1514817"/>
                  <a:gd name="connsiteY171" fmla="*/ 15831 h 96868"/>
                  <a:gd name="connsiteX172" fmla="*/ 257175 w 1514817"/>
                  <a:gd name="connsiteY172" fmla="*/ 15831 h 96868"/>
                  <a:gd name="connsiteX173" fmla="*/ 245002 w 1514817"/>
                  <a:gd name="connsiteY173" fmla="*/ 15088 h 96868"/>
                  <a:gd name="connsiteX174" fmla="*/ 245002 w 1514817"/>
                  <a:gd name="connsiteY174" fmla="*/ 15088 h 96868"/>
                  <a:gd name="connsiteX175" fmla="*/ 226942 w 1514817"/>
                  <a:gd name="connsiteY175" fmla="*/ 13944 h 96868"/>
                  <a:gd name="connsiteX176" fmla="*/ 226942 w 1514817"/>
                  <a:gd name="connsiteY176" fmla="*/ 13944 h 96868"/>
                  <a:gd name="connsiteX177" fmla="*/ 211855 w 1514817"/>
                  <a:gd name="connsiteY177" fmla="*/ 13030 h 96868"/>
                  <a:gd name="connsiteX178" fmla="*/ 211855 w 1514817"/>
                  <a:gd name="connsiteY178" fmla="*/ 13030 h 96868"/>
                  <a:gd name="connsiteX179" fmla="*/ 196710 w 1514817"/>
                  <a:gd name="connsiteY179" fmla="*/ 12116 h 96868"/>
                  <a:gd name="connsiteX180" fmla="*/ 196710 w 1514817"/>
                  <a:gd name="connsiteY180" fmla="*/ 12116 h 96868"/>
                  <a:gd name="connsiteX181" fmla="*/ 184537 w 1514817"/>
                  <a:gd name="connsiteY181" fmla="*/ 11373 h 96868"/>
                  <a:gd name="connsiteX182" fmla="*/ 184537 w 1514817"/>
                  <a:gd name="connsiteY182" fmla="*/ 11373 h 96868"/>
                  <a:gd name="connsiteX183" fmla="*/ 182651 w 1514817"/>
                  <a:gd name="connsiteY183" fmla="*/ 11258 h 96868"/>
                  <a:gd name="connsiteX184" fmla="*/ 181623 w 1514817"/>
                  <a:gd name="connsiteY184" fmla="*/ 11144 h 96868"/>
                  <a:gd name="connsiteX185" fmla="*/ 181623 w 1514817"/>
                  <a:gd name="connsiteY185" fmla="*/ 11144 h 96868"/>
                  <a:gd name="connsiteX186" fmla="*/ 169392 w 1514817"/>
                  <a:gd name="connsiteY186" fmla="*/ 10401 h 96868"/>
                  <a:gd name="connsiteX187" fmla="*/ 169392 w 1514817"/>
                  <a:gd name="connsiteY187" fmla="*/ 10401 h 96868"/>
                  <a:gd name="connsiteX188" fmla="*/ 151390 w 1514817"/>
                  <a:gd name="connsiteY188" fmla="*/ 9315 h 96868"/>
                  <a:gd name="connsiteX189" fmla="*/ 151390 w 1514817"/>
                  <a:gd name="connsiteY189" fmla="*/ 9315 h 96868"/>
                  <a:gd name="connsiteX190" fmla="*/ 139160 w 1514817"/>
                  <a:gd name="connsiteY190" fmla="*/ 8573 h 96868"/>
                  <a:gd name="connsiteX191" fmla="*/ 139160 w 1514817"/>
                  <a:gd name="connsiteY191" fmla="*/ 8573 h 96868"/>
                  <a:gd name="connsiteX192" fmla="*/ 124072 w 1514817"/>
                  <a:gd name="connsiteY192" fmla="*/ 7601 h 96868"/>
                  <a:gd name="connsiteX193" fmla="*/ 124072 w 1514817"/>
                  <a:gd name="connsiteY193" fmla="*/ 7601 h 96868"/>
                  <a:gd name="connsiteX194" fmla="*/ 108928 w 1514817"/>
                  <a:gd name="connsiteY194" fmla="*/ 6687 h 96868"/>
                  <a:gd name="connsiteX195" fmla="*/ 108928 w 1514817"/>
                  <a:gd name="connsiteY195" fmla="*/ 6687 h 96868"/>
                  <a:gd name="connsiteX196" fmla="*/ 90926 w 1514817"/>
                  <a:gd name="connsiteY196" fmla="*/ 5601 h 96868"/>
                  <a:gd name="connsiteX197" fmla="*/ 90926 w 1514817"/>
                  <a:gd name="connsiteY197" fmla="*/ 5601 h 96868"/>
                  <a:gd name="connsiteX198" fmla="*/ 78695 w 1514817"/>
                  <a:gd name="connsiteY198" fmla="*/ 4858 h 96868"/>
                  <a:gd name="connsiteX199" fmla="*/ 78695 w 1514817"/>
                  <a:gd name="connsiteY199" fmla="*/ 4858 h 96868"/>
                  <a:gd name="connsiteX200" fmla="*/ 63608 w 1514817"/>
                  <a:gd name="connsiteY200" fmla="*/ 3887 h 96868"/>
                  <a:gd name="connsiteX201" fmla="*/ 63608 w 1514817"/>
                  <a:gd name="connsiteY201" fmla="*/ 3887 h 96868"/>
                  <a:gd name="connsiteX202" fmla="*/ 48463 w 1514817"/>
                  <a:gd name="connsiteY202" fmla="*/ 2972 h 96868"/>
                  <a:gd name="connsiteX203" fmla="*/ 48463 w 1514817"/>
                  <a:gd name="connsiteY203" fmla="*/ 2972 h 96868"/>
                  <a:gd name="connsiteX204" fmla="*/ 30461 w 1514817"/>
                  <a:gd name="connsiteY204" fmla="*/ 1886 h 96868"/>
                  <a:gd name="connsiteX205" fmla="*/ 30461 w 1514817"/>
                  <a:gd name="connsiteY205" fmla="*/ 1886 h 96868"/>
                  <a:gd name="connsiteX206" fmla="*/ 18231 w 1514817"/>
                  <a:gd name="connsiteY206" fmla="*/ 1143 h 96868"/>
                  <a:gd name="connsiteX207" fmla="*/ 18231 w 1514817"/>
                  <a:gd name="connsiteY207" fmla="*/ 1143 h 96868"/>
                  <a:gd name="connsiteX208" fmla="*/ 228 w 1514817"/>
                  <a:gd name="connsiteY208" fmla="*/ 0 h 96868"/>
                  <a:gd name="connsiteX209" fmla="*/ 0 w 1514817"/>
                  <a:gd name="connsiteY209" fmla="*/ 3715 h 96868"/>
                  <a:gd name="connsiteX210" fmla="*/ 15087 w 1514817"/>
                  <a:gd name="connsiteY210" fmla="*/ 4629 h 96868"/>
                  <a:gd name="connsiteX211" fmla="*/ 15087 w 1514817"/>
                  <a:gd name="connsiteY211" fmla="*/ 4629 h 96868"/>
                  <a:gd name="connsiteX212" fmla="*/ 33147 w 1514817"/>
                  <a:gd name="connsiteY212" fmla="*/ 5772 h 96868"/>
                  <a:gd name="connsiteX213" fmla="*/ 33147 w 1514817"/>
                  <a:gd name="connsiteY213" fmla="*/ 5772 h 96868"/>
                  <a:gd name="connsiteX214" fmla="*/ 45320 w 1514817"/>
                  <a:gd name="connsiteY214" fmla="*/ 6515 h 96868"/>
                  <a:gd name="connsiteX215" fmla="*/ 45320 w 1514817"/>
                  <a:gd name="connsiteY215" fmla="*/ 6515 h 96868"/>
                  <a:gd name="connsiteX216" fmla="*/ 63379 w 1514817"/>
                  <a:gd name="connsiteY216" fmla="*/ 7601 h 96868"/>
                  <a:gd name="connsiteX217" fmla="*/ 63379 w 1514817"/>
                  <a:gd name="connsiteY217" fmla="*/ 7601 h 96868"/>
                  <a:gd name="connsiteX218" fmla="*/ 75552 w 1514817"/>
                  <a:gd name="connsiteY218" fmla="*/ 8344 h 96868"/>
                  <a:gd name="connsiteX219" fmla="*/ 75552 w 1514817"/>
                  <a:gd name="connsiteY219" fmla="*/ 8344 h 96868"/>
                  <a:gd name="connsiteX220" fmla="*/ 93612 w 1514817"/>
                  <a:gd name="connsiteY220" fmla="*/ 9487 h 96868"/>
                  <a:gd name="connsiteX221" fmla="*/ 93612 w 1514817"/>
                  <a:gd name="connsiteY221" fmla="*/ 9487 h 96868"/>
                  <a:gd name="connsiteX222" fmla="*/ 105785 w 1514817"/>
                  <a:gd name="connsiteY222" fmla="*/ 10230 h 96868"/>
                  <a:gd name="connsiteX223" fmla="*/ 105785 w 1514817"/>
                  <a:gd name="connsiteY223" fmla="*/ 10230 h 96868"/>
                  <a:gd name="connsiteX224" fmla="*/ 120929 w 1514817"/>
                  <a:gd name="connsiteY224" fmla="*/ 11144 h 96868"/>
                  <a:gd name="connsiteX225" fmla="*/ 120929 w 1514817"/>
                  <a:gd name="connsiteY225" fmla="*/ 11144 h 96868"/>
                  <a:gd name="connsiteX226" fmla="*/ 122758 w 1514817"/>
                  <a:gd name="connsiteY226" fmla="*/ 11258 h 96868"/>
                  <a:gd name="connsiteX227" fmla="*/ 123844 w 1514817"/>
                  <a:gd name="connsiteY227" fmla="*/ 11316 h 96868"/>
                  <a:gd name="connsiteX228" fmla="*/ 123844 w 1514817"/>
                  <a:gd name="connsiteY228" fmla="*/ 11316 h 96868"/>
                  <a:gd name="connsiteX229" fmla="*/ 136017 w 1514817"/>
                  <a:gd name="connsiteY229" fmla="*/ 12059 h 96868"/>
                  <a:gd name="connsiteX230" fmla="*/ 136017 w 1514817"/>
                  <a:gd name="connsiteY230" fmla="*/ 12059 h 96868"/>
                  <a:gd name="connsiteX231" fmla="*/ 154076 w 1514817"/>
                  <a:gd name="connsiteY231" fmla="*/ 13201 h 96868"/>
                  <a:gd name="connsiteX232" fmla="*/ 154076 w 1514817"/>
                  <a:gd name="connsiteY232" fmla="*/ 13201 h 96868"/>
                  <a:gd name="connsiteX233" fmla="*/ 167335 w 1514817"/>
                  <a:gd name="connsiteY233" fmla="*/ 14001 h 96868"/>
                  <a:gd name="connsiteX234" fmla="*/ 181394 w 1514817"/>
                  <a:gd name="connsiteY234" fmla="*/ 14859 h 96868"/>
                  <a:gd name="connsiteX235" fmla="*/ 181394 w 1514817"/>
                  <a:gd name="connsiteY235" fmla="*/ 14859 h 96868"/>
                  <a:gd name="connsiteX236" fmla="*/ 196482 w 1514817"/>
                  <a:gd name="connsiteY236" fmla="*/ 15831 h 96868"/>
                  <a:gd name="connsiteX237" fmla="*/ 196482 w 1514817"/>
                  <a:gd name="connsiteY237" fmla="*/ 15831 h 96868"/>
                  <a:gd name="connsiteX238" fmla="*/ 214541 w 1514817"/>
                  <a:gd name="connsiteY238" fmla="*/ 16916 h 96868"/>
                  <a:gd name="connsiteX239" fmla="*/ 214541 w 1514817"/>
                  <a:gd name="connsiteY239" fmla="*/ 16916 h 96868"/>
                  <a:gd name="connsiteX240" fmla="*/ 226714 w 1514817"/>
                  <a:gd name="connsiteY240" fmla="*/ 17659 h 96868"/>
                  <a:gd name="connsiteX241" fmla="*/ 226714 w 1514817"/>
                  <a:gd name="connsiteY241" fmla="*/ 17659 h 96868"/>
                  <a:gd name="connsiteX242" fmla="*/ 241859 w 1514817"/>
                  <a:gd name="connsiteY242" fmla="*/ 18574 h 96868"/>
                  <a:gd name="connsiteX243" fmla="*/ 241859 w 1514817"/>
                  <a:gd name="connsiteY243" fmla="*/ 18574 h 96868"/>
                  <a:gd name="connsiteX244" fmla="*/ 256946 w 1514817"/>
                  <a:gd name="connsiteY244" fmla="*/ 19546 h 96868"/>
                  <a:gd name="connsiteX245" fmla="*/ 256946 w 1514817"/>
                  <a:gd name="connsiteY245" fmla="*/ 19546 h 96868"/>
                  <a:gd name="connsiteX246" fmla="*/ 275006 w 1514817"/>
                  <a:gd name="connsiteY246" fmla="*/ 20631 h 96868"/>
                  <a:gd name="connsiteX247" fmla="*/ 275006 w 1514817"/>
                  <a:gd name="connsiteY247" fmla="*/ 20631 h 96868"/>
                  <a:gd name="connsiteX248" fmla="*/ 290093 w 1514817"/>
                  <a:gd name="connsiteY248" fmla="*/ 21546 h 96868"/>
                  <a:gd name="connsiteX249" fmla="*/ 290093 w 1514817"/>
                  <a:gd name="connsiteY249" fmla="*/ 21546 h 96868"/>
                  <a:gd name="connsiteX250" fmla="*/ 302323 w 1514817"/>
                  <a:gd name="connsiteY250" fmla="*/ 22289 h 96868"/>
                  <a:gd name="connsiteX251" fmla="*/ 302323 w 1514817"/>
                  <a:gd name="connsiteY251" fmla="*/ 22289 h 96868"/>
                  <a:gd name="connsiteX252" fmla="*/ 317411 w 1514817"/>
                  <a:gd name="connsiteY252" fmla="*/ 23260 h 96868"/>
                  <a:gd name="connsiteX253" fmla="*/ 317411 w 1514817"/>
                  <a:gd name="connsiteY253" fmla="*/ 23260 h 96868"/>
                  <a:gd name="connsiteX254" fmla="*/ 335471 w 1514817"/>
                  <a:gd name="connsiteY254" fmla="*/ 24346 h 96868"/>
                  <a:gd name="connsiteX255" fmla="*/ 335471 w 1514817"/>
                  <a:gd name="connsiteY255" fmla="*/ 24346 h 96868"/>
                  <a:gd name="connsiteX256" fmla="*/ 350558 w 1514817"/>
                  <a:gd name="connsiteY256" fmla="*/ 25261 h 96868"/>
                  <a:gd name="connsiteX257" fmla="*/ 350558 w 1514817"/>
                  <a:gd name="connsiteY257" fmla="*/ 25261 h 96868"/>
                  <a:gd name="connsiteX258" fmla="*/ 362788 w 1514817"/>
                  <a:gd name="connsiteY258" fmla="*/ 26004 h 96868"/>
                  <a:gd name="connsiteX259" fmla="*/ 362788 w 1514817"/>
                  <a:gd name="connsiteY259" fmla="*/ 26004 h 96868"/>
                  <a:gd name="connsiteX260" fmla="*/ 380847 w 1514817"/>
                  <a:gd name="connsiteY260" fmla="*/ 27146 h 96868"/>
                  <a:gd name="connsiteX261" fmla="*/ 380847 w 1514817"/>
                  <a:gd name="connsiteY261" fmla="*/ 27146 h 96868"/>
                  <a:gd name="connsiteX262" fmla="*/ 395935 w 1514817"/>
                  <a:gd name="connsiteY262" fmla="*/ 28061 h 96868"/>
                  <a:gd name="connsiteX263" fmla="*/ 395935 w 1514817"/>
                  <a:gd name="connsiteY263" fmla="*/ 28061 h 96868"/>
                  <a:gd name="connsiteX264" fmla="*/ 408108 w 1514817"/>
                  <a:gd name="connsiteY264" fmla="*/ 28804 h 96868"/>
                  <a:gd name="connsiteX265" fmla="*/ 408108 w 1514817"/>
                  <a:gd name="connsiteY265" fmla="*/ 28804 h 96868"/>
                  <a:gd name="connsiteX266" fmla="*/ 423253 w 1514817"/>
                  <a:gd name="connsiteY266" fmla="*/ 29718 h 96868"/>
                  <a:gd name="connsiteX267" fmla="*/ 423253 w 1514817"/>
                  <a:gd name="connsiteY267" fmla="*/ 29718 h 96868"/>
                  <a:gd name="connsiteX268" fmla="*/ 438398 w 1514817"/>
                  <a:gd name="connsiteY268" fmla="*/ 30690 h 96868"/>
                  <a:gd name="connsiteX269" fmla="*/ 438398 w 1514817"/>
                  <a:gd name="connsiteY269" fmla="*/ 30690 h 96868"/>
                  <a:gd name="connsiteX270" fmla="*/ 456399 w 1514817"/>
                  <a:gd name="connsiteY270" fmla="*/ 31775 h 96868"/>
                  <a:gd name="connsiteX271" fmla="*/ 456399 w 1514817"/>
                  <a:gd name="connsiteY271" fmla="*/ 31775 h 96868"/>
                  <a:gd name="connsiteX272" fmla="*/ 468630 w 1514817"/>
                  <a:gd name="connsiteY272" fmla="*/ 32518 h 96868"/>
                  <a:gd name="connsiteX273" fmla="*/ 468630 w 1514817"/>
                  <a:gd name="connsiteY273" fmla="*/ 32518 h 96868"/>
                  <a:gd name="connsiteX274" fmla="*/ 483717 w 1514817"/>
                  <a:gd name="connsiteY274" fmla="*/ 33490 h 96868"/>
                  <a:gd name="connsiteX275" fmla="*/ 483717 w 1514817"/>
                  <a:gd name="connsiteY275" fmla="*/ 33490 h 96868"/>
                  <a:gd name="connsiteX276" fmla="*/ 501777 w 1514817"/>
                  <a:gd name="connsiteY276" fmla="*/ 34576 h 96868"/>
                  <a:gd name="connsiteX277" fmla="*/ 501777 w 1514817"/>
                  <a:gd name="connsiteY277" fmla="*/ 34576 h 96868"/>
                  <a:gd name="connsiteX278" fmla="*/ 513950 w 1514817"/>
                  <a:gd name="connsiteY278" fmla="*/ 35319 h 96868"/>
                  <a:gd name="connsiteX279" fmla="*/ 513950 w 1514817"/>
                  <a:gd name="connsiteY279" fmla="*/ 35319 h 96868"/>
                  <a:gd name="connsiteX280" fmla="*/ 529095 w 1514817"/>
                  <a:gd name="connsiteY280" fmla="*/ 36233 h 96868"/>
                  <a:gd name="connsiteX281" fmla="*/ 529095 w 1514817"/>
                  <a:gd name="connsiteY281" fmla="*/ 36233 h 96868"/>
                  <a:gd name="connsiteX282" fmla="*/ 547097 w 1514817"/>
                  <a:gd name="connsiteY282" fmla="*/ 37376 h 96868"/>
                  <a:gd name="connsiteX283" fmla="*/ 547097 w 1514817"/>
                  <a:gd name="connsiteY283" fmla="*/ 37376 h 96868"/>
                  <a:gd name="connsiteX284" fmla="*/ 562241 w 1514817"/>
                  <a:gd name="connsiteY284" fmla="*/ 38290 h 96868"/>
                  <a:gd name="connsiteX285" fmla="*/ 562241 w 1514817"/>
                  <a:gd name="connsiteY285" fmla="*/ 38290 h 96868"/>
                  <a:gd name="connsiteX286" fmla="*/ 577329 w 1514817"/>
                  <a:gd name="connsiteY286" fmla="*/ 39205 h 96868"/>
                  <a:gd name="connsiteX287" fmla="*/ 577329 w 1514817"/>
                  <a:gd name="connsiteY287" fmla="*/ 39205 h 96868"/>
                  <a:gd name="connsiteX288" fmla="*/ 589559 w 1514817"/>
                  <a:gd name="connsiteY288" fmla="*/ 39948 h 96868"/>
                  <a:gd name="connsiteX289" fmla="*/ 589559 w 1514817"/>
                  <a:gd name="connsiteY289" fmla="*/ 39948 h 96868"/>
                  <a:gd name="connsiteX290" fmla="*/ 591388 w 1514817"/>
                  <a:gd name="connsiteY290" fmla="*/ 40062 h 96868"/>
                  <a:gd name="connsiteX291" fmla="*/ 592474 w 1514817"/>
                  <a:gd name="connsiteY291" fmla="*/ 40177 h 96868"/>
                  <a:gd name="connsiteX292" fmla="*/ 592474 w 1514817"/>
                  <a:gd name="connsiteY292" fmla="*/ 40177 h 96868"/>
                  <a:gd name="connsiteX293" fmla="*/ 604647 w 1514817"/>
                  <a:gd name="connsiteY293" fmla="*/ 40920 h 96868"/>
                  <a:gd name="connsiteX294" fmla="*/ 604647 w 1514817"/>
                  <a:gd name="connsiteY294" fmla="*/ 40920 h 96868"/>
                  <a:gd name="connsiteX295" fmla="*/ 622707 w 1514817"/>
                  <a:gd name="connsiteY295" fmla="*/ 42005 h 96868"/>
                  <a:gd name="connsiteX296" fmla="*/ 622707 w 1514817"/>
                  <a:gd name="connsiteY296" fmla="*/ 42005 h 96868"/>
                  <a:gd name="connsiteX297" fmla="*/ 637794 w 1514817"/>
                  <a:gd name="connsiteY297" fmla="*/ 42920 h 96868"/>
                  <a:gd name="connsiteX298" fmla="*/ 637794 w 1514817"/>
                  <a:gd name="connsiteY298" fmla="*/ 42920 h 96868"/>
                  <a:gd name="connsiteX299" fmla="*/ 650024 w 1514817"/>
                  <a:gd name="connsiteY299" fmla="*/ 43663 h 96868"/>
                  <a:gd name="connsiteX300" fmla="*/ 650024 w 1514817"/>
                  <a:gd name="connsiteY300" fmla="*/ 43663 h 96868"/>
                  <a:gd name="connsiteX301" fmla="*/ 665111 w 1514817"/>
                  <a:gd name="connsiteY301" fmla="*/ 44634 h 96868"/>
                  <a:gd name="connsiteX302" fmla="*/ 665111 w 1514817"/>
                  <a:gd name="connsiteY302" fmla="*/ 44634 h 96868"/>
                  <a:gd name="connsiteX303" fmla="*/ 683171 w 1514817"/>
                  <a:gd name="connsiteY303" fmla="*/ 45720 h 96868"/>
                  <a:gd name="connsiteX304" fmla="*/ 683171 w 1514817"/>
                  <a:gd name="connsiteY304" fmla="*/ 45720 h 96868"/>
                  <a:gd name="connsiteX305" fmla="*/ 695344 w 1514817"/>
                  <a:gd name="connsiteY305" fmla="*/ 46463 h 96868"/>
                  <a:gd name="connsiteX306" fmla="*/ 695344 w 1514817"/>
                  <a:gd name="connsiteY306" fmla="*/ 46463 h 96868"/>
                  <a:gd name="connsiteX307" fmla="*/ 710489 w 1514817"/>
                  <a:gd name="connsiteY307" fmla="*/ 47435 h 96868"/>
                  <a:gd name="connsiteX308" fmla="*/ 710489 w 1514817"/>
                  <a:gd name="connsiteY308" fmla="*/ 47435 h 96868"/>
                  <a:gd name="connsiteX309" fmla="*/ 725577 w 1514817"/>
                  <a:gd name="connsiteY309" fmla="*/ 48349 h 96868"/>
                  <a:gd name="connsiteX310" fmla="*/ 725577 w 1514817"/>
                  <a:gd name="connsiteY310" fmla="*/ 48349 h 96868"/>
                  <a:gd name="connsiteX311" fmla="*/ 743635 w 1514817"/>
                  <a:gd name="connsiteY311" fmla="*/ 49435 h 96868"/>
                  <a:gd name="connsiteX312" fmla="*/ 743635 w 1514817"/>
                  <a:gd name="connsiteY312" fmla="*/ 49435 h 96868"/>
                  <a:gd name="connsiteX313" fmla="*/ 755808 w 1514817"/>
                  <a:gd name="connsiteY313" fmla="*/ 50178 h 96868"/>
                  <a:gd name="connsiteX314" fmla="*/ 755808 w 1514817"/>
                  <a:gd name="connsiteY314" fmla="*/ 50178 h 96868"/>
                  <a:gd name="connsiteX315" fmla="*/ 770953 w 1514817"/>
                  <a:gd name="connsiteY315" fmla="*/ 51149 h 96868"/>
                  <a:gd name="connsiteX316" fmla="*/ 770953 w 1514817"/>
                  <a:gd name="connsiteY316" fmla="*/ 51149 h 96868"/>
                  <a:gd name="connsiteX317" fmla="*/ 786041 w 1514817"/>
                  <a:gd name="connsiteY317" fmla="*/ 52064 h 96868"/>
                  <a:gd name="connsiteX318" fmla="*/ 786041 w 1514817"/>
                  <a:gd name="connsiteY318" fmla="*/ 52064 h 96868"/>
                  <a:gd name="connsiteX319" fmla="*/ 804101 w 1514817"/>
                  <a:gd name="connsiteY319" fmla="*/ 53150 h 96868"/>
                  <a:gd name="connsiteX320" fmla="*/ 804101 w 1514817"/>
                  <a:gd name="connsiteY320" fmla="*/ 53150 h 96868"/>
                  <a:gd name="connsiteX321" fmla="*/ 816274 w 1514817"/>
                  <a:gd name="connsiteY321" fmla="*/ 53893 h 96868"/>
                  <a:gd name="connsiteX322" fmla="*/ 816274 w 1514817"/>
                  <a:gd name="connsiteY322" fmla="*/ 53893 h 96868"/>
                  <a:gd name="connsiteX323" fmla="*/ 831418 w 1514817"/>
                  <a:gd name="connsiteY323" fmla="*/ 54864 h 96868"/>
                  <a:gd name="connsiteX324" fmla="*/ 831418 w 1514817"/>
                  <a:gd name="connsiteY324" fmla="*/ 54864 h 96868"/>
                  <a:gd name="connsiteX325" fmla="*/ 846505 w 1514817"/>
                  <a:gd name="connsiteY325" fmla="*/ 55778 h 96868"/>
                  <a:gd name="connsiteX326" fmla="*/ 846505 w 1514817"/>
                  <a:gd name="connsiteY326" fmla="*/ 55778 h 96868"/>
                  <a:gd name="connsiteX327" fmla="*/ 864565 w 1514817"/>
                  <a:gd name="connsiteY327" fmla="*/ 56864 h 96868"/>
                  <a:gd name="connsiteX328" fmla="*/ 864565 w 1514817"/>
                  <a:gd name="connsiteY328" fmla="*/ 56864 h 96868"/>
                  <a:gd name="connsiteX329" fmla="*/ 876738 w 1514817"/>
                  <a:gd name="connsiteY329" fmla="*/ 57607 h 96868"/>
                  <a:gd name="connsiteX330" fmla="*/ 876738 w 1514817"/>
                  <a:gd name="connsiteY330" fmla="*/ 57607 h 96868"/>
                  <a:gd name="connsiteX331" fmla="*/ 891883 w 1514817"/>
                  <a:gd name="connsiteY331" fmla="*/ 58579 h 96868"/>
                  <a:gd name="connsiteX332" fmla="*/ 891883 w 1514817"/>
                  <a:gd name="connsiteY332" fmla="*/ 58579 h 96868"/>
                  <a:gd name="connsiteX333" fmla="*/ 907028 w 1514817"/>
                  <a:gd name="connsiteY333" fmla="*/ 59493 h 96868"/>
                  <a:gd name="connsiteX334" fmla="*/ 907028 w 1514817"/>
                  <a:gd name="connsiteY334" fmla="*/ 59493 h 96868"/>
                  <a:gd name="connsiteX335" fmla="*/ 925029 w 1514817"/>
                  <a:gd name="connsiteY335" fmla="*/ 60579 h 96868"/>
                  <a:gd name="connsiteX336" fmla="*/ 925029 w 1514817"/>
                  <a:gd name="connsiteY336" fmla="*/ 60579 h 96868"/>
                  <a:gd name="connsiteX337" fmla="*/ 937202 w 1514817"/>
                  <a:gd name="connsiteY337" fmla="*/ 61322 h 96868"/>
                  <a:gd name="connsiteX338" fmla="*/ 937202 w 1514817"/>
                  <a:gd name="connsiteY338" fmla="*/ 61322 h 96868"/>
                  <a:gd name="connsiteX339" fmla="*/ 952347 w 1514817"/>
                  <a:gd name="connsiteY339" fmla="*/ 62294 h 96868"/>
                  <a:gd name="connsiteX340" fmla="*/ 952347 w 1514817"/>
                  <a:gd name="connsiteY340" fmla="*/ 62294 h 96868"/>
                  <a:gd name="connsiteX341" fmla="*/ 970407 w 1514817"/>
                  <a:gd name="connsiteY341" fmla="*/ 63379 h 96868"/>
                  <a:gd name="connsiteX342" fmla="*/ 970407 w 1514817"/>
                  <a:gd name="connsiteY342" fmla="*/ 63379 h 96868"/>
                  <a:gd name="connsiteX343" fmla="*/ 982580 w 1514817"/>
                  <a:gd name="connsiteY343" fmla="*/ 64122 h 96868"/>
                  <a:gd name="connsiteX344" fmla="*/ 982580 w 1514817"/>
                  <a:gd name="connsiteY344" fmla="*/ 64122 h 96868"/>
                  <a:gd name="connsiteX345" fmla="*/ 997725 w 1514817"/>
                  <a:gd name="connsiteY345" fmla="*/ 65094 h 96868"/>
                  <a:gd name="connsiteX346" fmla="*/ 997725 w 1514817"/>
                  <a:gd name="connsiteY346" fmla="*/ 65094 h 96868"/>
                  <a:gd name="connsiteX347" fmla="*/ 1015727 w 1514817"/>
                  <a:gd name="connsiteY347" fmla="*/ 66179 h 96868"/>
                  <a:gd name="connsiteX348" fmla="*/ 1015727 w 1514817"/>
                  <a:gd name="connsiteY348" fmla="*/ 66179 h 96868"/>
                  <a:gd name="connsiteX349" fmla="*/ 1030871 w 1514817"/>
                  <a:gd name="connsiteY349" fmla="*/ 67094 h 96868"/>
                  <a:gd name="connsiteX350" fmla="*/ 1030871 w 1514817"/>
                  <a:gd name="connsiteY350" fmla="*/ 67094 h 96868"/>
                  <a:gd name="connsiteX351" fmla="*/ 1043044 w 1514817"/>
                  <a:gd name="connsiteY351" fmla="*/ 67837 h 96868"/>
                  <a:gd name="connsiteX352" fmla="*/ 1043044 w 1514817"/>
                  <a:gd name="connsiteY352" fmla="*/ 67837 h 96868"/>
                  <a:gd name="connsiteX353" fmla="*/ 1061104 w 1514817"/>
                  <a:gd name="connsiteY353" fmla="*/ 68980 h 96868"/>
                  <a:gd name="connsiteX354" fmla="*/ 1061104 w 1514817"/>
                  <a:gd name="connsiteY354" fmla="*/ 68980 h 96868"/>
                  <a:gd name="connsiteX355" fmla="*/ 1073277 w 1514817"/>
                  <a:gd name="connsiteY355" fmla="*/ 69723 h 96868"/>
                  <a:gd name="connsiteX356" fmla="*/ 1073277 w 1514817"/>
                  <a:gd name="connsiteY356" fmla="*/ 69723 h 96868"/>
                  <a:gd name="connsiteX357" fmla="*/ 1091337 w 1514817"/>
                  <a:gd name="connsiteY357" fmla="*/ 70809 h 96868"/>
                  <a:gd name="connsiteX358" fmla="*/ 1091337 w 1514817"/>
                  <a:gd name="connsiteY358" fmla="*/ 70809 h 96868"/>
                  <a:gd name="connsiteX359" fmla="*/ 1103510 w 1514817"/>
                  <a:gd name="connsiteY359" fmla="*/ 71552 h 96868"/>
                  <a:gd name="connsiteX360" fmla="*/ 1103510 w 1514817"/>
                  <a:gd name="connsiteY360" fmla="*/ 71552 h 96868"/>
                  <a:gd name="connsiteX361" fmla="*/ 1118654 w 1514817"/>
                  <a:gd name="connsiteY361" fmla="*/ 72523 h 96868"/>
                  <a:gd name="connsiteX362" fmla="*/ 1118654 w 1514817"/>
                  <a:gd name="connsiteY362" fmla="*/ 72523 h 96868"/>
                  <a:gd name="connsiteX363" fmla="*/ 1133741 w 1514817"/>
                  <a:gd name="connsiteY363" fmla="*/ 73438 h 96868"/>
                  <a:gd name="connsiteX364" fmla="*/ 1133741 w 1514817"/>
                  <a:gd name="connsiteY364" fmla="*/ 73438 h 96868"/>
                  <a:gd name="connsiteX365" fmla="*/ 1151801 w 1514817"/>
                  <a:gd name="connsiteY365" fmla="*/ 74524 h 96868"/>
                  <a:gd name="connsiteX366" fmla="*/ 1151801 w 1514817"/>
                  <a:gd name="connsiteY366" fmla="*/ 74524 h 96868"/>
                  <a:gd name="connsiteX367" fmla="*/ 1163974 w 1514817"/>
                  <a:gd name="connsiteY367" fmla="*/ 75267 h 96868"/>
                  <a:gd name="connsiteX368" fmla="*/ 1163974 w 1514817"/>
                  <a:gd name="connsiteY368" fmla="*/ 75267 h 96868"/>
                  <a:gd name="connsiteX369" fmla="*/ 1179119 w 1514817"/>
                  <a:gd name="connsiteY369" fmla="*/ 76238 h 96868"/>
                  <a:gd name="connsiteX370" fmla="*/ 1179119 w 1514817"/>
                  <a:gd name="connsiteY370" fmla="*/ 76238 h 96868"/>
                  <a:gd name="connsiteX371" fmla="*/ 1194207 w 1514817"/>
                  <a:gd name="connsiteY371" fmla="*/ 77153 h 96868"/>
                  <a:gd name="connsiteX372" fmla="*/ 1194207 w 1514817"/>
                  <a:gd name="connsiteY372" fmla="*/ 77153 h 96868"/>
                  <a:gd name="connsiteX373" fmla="*/ 1212265 w 1514817"/>
                  <a:gd name="connsiteY373" fmla="*/ 78238 h 96868"/>
                  <a:gd name="connsiteX374" fmla="*/ 1212265 w 1514817"/>
                  <a:gd name="connsiteY374" fmla="*/ 78238 h 96868"/>
                  <a:gd name="connsiteX375" fmla="*/ 1224438 w 1514817"/>
                  <a:gd name="connsiteY375" fmla="*/ 78981 h 96868"/>
                  <a:gd name="connsiteX376" fmla="*/ 1224438 w 1514817"/>
                  <a:gd name="connsiteY376" fmla="*/ 78981 h 96868"/>
                  <a:gd name="connsiteX377" fmla="*/ 1226325 w 1514817"/>
                  <a:gd name="connsiteY377" fmla="*/ 79153 h 96868"/>
                  <a:gd name="connsiteX378" fmla="*/ 1227353 w 1514817"/>
                  <a:gd name="connsiteY378" fmla="*/ 79210 h 96868"/>
                  <a:gd name="connsiteX379" fmla="*/ 1227353 w 1514817"/>
                  <a:gd name="connsiteY379" fmla="*/ 79210 h 96868"/>
                  <a:gd name="connsiteX380" fmla="*/ 1239583 w 1514817"/>
                  <a:gd name="connsiteY380" fmla="*/ 79953 h 96868"/>
                  <a:gd name="connsiteX381" fmla="*/ 1239583 w 1514817"/>
                  <a:gd name="connsiteY381" fmla="*/ 79953 h 96868"/>
                  <a:gd name="connsiteX382" fmla="*/ 1254671 w 1514817"/>
                  <a:gd name="connsiteY382" fmla="*/ 80867 h 96868"/>
                  <a:gd name="connsiteX383" fmla="*/ 1254671 w 1514817"/>
                  <a:gd name="connsiteY383" fmla="*/ 80867 h 96868"/>
                  <a:gd name="connsiteX384" fmla="*/ 1272731 w 1514817"/>
                  <a:gd name="connsiteY384" fmla="*/ 81953 h 96868"/>
                  <a:gd name="connsiteX385" fmla="*/ 1272731 w 1514817"/>
                  <a:gd name="connsiteY385" fmla="*/ 81953 h 96868"/>
                  <a:gd name="connsiteX386" fmla="*/ 1284904 w 1514817"/>
                  <a:gd name="connsiteY386" fmla="*/ 82753 h 96868"/>
                  <a:gd name="connsiteX387" fmla="*/ 1284904 w 1514817"/>
                  <a:gd name="connsiteY387" fmla="*/ 82753 h 96868"/>
                  <a:gd name="connsiteX388" fmla="*/ 1300048 w 1514817"/>
                  <a:gd name="connsiteY388" fmla="*/ 83668 h 96868"/>
                  <a:gd name="connsiteX389" fmla="*/ 1300048 w 1514817"/>
                  <a:gd name="connsiteY389" fmla="*/ 83668 h 96868"/>
                  <a:gd name="connsiteX390" fmla="*/ 1315135 w 1514817"/>
                  <a:gd name="connsiteY390" fmla="*/ 84582 h 96868"/>
                  <a:gd name="connsiteX391" fmla="*/ 1315135 w 1514817"/>
                  <a:gd name="connsiteY391" fmla="*/ 84582 h 96868"/>
                  <a:gd name="connsiteX392" fmla="*/ 1330280 w 1514817"/>
                  <a:gd name="connsiteY392" fmla="*/ 85496 h 96868"/>
                  <a:gd name="connsiteX393" fmla="*/ 1330280 w 1514817"/>
                  <a:gd name="connsiteY393" fmla="*/ 85496 h 96868"/>
                  <a:gd name="connsiteX394" fmla="*/ 1345368 w 1514817"/>
                  <a:gd name="connsiteY394" fmla="*/ 86468 h 96868"/>
                  <a:gd name="connsiteX395" fmla="*/ 1345368 w 1514817"/>
                  <a:gd name="connsiteY395" fmla="*/ 86468 h 96868"/>
                  <a:gd name="connsiteX396" fmla="*/ 1360513 w 1514817"/>
                  <a:gd name="connsiteY396" fmla="*/ 87383 h 96868"/>
                  <a:gd name="connsiteX397" fmla="*/ 1360513 w 1514817"/>
                  <a:gd name="connsiteY397" fmla="*/ 87383 h 96868"/>
                  <a:gd name="connsiteX398" fmla="*/ 1375601 w 1514817"/>
                  <a:gd name="connsiteY398" fmla="*/ 88296 h 96868"/>
                  <a:gd name="connsiteX399" fmla="*/ 1375601 w 1514817"/>
                  <a:gd name="connsiteY399" fmla="*/ 88296 h 96868"/>
                  <a:gd name="connsiteX400" fmla="*/ 1390746 w 1514817"/>
                  <a:gd name="connsiteY400" fmla="*/ 89211 h 96868"/>
                  <a:gd name="connsiteX401" fmla="*/ 1390746 w 1514817"/>
                  <a:gd name="connsiteY401" fmla="*/ 89211 h 96868"/>
                  <a:gd name="connsiteX402" fmla="*/ 1405833 w 1514817"/>
                  <a:gd name="connsiteY402" fmla="*/ 90183 h 96868"/>
                  <a:gd name="connsiteX403" fmla="*/ 1405833 w 1514817"/>
                  <a:gd name="connsiteY403" fmla="*/ 90183 h 96868"/>
                  <a:gd name="connsiteX404" fmla="*/ 1420977 w 1514817"/>
                  <a:gd name="connsiteY404" fmla="*/ 91097 h 96868"/>
                  <a:gd name="connsiteX405" fmla="*/ 1420977 w 1514817"/>
                  <a:gd name="connsiteY405" fmla="*/ 91097 h 96868"/>
                  <a:gd name="connsiteX406" fmla="*/ 1439037 w 1514817"/>
                  <a:gd name="connsiteY406" fmla="*/ 92183 h 96868"/>
                  <a:gd name="connsiteX407" fmla="*/ 1439037 w 1514817"/>
                  <a:gd name="connsiteY407" fmla="*/ 92183 h 96868"/>
                  <a:gd name="connsiteX408" fmla="*/ 1451210 w 1514817"/>
                  <a:gd name="connsiteY408" fmla="*/ 92926 h 96868"/>
                  <a:gd name="connsiteX409" fmla="*/ 1451210 w 1514817"/>
                  <a:gd name="connsiteY409" fmla="*/ 92926 h 96868"/>
                  <a:gd name="connsiteX410" fmla="*/ 1466355 w 1514817"/>
                  <a:gd name="connsiteY410" fmla="*/ 93898 h 96868"/>
                  <a:gd name="connsiteX411" fmla="*/ 1466355 w 1514817"/>
                  <a:gd name="connsiteY411" fmla="*/ 93898 h 96868"/>
                  <a:gd name="connsiteX412" fmla="*/ 1484357 w 1514817"/>
                  <a:gd name="connsiteY412" fmla="*/ 94983 h 96868"/>
                  <a:gd name="connsiteX413" fmla="*/ 1484357 w 1514817"/>
                  <a:gd name="connsiteY413" fmla="*/ 94983 h 96868"/>
                  <a:gd name="connsiteX414" fmla="*/ 1499501 w 1514817"/>
                  <a:gd name="connsiteY414" fmla="*/ 95898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</a:cxnLst>
                <a:rect l="l" t="t" r="r" b="b"/>
                <a:pathLst>
                  <a:path w="1514817" h="96868">
                    <a:moveTo>
                      <a:pt x="1499501" y="95898"/>
                    </a:moveTo>
                    <a:lnTo>
                      <a:pt x="1514589" y="96869"/>
                    </a:lnTo>
                    <a:lnTo>
                      <a:pt x="1514818" y="93155"/>
                    </a:lnTo>
                    <a:lnTo>
                      <a:pt x="1496758" y="92011"/>
                    </a:lnTo>
                    <a:lnTo>
                      <a:pt x="1496758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26" y="90183"/>
                    </a:lnTo>
                    <a:lnTo>
                      <a:pt x="1466526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294" y="88296"/>
                    </a:lnTo>
                    <a:lnTo>
                      <a:pt x="1436294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86218" y="79095"/>
                    </a:lnTo>
                    <a:lnTo>
                      <a:pt x="1285132" y="79038"/>
                    </a:lnTo>
                    <a:lnTo>
                      <a:pt x="1285132" y="79038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79347" y="72523"/>
                    </a:lnTo>
                    <a:lnTo>
                      <a:pt x="1179347" y="72523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9"/>
                    </a:lnTo>
                    <a:lnTo>
                      <a:pt x="1118883" y="68809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5392" y="66122"/>
                    </a:lnTo>
                    <a:lnTo>
                      <a:pt x="1061333" y="65266"/>
                    </a:lnTo>
                    <a:lnTo>
                      <a:pt x="1061333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2" y="54864"/>
                    </a:lnTo>
                    <a:lnTo>
                      <a:pt x="892112" y="54864"/>
                    </a:lnTo>
                    <a:lnTo>
                      <a:pt x="879882" y="54121"/>
                    </a:lnTo>
                    <a:lnTo>
                      <a:pt x="879882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16" y="50406"/>
                    </a:lnTo>
                    <a:lnTo>
                      <a:pt x="819416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8952" y="46692"/>
                    </a:lnTo>
                    <a:lnTo>
                      <a:pt x="758952" y="46692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2"/>
                    </a:lnTo>
                    <a:lnTo>
                      <a:pt x="713632" y="43892"/>
                    </a:lnTo>
                    <a:lnTo>
                      <a:pt x="698488" y="42977"/>
                    </a:lnTo>
                    <a:lnTo>
                      <a:pt x="698488" y="42977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51282" y="40062"/>
                    </a:lnTo>
                    <a:lnTo>
                      <a:pt x="650253" y="40005"/>
                    </a:lnTo>
                    <a:lnTo>
                      <a:pt x="650253" y="40005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6761" y="37319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9032"/>
                    </a:lnTo>
                    <a:lnTo>
                      <a:pt x="471773" y="29032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318"/>
                    </a:lnTo>
                    <a:lnTo>
                      <a:pt x="411309" y="25318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50787" y="21546"/>
                    </a:lnTo>
                    <a:lnTo>
                      <a:pt x="350787" y="21546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3"/>
                    </a:lnTo>
                    <a:lnTo>
                      <a:pt x="305467" y="18803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1"/>
                    </a:lnTo>
                    <a:lnTo>
                      <a:pt x="257175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6942" y="13944"/>
                    </a:lnTo>
                    <a:lnTo>
                      <a:pt x="226942" y="13944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116"/>
                    </a:lnTo>
                    <a:lnTo>
                      <a:pt x="196710" y="12116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82651" y="11258"/>
                    </a:lnTo>
                    <a:lnTo>
                      <a:pt x="181623" y="11144"/>
                    </a:lnTo>
                    <a:lnTo>
                      <a:pt x="181623" y="11144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lnTo>
                      <a:pt x="15087" y="4629"/>
                    </a:ln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22758" y="11258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1"/>
                    </a:lnTo>
                    <a:lnTo>
                      <a:pt x="154076" y="13201"/>
                    </a:lnTo>
                    <a:lnTo>
                      <a:pt x="167335" y="14001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1"/>
                    </a:lnTo>
                    <a:lnTo>
                      <a:pt x="196482" y="15831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546"/>
                    </a:lnTo>
                    <a:lnTo>
                      <a:pt x="256946" y="19546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093" y="21546"/>
                    </a:lnTo>
                    <a:lnTo>
                      <a:pt x="290093" y="21546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50558" y="25261"/>
                    </a:lnTo>
                    <a:lnTo>
                      <a:pt x="350558" y="25261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80847" y="27146"/>
                    </a:lnTo>
                    <a:lnTo>
                      <a:pt x="380847" y="27146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08" y="28804"/>
                    </a:lnTo>
                    <a:lnTo>
                      <a:pt x="408108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591388" y="40062"/>
                    </a:lnTo>
                    <a:lnTo>
                      <a:pt x="592474" y="40177"/>
                    </a:lnTo>
                    <a:lnTo>
                      <a:pt x="592474" y="40177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20"/>
                    </a:lnTo>
                    <a:lnTo>
                      <a:pt x="637794" y="42920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1" y="44634"/>
                    </a:lnTo>
                    <a:lnTo>
                      <a:pt x="665111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5"/>
                    </a:lnTo>
                    <a:lnTo>
                      <a:pt x="710489" y="47435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50"/>
                    </a:lnTo>
                    <a:lnTo>
                      <a:pt x="804101" y="53150"/>
                    </a:lnTo>
                    <a:lnTo>
                      <a:pt x="816274" y="53893"/>
                    </a:lnTo>
                    <a:lnTo>
                      <a:pt x="816274" y="53893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5" y="55778"/>
                    </a:lnTo>
                    <a:lnTo>
                      <a:pt x="846505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02" y="61322"/>
                    </a:lnTo>
                    <a:lnTo>
                      <a:pt x="937202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5727" y="66179"/>
                    </a:lnTo>
                    <a:lnTo>
                      <a:pt x="1015727" y="66179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61104" y="68980"/>
                    </a:lnTo>
                    <a:lnTo>
                      <a:pt x="1061104" y="68980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26325" y="79153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5" y="84582"/>
                    </a:lnTo>
                    <a:lnTo>
                      <a:pt x="1315135" y="84582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68"/>
                    </a:lnTo>
                    <a:lnTo>
                      <a:pt x="1345368" y="86468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33" y="90183"/>
                    </a:lnTo>
                    <a:lnTo>
                      <a:pt x="1405833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8"/>
                    </a:lnTo>
                    <a:lnTo>
                      <a:pt x="1466355" y="93898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1" y="95898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</p:grpSp>
        <p:sp>
          <p:nvSpPr>
            <p:cNvPr id="232" name="شكل حر: شكل 231">
              <a:extLst>
                <a:ext uri="{FF2B5EF4-FFF2-40B4-BE49-F238E27FC236}">
                  <a16:creationId xmlns:a16="http://schemas.microsoft.com/office/drawing/2014/main" id="{8C94AF85-FF3F-4F85-A8D7-AD87676181FA}"/>
                </a:ext>
              </a:extLst>
            </p:cNvPr>
            <p:cNvSpPr/>
            <p:nvPr/>
          </p:nvSpPr>
          <p:spPr>
            <a:xfrm>
              <a:off x="6465874" y="4587201"/>
              <a:ext cx="708374" cy="513321"/>
            </a:xfrm>
            <a:custGeom>
              <a:avLst/>
              <a:gdLst>
                <a:gd name="connsiteX0" fmla="*/ 667341 w 708374"/>
                <a:gd name="connsiteY0" fmla="*/ 75552 h 513321"/>
                <a:gd name="connsiteX1" fmla="*/ 632308 w 708374"/>
                <a:gd name="connsiteY1" fmla="*/ 22860 h 513321"/>
                <a:gd name="connsiteX2" fmla="*/ 620135 w 708374"/>
                <a:gd name="connsiteY2" fmla="*/ 0 h 513321"/>
                <a:gd name="connsiteX3" fmla="*/ 0 w 708374"/>
                <a:gd name="connsiteY3" fmla="*/ 366332 h 513321"/>
                <a:gd name="connsiteX4" fmla="*/ 29147 w 708374"/>
                <a:gd name="connsiteY4" fmla="*/ 411652 h 513321"/>
                <a:gd name="connsiteX5" fmla="*/ 89897 w 708374"/>
                <a:gd name="connsiteY5" fmla="*/ 513321 h 513321"/>
                <a:gd name="connsiteX6" fmla="*/ 708375 w 708374"/>
                <a:gd name="connsiteY6" fmla="*/ 147961 h 513321"/>
                <a:gd name="connsiteX7" fmla="*/ 667341 w 708374"/>
                <a:gd name="connsiteY7" fmla="*/ 75552 h 5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374" h="513321">
                  <a:moveTo>
                    <a:pt x="667341" y="75552"/>
                  </a:moveTo>
                  <a:cubicBezTo>
                    <a:pt x="656596" y="57322"/>
                    <a:pt x="643166" y="40920"/>
                    <a:pt x="632308" y="22860"/>
                  </a:cubicBezTo>
                  <a:cubicBezTo>
                    <a:pt x="628365" y="16345"/>
                    <a:pt x="622707" y="7944"/>
                    <a:pt x="620135" y="0"/>
                  </a:cubicBezTo>
                  <a:lnTo>
                    <a:pt x="0" y="366332"/>
                  </a:lnTo>
                  <a:cubicBezTo>
                    <a:pt x="12459" y="377190"/>
                    <a:pt x="22574" y="400965"/>
                    <a:pt x="29147" y="411652"/>
                  </a:cubicBezTo>
                  <a:cubicBezTo>
                    <a:pt x="49835" y="445256"/>
                    <a:pt x="70523" y="478917"/>
                    <a:pt x="89897" y="513321"/>
                  </a:cubicBezTo>
                  <a:lnTo>
                    <a:pt x="708375" y="147961"/>
                  </a:lnTo>
                  <a:cubicBezTo>
                    <a:pt x="691115" y="126702"/>
                    <a:pt x="681457" y="99498"/>
                    <a:pt x="667341" y="75552"/>
                  </a:cubicBezTo>
                  <a:close/>
                </a:path>
              </a:pathLst>
            </a:custGeom>
            <a:solidFill>
              <a:srgbClr val="C1CECB">
                <a:alpha val="80000"/>
              </a:srgbClr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sp>
        <p:nvSpPr>
          <p:cNvPr id="1064" name="مستطيل 1063">
            <a:extLst>
              <a:ext uri="{FF2B5EF4-FFF2-40B4-BE49-F238E27FC236}">
                <a16:creationId xmlns:a16="http://schemas.microsoft.com/office/drawing/2014/main" id="{AFA25E4E-6182-4231-BD7E-70E2E31DDC30}"/>
              </a:ext>
            </a:extLst>
          </p:cNvPr>
          <p:cNvSpPr/>
          <p:nvPr/>
        </p:nvSpPr>
        <p:spPr>
          <a:xfrm>
            <a:off x="1158326" y="1279676"/>
            <a:ext cx="5032232" cy="2308324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ar-SA" sz="36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المبدع/ عزيزتي الطالبة المُبدعة:</a:t>
            </a:r>
          </a:p>
          <a:p>
            <a:pPr algn="ctr"/>
            <a:r>
              <a:rPr lang="ar-SA" sz="36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لخص/ي أهم الأفكار الرئيسية التي تعلمتها من الدرس السابق:</a:t>
            </a:r>
            <a:endParaRPr lang="ar-SA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6" name="مستطيل ذو زوايا قطرية مستديرة 13">
            <a:extLst>
              <a:ext uri="{FF2B5EF4-FFF2-40B4-BE49-F238E27FC236}">
                <a16:creationId xmlns:a16="http://schemas.microsoft.com/office/drawing/2014/main" id="{9BF03702-3935-48D2-A396-7C1092EBFDB4}"/>
              </a:ext>
            </a:extLst>
          </p:cNvPr>
          <p:cNvSpPr/>
          <p:nvPr/>
        </p:nvSpPr>
        <p:spPr>
          <a:xfrm>
            <a:off x="394658" y="6096094"/>
            <a:ext cx="2406599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التلخيص</a:t>
            </a:r>
          </a:p>
        </p:txBody>
      </p:sp>
      <p:pic>
        <p:nvPicPr>
          <p:cNvPr id="1068" name="صورة 1067">
            <a:extLst>
              <a:ext uri="{FF2B5EF4-FFF2-40B4-BE49-F238E27FC236}">
                <a16:creationId xmlns:a16="http://schemas.microsoft.com/office/drawing/2014/main" id="{88EB7D92-7777-47C2-BF0A-4DAD1730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72" y="4685435"/>
            <a:ext cx="1771770" cy="1771770"/>
          </a:xfrm>
          <a:prstGeom prst="rect">
            <a:avLst/>
          </a:prstGeom>
        </p:spPr>
      </p:pic>
      <p:pic>
        <p:nvPicPr>
          <p:cNvPr id="1070" name="صورة 1069" descr="صورة تحتوي على عنصر, المصباح&#10;&#10;تم إنشاء الوصف تلقائياً">
            <a:extLst>
              <a:ext uri="{FF2B5EF4-FFF2-40B4-BE49-F238E27FC236}">
                <a16:creationId xmlns:a16="http://schemas.microsoft.com/office/drawing/2014/main" id="{2667D563-C00D-440E-8F0B-826E775F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0" y="3314269"/>
            <a:ext cx="6108204" cy="34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71C96CC-2508-44A3-8176-4082601756E6}"/>
              </a:ext>
            </a:extLst>
          </p:cNvPr>
          <p:cNvSpPr/>
          <p:nvPr/>
        </p:nvSpPr>
        <p:spPr>
          <a:xfrm>
            <a:off x="-1185227" y="839466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5" name="شريط: منحني ومائل لأعلى 4">
            <a:extLst>
              <a:ext uri="{FF2B5EF4-FFF2-40B4-BE49-F238E27FC236}">
                <a16:creationId xmlns:a16="http://schemas.microsoft.com/office/drawing/2014/main" id="{8E86ECAC-95B7-4EB5-AD94-3904D02A1D9F}"/>
              </a:ext>
            </a:extLst>
          </p:cNvPr>
          <p:cNvSpPr/>
          <p:nvPr/>
        </p:nvSpPr>
        <p:spPr>
          <a:xfrm>
            <a:off x="8909427" y="132756"/>
            <a:ext cx="3030624" cy="649810"/>
          </a:xfrm>
          <a:prstGeom prst="ellipseRibbon2">
            <a:avLst>
              <a:gd name="adj1" fmla="val 504"/>
              <a:gd name="adj2" fmla="val 100000"/>
              <a:gd name="adj3" fmla="val 12500"/>
            </a:avLst>
          </a:prstGeom>
          <a:solidFill>
            <a:srgbClr val="ACE3E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11CDCAA-8B73-4B64-922B-E62238C5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45811"/>
              </p:ext>
            </p:extLst>
          </p:nvPr>
        </p:nvGraphicFramePr>
        <p:xfrm>
          <a:off x="2499840" y="1881941"/>
          <a:ext cx="9205257" cy="4843303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539029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2893795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378198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346510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CF4F4A13-47CA-4A06-8E81-201ED15ED5B9}"/>
              </a:ext>
            </a:extLst>
          </p:cNvPr>
          <p:cNvSpPr/>
          <p:nvPr/>
        </p:nvSpPr>
        <p:spPr>
          <a:xfrm>
            <a:off x="525003" y="5716966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89C0AC-89B1-4DE1-9E42-A882662A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89" y="2939007"/>
            <a:ext cx="4780830" cy="23904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3026FB-2F9A-491D-BAE9-288BBC5CC2FF}"/>
              </a:ext>
            </a:extLst>
          </p:cNvPr>
          <p:cNvSpPr/>
          <p:nvPr/>
        </p:nvSpPr>
        <p:spPr>
          <a:xfrm>
            <a:off x="5478012" y="3344363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أتعرف على معنى الكُتب والإيمان بها.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E2A148-788A-460E-87A7-32A612F2D205}"/>
              </a:ext>
            </a:extLst>
          </p:cNvPr>
          <p:cNvSpPr/>
          <p:nvPr/>
        </p:nvSpPr>
        <p:spPr>
          <a:xfrm>
            <a:off x="5478012" y="4206905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أعرف ما يتضمنه الإيمان بالكتب.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911E83-0B36-4DFA-AB2B-44E744BF9581}"/>
              </a:ext>
            </a:extLst>
          </p:cNvPr>
          <p:cNvSpPr/>
          <p:nvPr/>
        </p:nvSpPr>
        <p:spPr>
          <a:xfrm>
            <a:off x="5478012" y="5069447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أعتز وأفتخر بالقرآن الكريم.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D0231F7-5FEB-4DB1-B9AA-51EADA0E4F46}"/>
              </a:ext>
            </a:extLst>
          </p:cNvPr>
          <p:cNvSpPr/>
          <p:nvPr/>
        </p:nvSpPr>
        <p:spPr>
          <a:xfrm>
            <a:off x="5478011" y="5956595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أكتشف الموقف الصحيح من كتب أهل الكتاب الموجودة في زماننا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6D3E501-BC68-4B4D-8092-4416FB53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3" y="5244104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8AAB0E2D-410B-41B3-B347-AB0B55A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5057109" y="296320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A2E3E1B2-5753-4778-8FE2-65CA1B18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3439667" y="2963207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0CF39EB-4475-42BA-8F53-1B62B95A58EA}"/>
              </a:ext>
            </a:extLst>
          </p:cNvPr>
          <p:cNvSpPr/>
          <p:nvPr/>
        </p:nvSpPr>
        <p:spPr>
          <a:xfrm>
            <a:off x="6995462" y="2963207"/>
            <a:ext cx="3318178" cy="2547500"/>
          </a:xfrm>
          <a:prstGeom prst="wedgeEllipseCallout">
            <a:avLst>
              <a:gd name="adj1" fmla="val 58683"/>
              <a:gd name="adj2" fmla="val 345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29A"/>
                </a:solidFill>
              </a:rPr>
              <a:t>ادعاء أن الكتب السماوية هي كلام الأنبياء المرسلون يُنافي مقتضى الإيمان بالكتب.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1173029" y="4931664"/>
            <a:ext cx="2445754" cy="905141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صحيحة.</a:t>
            </a:r>
          </a:p>
        </p:txBody>
      </p:sp>
    </p:spTree>
    <p:extLst>
      <p:ext uri="{BB962C8B-B14F-4D97-AF65-F5344CB8AC3E}">
        <p14:creationId xmlns:p14="http://schemas.microsoft.com/office/powerpoint/2010/main" val="382666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4D56692-1498-4FF1-9880-1ADFABBF1C18}"/>
              </a:ext>
            </a:extLst>
          </p:cNvPr>
          <p:cNvGrpSpPr/>
          <p:nvPr/>
        </p:nvGrpSpPr>
        <p:grpSpPr>
          <a:xfrm>
            <a:off x="285774" y="2170133"/>
            <a:ext cx="3435990" cy="4270424"/>
            <a:chOff x="422234" y="2985596"/>
            <a:chExt cx="3435990" cy="2491389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FFBAA97-792C-40F8-AC8D-FB75E5A1425B}"/>
                </a:ext>
              </a:extLst>
            </p:cNvPr>
            <p:cNvSpPr/>
            <p:nvPr/>
          </p:nvSpPr>
          <p:spPr>
            <a:xfrm>
              <a:off x="422234" y="3611781"/>
              <a:ext cx="3435990" cy="18652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8D483A84-A1F3-45EA-AFD4-246F8AD2F2F4}"/>
                </a:ext>
              </a:extLst>
            </p:cNvPr>
            <p:cNvSpPr/>
            <p:nvPr/>
          </p:nvSpPr>
          <p:spPr>
            <a:xfrm>
              <a:off x="1444697" y="2985596"/>
              <a:ext cx="1391065" cy="125237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04E4895-397F-4891-B065-3E3D24158FDE}"/>
              </a:ext>
            </a:extLst>
          </p:cNvPr>
          <p:cNvSpPr/>
          <p:nvPr/>
        </p:nvSpPr>
        <p:spPr>
          <a:xfrm>
            <a:off x="6411296" y="3634448"/>
            <a:ext cx="5056685" cy="215016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1-</a:t>
            </a:r>
            <a:r>
              <a:rPr lang="ar-SA" sz="3200" b="1" i="0" u="none" strike="noStrike" baseline="0" dirty="0">
                <a:solidFill>
                  <a:srgbClr val="00B050"/>
                </a:solidFill>
                <a:latin typeface="AraAlBayan-Bold"/>
              </a:rPr>
              <a:t>الإيمان بأنها كلها منزلة من عند الله حقاً، وأن الله تكلم بها.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A2E3E1B2-5753-4778-8FE2-65CA1B18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4145441" y="2535349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142257" y="6279108"/>
            <a:ext cx="23319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المقدمة والنتيجة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5973053" y="3306061"/>
            <a:ext cx="5933173" cy="656775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إذًا الإيمان بالكتب يقتضي:</a:t>
            </a:r>
          </a:p>
        </p:txBody>
      </p:sp>
      <p:pic>
        <p:nvPicPr>
          <p:cNvPr id="2052" name="Picture 4" descr="بـســم الله الــرحـمــان الــرحـيــم 📖 تفسير قوله تعالى : (( قُولُوا  آمَنَّا بِاللَّهِ وَمَا أُنزِلَ إِلَيْنَا وَمَا أُن… | Math, Arabic  calligraphy, Calligraphy">
            <a:extLst>
              <a:ext uri="{FF2B5EF4-FFF2-40B4-BE49-F238E27FC236}">
                <a16:creationId xmlns:a16="http://schemas.microsoft.com/office/drawing/2014/main" id="{C453F849-E239-4D39-B2B3-82DA7A22E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4790" r="9010"/>
          <a:stretch/>
        </p:blipFill>
        <p:spPr bwMode="auto">
          <a:xfrm>
            <a:off x="517955" y="3458318"/>
            <a:ext cx="3027528" cy="28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الثنائيات في القرآن الكريم.. الإنس والجن أنموذجا | موقع الولاية">
            <a:extLst>
              <a:ext uri="{FF2B5EF4-FFF2-40B4-BE49-F238E27FC236}">
                <a16:creationId xmlns:a16="http://schemas.microsoft.com/office/drawing/2014/main" id="{D805029F-0957-4BB3-91C7-73936166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605" y1="23615" x2="70605" y2="23615"/>
                        <a14:foregroundMark x1="65945" y1="24344" x2="79395" y2="24344"/>
                        <a14:foregroundMark x1="55002" y1="26402" x2="48926" y2="27114"/>
                        <a14:foregroundMark x1="65597" y1="25160" x2="58990" y2="25935"/>
                        <a14:foregroundMark x1="72559" y1="24344" x2="65904" y2="25124"/>
                        <a14:foregroundMark x1="43164" y1="19388" x2="40723" y2="15160"/>
                        <a14:foregroundMark x1="42383" y1="17347" x2="52734" y2="26385"/>
                        <a14:foregroundMark x1="52734" y1="26385" x2="54199" y2="26385"/>
                        <a14:foregroundMark x1="50977" y1="23032" x2="46582" y2="18950"/>
                        <a14:foregroundMark x1="46582" y1="18950" x2="46289" y2="18805"/>
                        <a14:backgroundMark x1="58105" y1="81487" x2="58105" y2="81487"/>
                        <a14:backgroundMark x1="55957" y1="83090" x2="50586" y2="78134"/>
                        <a14:backgroundMark x1="64648" y1="23615" x2="64648" y2="23615"/>
                        <a14:backgroundMark x1="63965" y1="23032" x2="66504" y2="23032"/>
                        <a14:backgroundMark x1="54492" y1="27843" x2="55664" y2="27259"/>
                        <a14:backgroundMark x1="56348" y1="25656" x2="59277" y2="2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34" y="2609321"/>
            <a:ext cx="1391065" cy="9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4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8AAB0E2D-410B-41B3-B347-AB0B55A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5057109" y="296320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A2E3E1B2-5753-4778-8FE2-65CA1B18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3474788" y="2985596"/>
            <a:ext cx="2046734" cy="3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50CF39EB-4475-42BA-8F53-1B62B95A58EA}"/>
              </a:ext>
            </a:extLst>
          </p:cNvPr>
          <p:cNvSpPr/>
          <p:nvPr/>
        </p:nvSpPr>
        <p:spPr>
          <a:xfrm>
            <a:off x="6995462" y="2963207"/>
            <a:ext cx="3318178" cy="2547500"/>
          </a:xfrm>
          <a:prstGeom prst="wedgeEllipseCallout">
            <a:avLst>
              <a:gd name="adj1" fmla="val 58683"/>
              <a:gd name="adj2" fmla="val 345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29A"/>
                </a:solidFill>
              </a:rPr>
              <a:t>الإيمان الموافِق لمقتضى الإيمان هو الإيمان بالكتب المذكورة في القرآن فقط.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1173029" y="4931664"/>
            <a:ext cx="2445754" cy="905141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العبارة خاطئة.</a:t>
            </a:r>
          </a:p>
        </p:txBody>
      </p:sp>
    </p:spTree>
    <p:extLst>
      <p:ext uri="{BB962C8B-B14F-4D97-AF65-F5344CB8AC3E}">
        <p14:creationId xmlns:p14="http://schemas.microsoft.com/office/powerpoint/2010/main" val="280236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04E4895-397F-4891-B065-3E3D24158FDE}"/>
              </a:ext>
            </a:extLst>
          </p:cNvPr>
          <p:cNvSpPr/>
          <p:nvPr/>
        </p:nvSpPr>
        <p:spPr>
          <a:xfrm>
            <a:off x="6700485" y="3527825"/>
            <a:ext cx="5056685" cy="215016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00B050"/>
              </a:solidFill>
              <a:latin typeface="AraAlBayan-Bold"/>
            </a:endParaRPr>
          </a:p>
          <a:p>
            <a:pPr algn="ctr"/>
            <a:r>
              <a:rPr lang="ar-SA" sz="2400" b="1" dirty="0">
                <a:solidFill>
                  <a:srgbClr val="00B050"/>
                </a:solidFill>
                <a:latin typeface="AraAlBayan-Bold"/>
              </a:rPr>
              <a:t>2</a:t>
            </a:r>
            <a:r>
              <a:rPr lang="ar-SA" sz="2400" b="1" i="0" u="none" strike="noStrike" baseline="0" dirty="0">
                <a:solidFill>
                  <a:srgbClr val="00B050"/>
                </a:solidFill>
                <a:latin typeface="AraAlBayan-Bold"/>
              </a:rPr>
              <a:t>- الإيمان بما سمي لنا منها على وجه الخصوص كالقرآن و التوراة، والإنجيل والزَّبور وصحف إبراهيم وموسى، وما لم يُسمَّ لنا نؤمن به إجمالاً.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465980" y="479098"/>
            <a:ext cx="3856385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ما يتضمنه الإيمان بالكتب.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490330" y="1797403"/>
            <a:ext cx="10236303" cy="90514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مدى صحة العبارات التالية و استنبط/ي الأمور التي يتضمنها الإيمان بالكتب: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10313640" y="1265756"/>
            <a:ext cx="1732720" cy="1719840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8" y="6161570"/>
            <a:ext cx="23319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المقدمة والنتيجة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D915D728-BAD5-4E34-A57A-D67118E16996}"/>
              </a:ext>
            </a:extLst>
          </p:cNvPr>
          <p:cNvSpPr/>
          <p:nvPr/>
        </p:nvSpPr>
        <p:spPr>
          <a:xfrm>
            <a:off x="6411296" y="3199438"/>
            <a:ext cx="5635064" cy="656775"/>
          </a:xfrm>
          <a:prstGeom prst="round2DiagRect">
            <a:avLst>
              <a:gd name="adj1" fmla="val 16667"/>
              <a:gd name="adj2" fmla="val 28369"/>
            </a:avLst>
          </a:prstGeom>
          <a:solidFill>
            <a:srgbClr val="1B1B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إذًا الإيمان بالكتب يقتضي:</a:t>
            </a:r>
          </a:p>
        </p:txBody>
      </p:sp>
      <p:pic>
        <p:nvPicPr>
          <p:cNvPr id="2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E5F68EAA-CA74-421B-BDBD-6B44B2BAE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145640" y="2826345"/>
            <a:ext cx="1732720" cy="32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A9B3BAE-4CC6-47E5-96F3-548DAE140360}"/>
              </a:ext>
            </a:extLst>
          </p:cNvPr>
          <p:cNvGrpSpPr/>
          <p:nvPr/>
        </p:nvGrpSpPr>
        <p:grpSpPr>
          <a:xfrm>
            <a:off x="2686116" y="2963206"/>
            <a:ext cx="3435990" cy="3749982"/>
            <a:chOff x="2686116" y="2963206"/>
            <a:chExt cx="3435990" cy="3749982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F09A4BE9-9A14-4396-A06A-372BCBDAE3F6}"/>
                </a:ext>
              </a:extLst>
            </p:cNvPr>
            <p:cNvGrpSpPr/>
            <p:nvPr/>
          </p:nvGrpSpPr>
          <p:grpSpPr>
            <a:xfrm>
              <a:off x="2686116" y="2963206"/>
              <a:ext cx="3435990" cy="3749982"/>
              <a:chOff x="422234" y="3289225"/>
              <a:chExt cx="3435990" cy="2187760"/>
            </a:xfrm>
          </p:grpSpPr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341E5609-B2A9-4CE4-8B60-33E98A6B9782}"/>
                  </a:ext>
                </a:extLst>
              </p:cNvPr>
              <p:cNvSpPr/>
              <p:nvPr/>
            </p:nvSpPr>
            <p:spPr>
              <a:xfrm>
                <a:off x="422234" y="3611781"/>
                <a:ext cx="3435990" cy="18652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600" b="1" i="0" dirty="0">
                    <a:solidFill>
                      <a:srgbClr val="4D5156"/>
                    </a:solidFill>
                    <a:effectLst/>
                    <a:latin typeface="Noto Naskh Arabic UI"/>
                  </a:rPr>
                  <a:t> يقول تعالى: {وَقُلْ </a:t>
                </a:r>
                <a:r>
                  <a:rPr lang="ar-SA" sz="3600" b="1" i="0" dirty="0">
                    <a:solidFill>
                      <a:srgbClr val="5F6368"/>
                    </a:solidFill>
                    <a:effectLst/>
                    <a:latin typeface="Noto Naskh Arabic UI"/>
                  </a:rPr>
                  <a:t>آمَنتُ بِمَا أَنزَلَ اللَّهُ</a:t>
                </a:r>
                <a:r>
                  <a:rPr lang="ar-SA" sz="3600" b="1" i="0" dirty="0">
                    <a:solidFill>
                      <a:srgbClr val="4D5156"/>
                    </a:solidFill>
                    <a:effectLst/>
                    <a:latin typeface="Noto Naskh Arabic UI"/>
                  </a:rPr>
                  <a:t> مِن كِتَابٍ ۖ }</a:t>
                </a:r>
                <a:endParaRPr lang="ar-SA" sz="3600" b="1" dirty="0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82679A-D679-42A5-89CA-37E38A206859}"/>
                  </a:ext>
                </a:extLst>
              </p:cNvPr>
              <p:cNvSpPr/>
              <p:nvPr/>
            </p:nvSpPr>
            <p:spPr>
              <a:xfrm>
                <a:off x="1444697" y="3289225"/>
                <a:ext cx="1391065" cy="72921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pic>
          <p:nvPicPr>
            <p:cNvPr id="3" name="Picture 2" descr="الثنائيات في القرآن الكريم.. الإنس والجن أنموذجا | موقع الولاية">
              <a:extLst>
                <a:ext uri="{FF2B5EF4-FFF2-40B4-BE49-F238E27FC236}">
                  <a16:creationId xmlns:a16="http://schemas.microsoft.com/office/drawing/2014/main" id="{67678F8C-9E0C-4260-84A1-B91D921BC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70605" y1="23615" x2="70605" y2="23615"/>
                          <a14:foregroundMark x1="65945" y1="24344" x2="79395" y2="24344"/>
                          <a14:foregroundMark x1="55002" y1="26402" x2="48926" y2="27114"/>
                          <a14:foregroundMark x1="65597" y1="25160" x2="58990" y2="25935"/>
                          <a14:foregroundMark x1="72559" y1="24344" x2="65904" y2="25124"/>
                          <a14:foregroundMark x1="43164" y1="19388" x2="40723" y2="15160"/>
                          <a14:foregroundMark x1="42383" y1="17347" x2="52734" y2="26385"/>
                          <a14:foregroundMark x1="52734" y1="26385" x2="54199" y2="26385"/>
                          <a14:foregroundMark x1="50977" y1="23032" x2="46582" y2="18950"/>
                          <a14:foregroundMark x1="46582" y1="18950" x2="46289" y2="18805"/>
                          <a14:backgroundMark x1="58105" y1="81487" x2="58105" y2="81487"/>
                          <a14:backgroundMark x1="55957" y1="83090" x2="50586" y2="78134"/>
                          <a14:backgroundMark x1="64648" y1="23615" x2="64648" y2="23615"/>
                          <a14:backgroundMark x1="63965" y1="23032" x2="66504" y2="23032"/>
                          <a14:backgroundMark x1="54492" y1="27843" x2="55664" y2="27259"/>
                          <a14:backgroundMark x1="56348" y1="25656" x2="59277" y2="25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044" y="2963206"/>
              <a:ext cx="1391065" cy="93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257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1121</Words>
  <Application>Microsoft Office PowerPoint</Application>
  <PresentationFormat>شاشة عريضة</PresentationFormat>
  <Paragraphs>182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AlBayan</vt:lpstr>
      <vt:lpstr>AraAlBayan-Bold</vt:lpstr>
      <vt:lpstr>Arial</vt:lpstr>
      <vt:lpstr>Calibri</vt:lpstr>
      <vt:lpstr>Calibri Light</vt:lpstr>
      <vt:lpstr>hafs</vt:lpstr>
      <vt:lpstr>Noto Naskh Arabic UI</vt:lpstr>
      <vt:lpstr>Tahoma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62</cp:revision>
  <dcterms:created xsi:type="dcterms:W3CDTF">2020-09-15T07:09:01Z</dcterms:created>
  <dcterms:modified xsi:type="dcterms:W3CDTF">2020-09-18T14:33:39Z</dcterms:modified>
</cp:coreProperties>
</file>