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7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5BCA0-1698-416B-0CA9-AFCB31CC6894}" v="3339" dt="2020-09-13T21:51:19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صفيه بنت الفراج" userId="S::t655205@rg.moe.gov.sa::1838aafd-1c81-4c77-a28f-27f1cfdf69c2" providerId="AD" clId="Web-{D675BCA0-1698-416B-0CA9-AFCB31CC6894}"/>
    <pc:docChg chg="addSld delSld modSld addMainMaster delMainMaster">
      <pc:chgData name="صفيه بنت الفراج" userId="S::t655205@rg.moe.gov.sa::1838aafd-1c81-4c77-a28f-27f1cfdf69c2" providerId="AD" clId="Web-{D675BCA0-1698-416B-0CA9-AFCB31CC6894}" dt="2020-09-13T21:51:19.358" v="3349"/>
      <pc:docMkLst>
        <pc:docMk/>
      </pc:docMkLst>
      <pc:sldChg chg="addSp delSp modSp mod setBg modClrScheme setClrOvrMap delDesignElem chgLayout">
        <pc:chgData name="صفيه بنت الفراج" userId="S::t655205@rg.moe.gov.sa::1838aafd-1c81-4c77-a28f-27f1cfdf69c2" providerId="AD" clId="Web-{D675BCA0-1698-416B-0CA9-AFCB31CC6894}" dt="2020-09-13T21:04:57.984" v="1790"/>
        <pc:sldMkLst>
          <pc:docMk/>
          <pc:sldMk cId="1260572318" sldId="256"/>
        </pc:sldMkLst>
        <pc:spChg chg="mod ord">
          <ac:chgData name="صفيه بنت الفراج" userId="S::t655205@rg.moe.gov.sa::1838aafd-1c81-4c77-a28f-27f1cfdf69c2" providerId="AD" clId="Web-{D675BCA0-1698-416B-0CA9-AFCB31CC6894}" dt="2020-09-13T21:04:57.984" v="1790"/>
          <ac:spMkLst>
            <pc:docMk/>
            <pc:sldMk cId="1260572318" sldId="256"/>
            <ac:spMk id="2" creationId="{00000000-0000-0000-0000-000000000000}"/>
          </ac:spMkLst>
        </pc:spChg>
        <pc:spChg chg="mod ord">
          <ac:chgData name="صفيه بنت الفراج" userId="S::t655205@rg.moe.gov.sa::1838aafd-1c81-4c77-a28f-27f1cfdf69c2" providerId="AD" clId="Web-{D675BCA0-1698-416B-0CA9-AFCB31CC6894}" dt="2020-09-13T21:04:57.984" v="1790"/>
          <ac:spMkLst>
            <pc:docMk/>
            <pc:sldMk cId="1260572318" sldId="256"/>
            <ac:spMk id="3" creationId="{00000000-0000-0000-0000-000000000000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1:31.134" v="396"/>
          <ac:spMkLst>
            <pc:docMk/>
            <pc:sldMk cId="1260572318" sldId="256"/>
            <ac:spMk id="6" creationId="{2644B391-9BFE-445C-A9EC-F544BB85FBC7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1:31.134" v="396"/>
          <ac:spMkLst>
            <pc:docMk/>
            <pc:sldMk cId="1260572318" sldId="256"/>
            <ac:spMk id="7" creationId="{D58B5B03-F558-411B-B23E-B65754A89089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1:31.134" v="396"/>
          <ac:spMkLst>
            <pc:docMk/>
            <pc:sldMk cId="1260572318" sldId="256"/>
            <ac:spMk id="8" creationId="{80F26E69-87D9-4655-AE7B-280A87AA3CAD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0:18.991" v="167"/>
          <ac:spMkLst>
            <pc:docMk/>
            <pc:sldMk cId="1260572318" sldId="256"/>
            <ac:spMk id="9" creationId="{BF9FFE17-DE95-4821-ACC1-B90C95449294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1:31.134" v="396"/>
          <ac:spMkLst>
            <pc:docMk/>
            <pc:sldMk cId="1260572318" sldId="256"/>
            <ac:spMk id="10" creationId="{E96F2174-E60F-47D9-9BF3-8B9E7EF54BA1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0:18.991" v="167"/>
          <ac:spMkLst>
            <pc:docMk/>
            <pc:sldMk cId="1260572318" sldId="256"/>
            <ac:spMk id="11" creationId="{03CF76AF-FF72-4430-A772-05840329020B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4:49.640" v="1789"/>
          <ac:spMkLst>
            <pc:docMk/>
            <pc:sldMk cId="1260572318" sldId="256"/>
            <ac:spMk id="12" creationId="{665DBBEF-238B-476B-96AB-8AAC3224ECEA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0:18.991" v="167"/>
          <ac:spMkLst>
            <pc:docMk/>
            <pc:sldMk cId="1260572318" sldId="256"/>
            <ac:spMk id="13" creationId="{0B1C8180-2FDD-4202-8C45-4057CB1AB26F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4:49.640" v="1789"/>
          <ac:spMkLst>
            <pc:docMk/>
            <pc:sldMk cId="1260572318" sldId="256"/>
            <ac:spMk id="14" creationId="{3FCFB1DE-0B7E-48CC-BA90-B2AB0889F9D6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0:14.397" v="165"/>
          <ac:spMkLst>
            <pc:docMk/>
            <pc:sldMk cId="1260572318" sldId="256"/>
            <ac:spMk id="24" creationId="{54DCD9B2-D552-47A6-9FE2-15D7E8159AB6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30:14.397" v="165"/>
          <ac:spMkLst>
            <pc:docMk/>
            <pc:sldMk cId="1260572318" sldId="256"/>
            <ac:spMk id="28" creationId="{CCE25F7F-C10E-4478-90C0-93B61E638386}"/>
          </ac:spMkLst>
        </pc:spChg>
        <pc:picChg chg="add del mod ord">
          <ac:chgData name="صفيه بنت الفراج" userId="S::t655205@rg.moe.gov.sa::1838aafd-1c81-4c77-a28f-27f1cfdf69c2" providerId="AD" clId="Web-{D675BCA0-1698-416B-0CA9-AFCB31CC6894}" dt="2020-09-13T20:30:18.991" v="167"/>
          <ac:picMkLst>
            <pc:docMk/>
            <pc:sldMk cId="1260572318" sldId="256"/>
            <ac:picMk id="4" creationId="{39CFA4AB-0680-401E-86C0-6DE9AA7D1D62}"/>
          </ac:picMkLst>
        </pc:picChg>
        <pc:picChg chg="add mod ord">
          <ac:chgData name="صفيه بنت الفراج" userId="S::t655205@rg.moe.gov.sa::1838aafd-1c81-4c77-a28f-27f1cfdf69c2" providerId="AD" clId="Web-{D675BCA0-1698-416B-0CA9-AFCB31CC6894}" dt="2020-09-13T20:31:31.134" v="396"/>
          <ac:picMkLst>
            <pc:docMk/>
            <pc:sldMk cId="1260572318" sldId="256"/>
            <ac:picMk id="5" creationId="{D6C43589-2F22-4F84-9F4A-BEA6AFF28BA9}"/>
          </ac:picMkLst>
        </pc:picChg>
        <pc:cxnChg chg="add del">
          <ac:chgData name="صفيه بنت الفراج" userId="S::t655205@rg.moe.gov.sa::1838aafd-1c81-4c77-a28f-27f1cfdf69c2" providerId="AD" clId="Web-{D675BCA0-1698-416B-0CA9-AFCB31CC6894}" dt="2020-09-13T20:30:18.991" v="167"/>
          <ac:cxnSpMkLst>
            <pc:docMk/>
            <pc:sldMk cId="1260572318" sldId="256"/>
            <ac:cxnSpMk id="15" creationId="{D6E86CC6-13EA-4A88-86AD-CF27BF52CC95}"/>
          </ac:cxnSpMkLst>
        </pc:cxnChg>
        <pc:cxnChg chg="add del">
          <ac:chgData name="صفيه بنت الفراج" userId="S::t655205@rg.moe.gov.sa::1838aafd-1c81-4c77-a28f-27f1cfdf69c2" providerId="AD" clId="Web-{D675BCA0-1698-416B-0CA9-AFCB31CC6894}" dt="2020-09-13T20:30:18.991" v="167"/>
          <ac:cxnSpMkLst>
            <pc:docMk/>
            <pc:sldMk cId="1260572318" sldId="256"/>
            <ac:cxnSpMk id="17" creationId="{3F80B441-4F7D-4B40-8A13-FED03A1F3A16}"/>
          </ac:cxnSpMkLst>
        </pc:cxnChg>
        <pc:cxnChg chg="add del">
          <ac:chgData name="صفيه بنت الفراج" userId="S::t655205@rg.moe.gov.sa::1838aafd-1c81-4c77-a28f-27f1cfdf69c2" providerId="AD" clId="Web-{D675BCA0-1698-416B-0CA9-AFCB31CC6894}" dt="2020-09-13T20:30:18.991" v="167"/>
          <ac:cxnSpMkLst>
            <pc:docMk/>
            <pc:sldMk cId="1260572318" sldId="256"/>
            <ac:cxnSpMk id="19" creationId="{70C7FD1A-44B1-4E4C-B0C9-A8103DCCDCC2}"/>
          </ac:cxnSpMkLst>
        </pc:cxnChg>
        <pc:cxnChg chg="add del">
          <ac:chgData name="صفيه بنت الفراج" userId="S::t655205@rg.moe.gov.sa::1838aafd-1c81-4c77-a28f-27f1cfdf69c2" providerId="AD" clId="Web-{D675BCA0-1698-416B-0CA9-AFCB31CC6894}" dt="2020-09-13T20:30:14.397" v="165"/>
          <ac:cxnSpMkLst>
            <pc:docMk/>
            <pc:sldMk cId="1260572318" sldId="256"/>
            <ac:cxnSpMk id="26" creationId="{FCE0A9EA-62FA-4F43-BEF6-7BBBB3F90F25}"/>
          </ac:cxnSpMkLst>
        </pc:cxnChg>
      </pc:sldChg>
      <pc:sldChg chg="addSp delSp modSp new del">
        <pc:chgData name="صفيه بنت الفراج" userId="S::t655205@rg.moe.gov.sa::1838aafd-1c81-4c77-a28f-27f1cfdf69c2" providerId="AD" clId="Web-{D675BCA0-1698-416B-0CA9-AFCB31CC6894}" dt="2020-09-13T20:34:47.795" v="563"/>
        <pc:sldMkLst>
          <pc:docMk/>
          <pc:sldMk cId="2259887242" sldId="257"/>
        </pc:sldMkLst>
        <pc:spChg chg="add del">
          <ac:chgData name="صفيه بنت الفراج" userId="S::t655205@rg.moe.gov.sa::1838aafd-1c81-4c77-a28f-27f1cfdf69c2" providerId="AD" clId="Web-{D675BCA0-1698-416B-0CA9-AFCB31CC6894}" dt="2020-09-13T20:33:45.481" v="482"/>
          <ac:spMkLst>
            <pc:docMk/>
            <pc:sldMk cId="2259887242" sldId="257"/>
            <ac:spMk id="2" creationId="{C5545220-D82A-4D04-96C3-D8E8D7377955}"/>
          </ac:spMkLst>
        </pc:spChg>
        <pc:spChg chg="add del mod">
          <ac:chgData name="صفيه بنت الفراج" userId="S::t655205@rg.moe.gov.sa::1838aafd-1c81-4c77-a28f-27f1cfdf69c2" providerId="AD" clId="Web-{D675BCA0-1698-416B-0CA9-AFCB31CC6894}" dt="2020-09-13T20:34:42.764" v="562" actId="20577"/>
          <ac:spMkLst>
            <pc:docMk/>
            <pc:sldMk cId="2259887242" sldId="257"/>
            <ac:spMk id="3" creationId="{BEE22DBE-9AB6-456E-B2BF-B9DA9AAB97BB}"/>
          </ac:spMkLst>
        </pc:spChg>
        <pc:spChg chg="add">
          <ac:chgData name="صفيه بنت الفراج" userId="S::t655205@rg.moe.gov.sa::1838aafd-1c81-4c77-a28f-27f1cfdf69c2" providerId="AD" clId="Web-{D675BCA0-1698-416B-0CA9-AFCB31CC6894}" dt="2020-09-13T20:33:50.966" v="484"/>
          <ac:spMkLst>
            <pc:docMk/>
            <pc:sldMk cId="2259887242" sldId="257"/>
            <ac:spMk id="4" creationId="{2271CC89-DFF4-4CD9-949B-61071307E69F}"/>
          </ac:spMkLst>
        </pc:spChg>
      </pc:sldChg>
      <pc:sldChg chg="new del">
        <pc:chgData name="صفيه بنت الفراج" userId="S::t655205@rg.moe.gov.sa::1838aafd-1c81-4c77-a28f-27f1cfdf69c2" providerId="AD" clId="Web-{D675BCA0-1698-416B-0CA9-AFCB31CC6894}" dt="2020-09-13T20:32:55.855" v="479"/>
        <pc:sldMkLst>
          <pc:docMk/>
          <pc:sldMk cId="3287301096" sldId="257"/>
        </pc:sldMkLst>
      </pc:sldChg>
      <pc:sldChg chg="addSp delSp modSp new mod setBg modClrScheme delDesignElem chgLayout">
        <pc:chgData name="صفيه بنت الفراج" userId="S::t655205@rg.moe.gov.sa::1838aafd-1c81-4c77-a28f-27f1cfdf69c2" providerId="AD" clId="Web-{D675BCA0-1698-416B-0CA9-AFCB31CC6894}" dt="2020-09-13T21:04:57.984" v="1790"/>
        <pc:sldMkLst>
          <pc:docMk/>
          <pc:sldMk cId="3750928158" sldId="257"/>
        </pc:sldMkLst>
        <pc:spChg chg="mod ord">
          <ac:chgData name="صفيه بنت الفراج" userId="S::t655205@rg.moe.gov.sa::1838aafd-1c81-4c77-a28f-27f1cfdf69c2" providerId="AD" clId="Web-{D675BCA0-1698-416B-0CA9-AFCB31CC6894}" dt="2020-09-13T21:04:57.984" v="1790"/>
          <ac:spMkLst>
            <pc:docMk/>
            <pc:sldMk cId="3750928158" sldId="257"/>
            <ac:spMk id="2" creationId="{AB5EED69-36D3-4FC0-B80C-6EBE0C25CC4D}"/>
          </ac:spMkLst>
        </pc:spChg>
        <pc:spChg chg="add del mod">
          <ac:chgData name="صفيه بنت الفراج" userId="S::t655205@rg.moe.gov.sa::1838aafd-1c81-4c77-a28f-27f1cfdf69c2" providerId="AD" clId="Web-{D675BCA0-1698-416B-0CA9-AFCB31CC6894}" dt="2020-09-13T20:47:00.098" v="1407"/>
          <ac:spMkLst>
            <pc:docMk/>
            <pc:sldMk cId="3750928158" sldId="257"/>
            <ac:spMk id="3" creationId="{0CE78720-46CE-4392-B602-A7D72A478429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47:00.098" v="1407"/>
          <ac:spMkLst>
            <pc:docMk/>
            <pc:sldMk cId="3750928158" sldId="257"/>
            <ac:spMk id="8" creationId="{FA2E39B7-17D8-4009-A8BA-9E8D8EC1B4C9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46:31.425" v="1403"/>
          <ac:spMkLst>
            <pc:docMk/>
            <pc:sldMk cId="3750928158" sldId="257"/>
            <ac:spMk id="9" creationId="{2E442304-DDBD-4F7B-8017-36BCC863FB40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47:00.098" v="1407"/>
          <ac:spMkLst>
            <pc:docMk/>
            <pc:sldMk cId="3750928158" sldId="257"/>
            <ac:spMk id="10" creationId="{8B71B615-14B5-4C0F-99E2-F17912DC63C6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46:31.425" v="1403"/>
          <ac:spMkLst>
            <pc:docMk/>
            <pc:sldMk cId="3750928158" sldId="257"/>
            <ac:spMk id="11" creationId="{535742DD-1B16-4E9D-B715-0D74B4574A68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47:57.787" v="1416"/>
          <ac:spMkLst>
            <pc:docMk/>
            <pc:sldMk cId="3750928158" sldId="257"/>
            <ac:spMk id="16" creationId="{2E442304-DDBD-4F7B-8017-36BCC863FB40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47:57.787" v="1416"/>
          <ac:spMkLst>
            <pc:docMk/>
            <pc:sldMk cId="3750928158" sldId="257"/>
            <ac:spMk id="18" creationId="{535742DD-1B16-4E9D-B715-0D74B4574A68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4:49.640" v="1789"/>
          <ac:spMkLst>
            <pc:docMk/>
            <pc:sldMk cId="3750928158" sldId="257"/>
            <ac:spMk id="20" creationId="{2E442304-DDBD-4F7B-8017-36BCC863FB40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4:49.640" v="1789"/>
          <ac:spMkLst>
            <pc:docMk/>
            <pc:sldMk cId="3750928158" sldId="257"/>
            <ac:spMk id="21" creationId="{535742DD-1B16-4E9D-B715-0D74B4574A68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47:57.724" v="1415"/>
          <ac:spMkLst>
            <pc:docMk/>
            <pc:sldMk cId="3750928158" sldId="257"/>
            <ac:spMk id="23" creationId="{AC17DE74-01C9-4859-B65A-85CF999E8580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47:57.724" v="1415"/>
          <ac:spMkLst>
            <pc:docMk/>
            <pc:sldMk cId="3750928158" sldId="257"/>
            <ac:spMk id="25" creationId="{068C0432-0E90-4CC1-8CD3-D44A90DF07EF}"/>
          </ac:spMkLst>
        </pc:spChg>
        <pc:graphicFrameChg chg="add del">
          <ac:chgData name="صفيه بنت الفراج" userId="S::t655205@rg.moe.gov.sa::1838aafd-1c81-4c77-a28f-27f1cfdf69c2" providerId="AD" clId="Web-{D675BCA0-1698-416B-0CA9-AFCB31CC6894}" dt="2020-09-13T20:46:31.425" v="1403"/>
          <ac:graphicFrameMkLst>
            <pc:docMk/>
            <pc:sldMk cId="3750928158" sldId="257"/>
            <ac:graphicFrameMk id="5" creationId="{4E05BE3D-BE7C-4876-8303-87BA13DB6A4E}"/>
          </ac:graphicFrameMkLst>
        </pc:graphicFrameChg>
        <pc:graphicFrameChg chg="add mod ord modGraphic">
          <ac:chgData name="صفيه بنت الفراج" userId="S::t655205@rg.moe.gov.sa::1838aafd-1c81-4c77-a28f-27f1cfdf69c2" providerId="AD" clId="Web-{D675BCA0-1698-416B-0CA9-AFCB31CC6894}" dt="2020-09-13T21:04:57.984" v="1790"/>
          <ac:graphicFrameMkLst>
            <pc:docMk/>
            <pc:sldMk cId="3750928158" sldId="257"/>
            <ac:graphicFrameMk id="12" creationId="{19871173-D556-45C3-BD16-45FEC93B4879}"/>
          </ac:graphicFrameMkLst>
        </pc:graphicFrameChg>
      </pc:sldChg>
      <pc:sldChg chg="addSp delSp modSp new del mod setBg modClrScheme delDesignElem chgLayout">
        <pc:chgData name="صفيه بنت الفراج" userId="S::t655205@rg.moe.gov.sa::1838aafd-1c81-4c77-a28f-27f1cfdf69c2" providerId="AD" clId="Web-{D675BCA0-1698-416B-0CA9-AFCB31CC6894}" dt="2020-09-13T21:08:05.734" v="1838"/>
        <pc:sldMkLst>
          <pc:docMk/>
          <pc:sldMk cId="2156504188" sldId="258"/>
        </pc:sldMkLst>
        <pc:spChg chg="mod ord">
          <ac:chgData name="صفيه بنت الفراج" userId="S::t655205@rg.moe.gov.sa::1838aafd-1c81-4c77-a28f-27f1cfdf69c2" providerId="AD" clId="Web-{D675BCA0-1698-416B-0CA9-AFCB31CC6894}" dt="2020-09-13T21:04:57.984" v="1790"/>
          <ac:spMkLst>
            <pc:docMk/>
            <pc:sldMk cId="2156504188" sldId="258"/>
            <ac:spMk id="2" creationId="{0CD33930-E6B9-4C01-B005-DC15DE3FEA65}"/>
          </ac:spMkLst>
        </pc:spChg>
        <pc:spChg chg="del mod">
          <ac:chgData name="صفيه بنت الفراج" userId="S::t655205@rg.moe.gov.sa::1838aafd-1c81-4c77-a28f-27f1cfdf69c2" providerId="AD" clId="Web-{D675BCA0-1698-416B-0CA9-AFCB31CC6894}" dt="2020-09-13T20:52:40.824" v="1655"/>
          <ac:spMkLst>
            <pc:docMk/>
            <pc:sldMk cId="2156504188" sldId="258"/>
            <ac:spMk id="3" creationId="{6401362F-00F8-4DC8-9311-12BAC7BECF7D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4:49.640" v="1789"/>
          <ac:spMkLst>
            <pc:docMk/>
            <pc:sldMk cId="2156504188" sldId="258"/>
            <ac:spMk id="5" creationId="{DA381740-063A-41A4-836D-85D14980EEF0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4:49.640" v="1789"/>
          <ac:spMkLst>
            <pc:docMk/>
            <pc:sldMk cId="2156504188" sldId="258"/>
            <ac:spMk id="6" creationId="{32D45EE4-C4F0-4F72-B1C6-39F596D138A9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4:49.640" v="1789"/>
          <ac:spMkLst>
            <pc:docMk/>
            <pc:sldMk cId="2156504188" sldId="258"/>
            <ac:spMk id="7" creationId="{8C459BAD-4279-4A9D-B0C5-662C5F5ED21F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52:25.605" v="1652"/>
          <ac:spMkLst>
            <pc:docMk/>
            <pc:sldMk cId="2156504188" sldId="258"/>
            <ac:spMk id="8" creationId="{DA381740-063A-41A4-836D-85D14980EEF0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4:49.640" v="1789"/>
          <ac:spMkLst>
            <pc:docMk/>
            <pc:sldMk cId="2156504188" sldId="258"/>
            <ac:spMk id="9" creationId="{0953BC39-9D68-40BE-BF3C-5C4EB782AF94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52:25.605" v="1652"/>
          <ac:spMkLst>
            <pc:docMk/>
            <pc:sldMk cId="2156504188" sldId="258"/>
            <ac:spMk id="10" creationId="{289ED1AA-8684-4D37-B208-8777E1A7780D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52:25.605" v="1652"/>
          <ac:spMkLst>
            <pc:docMk/>
            <pc:sldMk cId="2156504188" sldId="258"/>
            <ac:spMk id="12" creationId="{5E0D0E5A-6E97-46A9-AF74-EAEA1E044294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52:25.605" v="1652"/>
          <ac:spMkLst>
            <pc:docMk/>
            <pc:sldMk cId="2156504188" sldId="258"/>
            <ac:spMk id="14" creationId="{E197A7FD-CD8D-4609-AE35-64C89063E332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52:25.605" v="1652"/>
          <ac:spMkLst>
            <pc:docMk/>
            <pc:sldMk cId="2156504188" sldId="258"/>
            <ac:spMk id="16" creationId="{4180E01B-B1F4-437C-807D-1C930718EE64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0:52:25.605" v="1652"/>
          <ac:spMkLst>
            <pc:docMk/>
            <pc:sldMk cId="2156504188" sldId="258"/>
            <ac:spMk id="18" creationId="{C0B64B74-19BE-47D9-8BB8-7081BF0E0833}"/>
          </ac:spMkLst>
        </pc:spChg>
      </pc:sldChg>
      <pc:sldChg chg="modSp new mod modClrScheme chgLayout">
        <pc:chgData name="صفيه بنت الفراج" userId="S::t655205@rg.moe.gov.sa::1838aafd-1c81-4c77-a28f-27f1cfdf69c2" providerId="AD" clId="Web-{D675BCA0-1698-416B-0CA9-AFCB31CC6894}" dt="2020-09-13T21:04:57.984" v="1790"/>
        <pc:sldMkLst>
          <pc:docMk/>
          <pc:sldMk cId="1115508950" sldId="259"/>
        </pc:sldMkLst>
        <pc:spChg chg="mod ord">
          <ac:chgData name="صفيه بنت الفراج" userId="S::t655205@rg.moe.gov.sa::1838aafd-1c81-4c77-a28f-27f1cfdf69c2" providerId="AD" clId="Web-{D675BCA0-1698-416B-0CA9-AFCB31CC6894}" dt="2020-09-13T21:04:57.984" v="1790"/>
          <ac:spMkLst>
            <pc:docMk/>
            <pc:sldMk cId="1115508950" sldId="259"/>
            <ac:spMk id="2" creationId="{E4B5F3A4-707A-41CD-BA4B-2B19D0B19E7F}"/>
          </ac:spMkLst>
        </pc:spChg>
        <pc:spChg chg="mod ord">
          <ac:chgData name="صفيه بنت الفراج" userId="S::t655205@rg.moe.gov.sa::1838aafd-1c81-4c77-a28f-27f1cfdf69c2" providerId="AD" clId="Web-{D675BCA0-1698-416B-0CA9-AFCB31CC6894}" dt="2020-09-13T21:04:57.984" v="1790"/>
          <ac:spMkLst>
            <pc:docMk/>
            <pc:sldMk cId="1115508950" sldId="259"/>
            <ac:spMk id="3" creationId="{F776CD71-4AFC-4AFC-9207-FDF9FAB92BFF}"/>
          </ac:spMkLst>
        </pc:spChg>
      </pc:sldChg>
      <pc:sldChg chg="addSp delSp modSp new mod setBg">
        <pc:chgData name="صفيه بنت الفراج" userId="S::t655205@rg.moe.gov.sa::1838aafd-1c81-4c77-a28f-27f1cfdf69c2" providerId="AD" clId="Web-{D675BCA0-1698-416B-0CA9-AFCB31CC6894}" dt="2020-09-13T21:07:44.812" v="1836"/>
        <pc:sldMkLst>
          <pc:docMk/>
          <pc:sldMk cId="3620126617" sldId="260"/>
        </pc:sldMkLst>
        <pc:spChg chg="mod">
          <ac:chgData name="صفيه بنت الفراج" userId="S::t655205@rg.moe.gov.sa::1838aafd-1c81-4c77-a28f-27f1cfdf69c2" providerId="AD" clId="Web-{D675BCA0-1698-416B-0CA9-AFCB31CC6894}" dt="2020-09-13T21:07:17.807" v="1835"/>
          <ac:spMkLst>
            <pc:docMk/>
            <pc:sldMk cId="3620126617" sldId="260"/>
            <ac:spMk id="2" creationId="{DE280E46-8051-47EB-B874-1EFDEE2E6CF0}"/>
          </ac:spMkLst>
        </pc:spChg>
        <pc:spChg chg="del mod">
          <ac:chgData name="صفيه بنت الفراج" userId="S::t655205@rg.moe.gov.sa::1838aafd-1c81-4c77-a28f-27f1cfdf69c2" providerId="AD" clId="Web-{D675BCA0-1698-416B-0CA9-AFCB31CC6894}" dt="2020-09-13T21:07:44.812" v="1836"/>
          <ac:spMkLst>
            <pc:docMk/>
            <pc:sldMk cId="3620126617" sldId="260"/>
            <ac:spMk id="3" creationId="{0497BD77-CD5D-4220-8143-42C02ACDE619}"/>
          </ac:spMkLst>
        </pc:spChg>
        <pc:spChg chg="add">
          <ac:chgData name="صفيه بنت الفراج" userId="S::t655205@rg.moe.gov.sa::1838aafd-1c81-4c77-a28f-27f1cfdf69c2" providerId="AD" clId="Web-{D675BCA0-1698-416B-0CA9-AFCB31CC6894}" dt="2020-09-13T21:07:17.807" v="1835"/>
          <ac:spMkLst>
            <pc:docMk/>
            <pc:sldMk cId="3620126617" sldId="260"/>
            <ac:spMk id="5" creationId="{AB79D876-BCFB-48E8-A406-A9DDB58B322D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7:17.697" v="1834"/>
          <ac:spMkLst>
            <pc:docMk/>
            <pc:sldMk cId="3620126617" sldId="260"/>
            <ac:spMk id="8" creationId="{D59C2C63-D709-4949-9465-29A52CBEDD3B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7:17.697" v="1834"/>
          <ac:spMkLst>
            <pc:docMk/>
            <pc:sldMk cId="3620126617" sldId="260"/>
            <ac:spMk id="10" creationId="{0EFD2038-15D6-4003-8350-AFEC394EEFA7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07:17.697" v="1834"/>
          <ac:spMkLst>
            <pc:docMk/>
            <pc:sldMk cId="3620126617" sldId="260"/>
            <ac:spMk id="12" creationId="{8CF519C2-F6BE-41BE-A50E-54B98359C914}"/>
          </ac:spMkLst>
        </pc:spChg>
        <pc:grpChg chg="add del">
          <ac:chgData name="صفيه بنت الفراج" userId="S::t655205@rg.moe.gov.sa::1838aafd-1c81-4c77-a28f-27f1cfdf69c2" providerId="AD" clId="Web-{D675BCA0-1698-416B-0CA9-AFCB31CC6894}" dt="2020-09-13T21:07:17.697" v="1834"/>
          <ac:grpSpMkLst>
            <pc:docMk/>
            <pc:sldMk cId="3620126617" sldId="260"/>
            <ac:grpSpMk id="14" creationId="{7767AD93-AD3E-4C62-97D5-E54E14B2EAD8}"/>
          </ac:grpSpMkLst>
        </pc:grpChg>
        <pc:picChg chg="add">
          <ac:chgData name="صفيه بنت الفراج" userId="S::t655205@rg.moe.gov.sa::1838aafd-1c81-4c77-a28f-27f1cfdf69c2" providerId="AD" clId="Web-{D675BCA0-1698-416B-0CA9-AFCB31CC6894}" dt="2020-09-13T21:07:17.807" v="1835"/>
          <ac:picMkLst>
            <pc:docMk/>
            <pc:sldMk cId="3620126617" sldId="260"/>
            <ac:picMk id="6" creationId="{BE33C98B-90F1-4F12-9D4E-46E1A234D2B4}"/>
          </ac:picMkLst>
        </pc:picChg>
        <pc:cxnChg chg="add">
          <ac:chgData name="صفيه بنت الفراج" userId="S::t655205@rg.moe.gov.sa::1838aafd-1c81-4c77-a28f-27f1cfdf69c2" providerId="AD" clId="Web-{D675BCA0-1698-416B-0CA9-AFCB31CC6894}" dt="2020-09-13T21:07:17.807" v="1835"/>
          <ac:cxnSpMkLst>
            <pc:docMk/>
            <pc:sldMk cId="3620126617" sldId="260"/>
            <ac:cxnSpMk id="7" creationId="{4256FEDC-746C-45BC-9AF9-4F33D216534A}"/>
          </ac:cxnSpMkLst>
        </pc:cxnChg>
        <pc:cxnChg chg="add del">
          <ac:chgData name="صفيه بنت الفراج" userId="S::t655205@rg.moe.gov.sa::1838aafd-1c81-4c77-a28f-27f1cfdf69c2" providerId="AD" clId="Web-{D675BCA0-1698-416B-0CA9-AFCB31CC6894}" dt="2020-09-13T21:07:17.697" v="1834"/>
          <ac:cxnSpMkLst>
            <pc:docMk/>
            <pc:sldMk cId="3620126617" sldId="260"/>
            <ac:cxnSpMk id="20" creationId="{0772CE55-4C36-44F1-A9BD-379BEB84317D}"/>
          </ac:cxnSpMkLst>
        </pc:cxnChg>
      </pc:sldChg>
      <pc:sldChg chg="delSp modSp new">
        <pc:chgData name="صفيه بنت الفراج" userId="S::t655205@rg.moe.gov.sa::1838aafd-1c81-4c77-a28f-27f1cfdf69c2" providerId="AD" clId="Web-{D675BCA0-1698-416B-0CA9-AFCB31CC6894}" dt="2020-09-13T21:10:52.225" v="1896"/>
        <pc:sldMkLst>
          <pc:docMk/>
          <pc:sldMk cId="3833635627" sldId="261"/>
        </pc:sldMkLst>
        <pc:spChg chg="mod">
          <ac:chgData name="صفيه بنت الفراج" userId="S::t655205@rg.moe.gov.sa::1838aafd-1c81-4c77-a28f-27f1cfdf69c2" providerId="AD" clId="Web-{D675BCA0-1698-416B-0CA9-AFCB31CC6894}" dt="2020-09-13T21:10:39.381" v="1895" actId="14100"/>
          <ac:spMkLst>
            <pc:docMk/>
            <pc:sldMk cId="3833635627" sldId="261"/>
            <ac:spMk id="2" creationId="{C2757C15-719E-4056-AAA0-30888043C9AD}"/>
          </ac:spMkLst>
        </pc:spChg>
        <pc:spChg chg="del">
          <ac:chgData name="صفيه بنت الفراج" userId="S::t655205@rg.moe.gov.sa::1838aafd-1c81-4c77-a28f-27f1cfdf69c2" providerId="AD" clId="Web-{D675BCA0-1698-416B-0CA9-AFCB31CC6894}" dt="2020-09-13T21:10:52.225" v="1896"/>
          <ac:spMkLst>
            <pc:docMk/>
            <pc:sldMk cId="3833635627" sldId="261"/>
            <ac:spMk id="3" creationId="{9268EA05-0BBF-4860-87D7-0D0C558C2AC8}"/>
          </ac:spMkLst>
        </pc:spChg>
      </pc:sldChg>
      <pc:sldChg chg="addSp modSp new mod setBg">
        <pc:chgData name="صفيه بنت الفراج" userId="S::t655205@rg.moe.gov.sa::1838aafd-1c81-4c77-a28f-27f1cfdf69c2" providerId="AD" clId="Web-{D675BCA0-1698-416B-0CA9-AFCB31CC6894}" dt="2020-09-13T21:14:14.199" v="2145" actId="20577"/>
        <pc:sldMkLst>
          <pc:docMk/>
          <pc:sldMk cId="377486718" sldId="262"/>
        </pc:sldMkLst>
        <pc:spChg chg="mod">
          <ac:chgData name="صفيه بنت الفراج" userId="S::t655205@rg.moe.gov.sa::1838aafd-1c81-4c77-a28f-27f1cfdf69c2" providerId="AD" clId="Web-{D675BCA0-1698-416B-0CA9-AFCB31CC6894}" dt="2020-09-13T21:14:14.199" v="2145" actId="20577"/>
          <ac:spMkLst>
            <pc:docMk/>
            <pc:sldMk cId="377486718" sldId="262"/>
            <ac:spMk id="2" creationId="{333319B1-3B51-4DDF-94DE-2BF146A64F48}"/>
          </ac:spMkLst>
        </pc:spChg>
        <pc:spChg chg="add">
          <ac:chgData name="صفيه بنت الفراج" userId="S::t655205@rg.moe.gov.sa::1838aafd-1c81-4c77-a28f-27f1cfdf69c2" providerId="AD" clId="Web-{D675BCA0-1698-416B-0CA9-AFCB31CC6894}" dt="2020-09-13T21:14:06.792" v="2142"/>
          <ac:spMkLst>
            <pc:docMk/>
            <pc:sldMk cId="377486718" sldId="262"/>
            <ac:spMk id="3" creationId="{30391C5C-BF5F-4AF3-88BD-08512A3AFF69}"/>
          </ac:spMkLst>
        </pc:spChg>
        <pc:spChg chg="add">
          <ac:chgData name="صفيه بنت الفراج" userId="S::t655205@rg.moe.gov.sa::1838aafd-1c81-4c77-a28f-27f1cfdf69c2" providerId="AD" clId="Web-{D675BCA0-1698-416B-0CA9-AFCB31CC6894}" dt="2020-09-13T21:13:29.542" v="2137"/>
          <ac:spMkLst>
            <pc:docMk/>
            <pc:sldMk cId="377486718" sldId="262"/>
            <ac:spMk id="15" creationId="{3D6DABB5-1FC3-4E21-AC84-4685B03C9F93}"/>
          </ac:spMkLst>
        </pc:spChg>
        <pc:spChg chg="add">
          <ac:chgData name="صفيه بنت الفراج" userId="S::t655205@rg.moe.gov.sa::1838aafd-1c81-4c77-a28f-27f1cfdf69c2" providerId="AD" clId="Web-{D675BCA0-1698-416B-0CA9-AFCB31CC6894}" dt="2020-09-13T21:13:29.542" v="2137"/>
          <ac:spMkLst>
            <pc:docMk/>
            <pc:sldMk cId="377486718" sldId="262"/>
            <ac:spMk id="17" creationId="{FC5790B5-250E-45E6-A05D-C3D1D459BC9D}"/>
          </ac:spMkLst>
        </pc:spChg>
        <pc:grpChg chg="add">
          <ac:chgData name="صفيه بنت الفراج" userId="S::t655205@rg.moe.gov.sa::1838aafd-1c81-4c77-a28f-27f1cfdf69c2" providerId="AD" clId="Web-{D675BCA0-1698-416B-0CA9-AFCB31CC6894}" dt="2020-09-13T21:13:29.542" v="2137"/>
          <ac:grpSpMkLst>
            <pc:docMk/>
            <pc:sldMk cId="377486718" sldId="262"/>
            <ac:grpSpMk id="7" creationId="{7575D7A7-3C36-4508-9BC6-70A93BD3C438}"/>
          </ac:grpSpMkLst>
        </pc:grpChg>
        <pc:grpChg chg="add">
          <ac:chgData name="صفيه بنت الفراج" userId="S::t655205@rg.moe.gov.sa::1838aafd-1c81-4c77-a28f-27f1cfdf69c2" providerId="AD" clId="Web-{D675BCA0-1698-416B-0CA9-AFCB31CC6894}" dt="2020-09-13T21:13:29.542" v="2137"/>
          <ac:grpSpMkLst>
            <pc:docMk/>
            <pc:sldMk cId="377486718" sldId="262"/>
            <ac:grpSpMk id="19" creationId="{68158C4B-1BFE-4F6D-B2C1-0066FA11935A}"/>
          </ac:grpSpMkLst>
        </pc:grpChg>
        <pc:cxnChg chg="add">
          <ac:chgData name="صفيه بنت الفراج" userId="S::t655205@rg.moe.gov.sa::1838aafd-1c81-4c77-a28f-27f1cfdf69c2" providerId="AD" clId="Web-{D675BCA0-1698-416B-0CA9-AFCB31CC6894}" dt="2020-09-13T21:13:29.542" v="2137"/>
          <ac:cxnSpMkLst>
            <pc:docMk/>
            <pc:sldMk cId="377486718" sldId="262"/>
            <ac:cxnSpMk id="13" creationId="{AE446D0E-6531-40B7-A182-FB8602439777}"/>
          </ac:cxnSpMkLst>
        </pc:cxnChg>
        <pc:cxnChg chg="add">
          <ac:chgData name="صفيه بنت الفراج" userId="S::t655205@rg.moe.gov.sa::1838aafd-1c81-4c77-a28f-27f1cfdf69c2" providerId="AD" clId="Web-{D675BCA0-1698-416B-0CA9-AFCB31CC6894}" dt="2020-09-13T21:13:29.542" v="2137"/>
          <ac:cxnSpMkLst>
            <pc:docMk/>
            <pc:sldMk cId="377486718" sldId="262"/>
            <ac:cxnSpMk id="25" creationId="{14319AF2-886A-4C5D-B34C-17FCB0267EEB}"/>
          </ac:cxnSpMkLst>
        </pc:cxnChg>
      </pc:sldChg>
      <pc:sldChg chg="new del">
        <pc:chgData name="صفيه بنت الفراج" userId="S::t655205@rg.moe.gov.sa::1838aafd-1c81-4c77-a28f-27f1cfdf69c2" providerId="AD" clId="Web-{D675BCA0-1698-416B-0CA9-AFCB31CC6894}" dt="2020-09-13T21:15:24.482" v="2148"/>
        <pc:sldMkLst>
          <pc:docMk/>
          <pc:sldMk cId="145995801" sldId="263"/>
        </pc:sldMkLst>
      </pc:sldChg>
      <pc:sldChg chg="addSp delSp modSp new">
        <pc:chgData name="صفيه بنت الفراج" userId="S::t655205@rg.moe.gov.sa::1838aafd-1c81-4c77-a28f-27f1cfdf69c2" providerId="AD" clId="Web-{D675BCA0-1698-416B-0CA9-AFCB31CC6894}" dt="2020-09-13T21:22:33.618" v="2479"/>
        <pc:sldMkLst>
          <pc:docMk/>
          <pc:sldMk cId="2581051772" sldId="263"/>
        </pc:sldMkLst>
        <pc:spChg chg="mod">
          <ac:chgData name="صفيه بنت الفراج" userId="S::t655205@rg.moe.gov.sa::1838aafd-1c81-4c77-a28f-27f1cfdf69c2" providerId="AD" clId="Web-{D675BCA0-1698-416B-0CA9-AFCB31CC6894}" dt="2020-09-13T21:21:42.616" v="2473" actId="20577"/>
          <ac:spMkLst>
            <pc:docMk/>
            <pc:sldMk cId="2581051772" sldId="263"/>
            <ac:spMk id="2" creationId="{170F050F-F936-4F16-B4E6-5D6CB99E4E0F}"/>
          </ac:spMkLst>
        </pc:spChg>
        <pc:spChg chg="del">
          <ac:chgData name="صفيه بنت الفراج" userId="S::t655205@rg.moe.gov.sa::1838aafd-1c81-4c77-a28f-27f1cfdf69c2" providerId="AD" clId="Web-{D675BCA0-1698-416B-0CA9-AFCB31CC6894}" dt="2020-09-13T21:22:33.618" v="2479"/>
          <ac:spMkLst>
            <pc:docMk/>
            <pc:sldMk cId="2581051772" sldId="263"/>
            <ac:spMk id="3" creationId="{489C2ED3-B36E-4221-9639-E2A8944612BD}"/>
          </ac:spMkLst>
        </pc:spChg>
        <pc:spChg chg="mod">
          <ac:chgData name="صفيه بنت الفراج" userId="S::t655205@rg.moe.gov.sa::1838aafd-1c81-4c77-a28f-27f1cfdf69c2" providerId="AD" clId="Web-{D675BCA0-1698-416B-0CA9-AFCB31CC6894}" dt="2020-09-13T21:22:14.477" v="2478" actId="14100"/>
          <ac:spMkLst>
            <pc:docMk/>
            <pc:sldMk cId="2581051772" sldId="263"/>
            <ac:spMk id="4" creationId="{A18CC0F5-3068-4BBE-B8C5-1F17CCA07E73}"/>
          </ac:spMkLst>
        </pc:spChg>
        <pc:spChg chg="add del mod">
          <ac:chgData name="صفيه بنت الفراج" userId="S::t655205@rg.moe.gov.sa::1838aafd-1c81-4c77-a28f-27f1cfdf69c2" providerId="AD" clId="Web-{D675BCA0-1698-416B-0CA9-AFCB31CC6894}" dt="2020-09-13T21:17:47.473" v="2304"/>
          <ac:spMkLst>
            <pc:docMk/>
            <pc:sldMk cId="2581051772" sldId="263"/>
            <ac:spMk id="5" creationId="{3AADC39B-3282-427C-B84E-572F635323E1}"/>
          </ac:spMkLst>
        </pc:spChg>
        <pc:picChg chg="add mod ord modCrop">
          <ac:chgData name="صفيه بنت الفراج" userId="S::t655205@rg.moe.gov.sa::1838aafd-1c81-4c77-a28f-27f1cfdf69c2" providerId="AD" clId="Web-{D675BCA0-1698-416B-0CA9-AFCB31CC6894}" dt="2020-09-13T21:22:33.618" v="2479"/>
          <ac:picMkLst>
            <pc:docMk/>
            <pc:sldMk cId="2581051772" sldId="263"/>
            <ac:picMk id="6" creationId="{6878777D-EEC2-4563-91EC-7CA95B38C2C8}"/>
          </ac:picMkLst>
        </pc:picChg>
      </pc:sldChg>
      <pc:sldChg chg="modSp new">
        <pc:chgData name="صفيه بنت الفراج" userId="S::t655205@rg.moe.gov.sa::1838aafd-1c81-4c77-a28f-27f1cfdf69c2" providerId="AD" clId="Web-{D675BCA0-1698-416B-0CA9-AFCB31CC6894}" dt="2020-09-13T21:26:15.376" v="2615" actId="20577"/>
        <pc:sldMkLst>
          <pc:docMk/>
          <pc:sldMk cId="1043601883" sldId="264"/>
        </pc:sldMkLst>
        <pc:spChg chg="mod">
          <ac:chgData name="صفيه بنت الفراج" userId="S::t655205@rg.moe.gov.sa::1838aafd-1c81-4c77-a28f-27f1cfdf69c2" providerId="AD" clId="Web-{D675BCA0-1698-416B-0CA9-AFCB31CC6894}" dt="2020-09-13T21:26:15.376" v="2615" actId="20577"/>
          <ac:spMkLst>
            <pc:docMk/>
            <pc:sldMk cId="1043601883" sldId="264"/>
            <ac:spMk id="2" creationId="{AB7C0B39-A028-4D58-A26C-0C71E2D2909B}"/>
          </ac:spMkLst>
        </pc:spChg>
      </pc:sldChg>
      <pc:sldChg chg="addSp delSp modSp new mod modShow">
        <pc:chgData name="صفيه بنت الفراج" userId="S::t655205@rg.moe.gov.sa::1838aafd-1c81-4c77-a28f-27f1cfdf69c2" providerId="AD" clId="Web-{D675BCA0-1698-416B-0CA9-AFCB31CC6894}" dt="2020-09-13T21:50:03.653" v="3348"/>
        <pc:sldMkLst>
          <pc:docMk/>
          <pc:sldMk cId="1454304561" sldId="265"/>
        </pc:sldMkLst>
        <pc:spChg chg="mod">
          <ac:chgData name="صفيه بنت الفراج" userId="S::t655205@rg.moe.gov.sa::1838aafd-1c81-4c77-a28f-27f1cfdf69c2" providerId="AD" clId="Web-{D675BCA0-1698-416B-0CA9-AFCB31CC6894}" dt="2020-09-13T21:32:25.734" v="2994" actId="14100"/>
          <ac:spMkLst>
            <pc:docMk/>
            <pc:sldMk cId="1454304561" sldId="265"/>
            <ac:spMk id="2" creationId="{3DEE3A0F-E37E-4D21-B35B-145E63D157B0}"/>
          </ac:spMkLst>
        </pc:spChg>
        <pc:spChg chg="del">
          <ac:chgData name="صفيه بنت الفراج" userId="S::t655205@rg.moe.gov.sa::1838aafd-1c81-4c77-a28f-27f1cfdf69c2" providerId="AD" clId="Web-{D675BCA0-1698-416B-0CA9-AFCB31CC6894}" dt="2020-09-13T21:40:21.502" v="2995"/>
          <ac:spMkLst>
            <pc:docMk/>
            <pc:sldMk cId="1454304561" sldId="265"/>
            <ac:spMk id="3" creationId="{C9458A7A-7DDF-4942-B1CF-D08B10EFC557}"/>
          </ac:spMkLst>
        </pc:spChg>
        <pc:spChg chg="del">
          <ac:chgData name="صفيه بنت الفراج" userId="S::t655205@rg.moe.gov.sa::1838aafd-1c81-4c77-a28f-27f1cfdf69c2" providerId="AD" clId="Web-{D675BCA0-1698-416B-0CA9-AFCB31CC6894}" dt="2020-09-13T21:31:07.414" v="2943"/>
          <ac:spMkLst>
            <pc:docMk/>
            <pc:sldMk cId="1454304561" sldId="265"/>
            <ac:spMk id="4" creationId="{21E24AD8-F53B-44C3-8396-79405C479E75}"/>
          </ac:spMkLst>
        </pc:spChg>
        <pc:picChg chg="add mod ord modCrop">
          <ac:chgData name="صفيه بنت الفراج" userId="S::t655205@rg.moe.gov.sa::1838aafd-1c81-4c77-a28f-27f1cfdf69c2" providerId="AD" clId="Web-{D675BCA0-1698-416B-0CA9-AFCB31CC6894}" dt="2020-09-13T21:40:29.783" v="2996" actId="14100"/>
          <ac:picMkLst>
            <pc:docMk/>
            <pc:sldMk cId="1454304561" sldId="265"/>
            <ac:picMk id="5" creationId="{87FDE3C0-0603-4269-AB93-5D4287BA2B69}"/>
          </ac:picMkLst>
        </pc:picChg>
      </pc:sldChg>
      <pc:sldChg chg="addSp delSp modSp new">
        <pc:chgData name="صفيه بنت الفراج" userId="S::t655205@rg.moe.gov.sa::1838aafd-1c81-4c77-a28f-27f1cfdf69c2" providerId="AD" clId="Web-{D675BCA0-1698-416B-0CA9-AFCB31CC6894}" dt="2020-09-13T21:51:19.358" v="3349"/>
        <pc:sldMkLst>
          <pc:docMk/>
          <pc:sldMk cId="549062107" sldId="266"/>
        </pc:sldMkLst>
        <pc:spChg chg="mod">
          <ac:chgData name="صفيه بنت الفراج" userId="S::t655205@rg.moe.gov.sa::1838aafd-1c81-4c77-a28f-27f1cfdf69c2" providerId="AD" clId="Web-{D675BCA0-1698-416B-0CA9-AFCB31CC6894}" dt="2020-09-13T21:43:45.768" v="3118" actId="14100"/>
          <ac:spMkLst>
            <pc:docMk/>
            <pc:sldMk cId="549062107" sldId="266"/>
            <ac:spMk id="2" creationId="{674B8BD3-4CB1-4BC5-A49D-52DBDF1DACAA}"/>
          </ac:spMkLst>
        </pc:spChg>
        <pc:spChg chg="del">
          <ac:chgData name="صفيه بنت الفراج" userId="S::t655205@rg.moe.gov.sa::1838aafd-1c81-4c77-a28f-27f1cfdf69c2" providerId="AD" clId="Web-{D675BCA0-1698-416B-0CA9-AFCB31CC6894}" dt="2020-09-13T21:41:25.410" v="2998"/>
          <ac:spMkLst>
            <pc:docMk/>
            <pc:sldMk cId="549062107" sldId="266"/>
            <ac:spMk id="3" creationId="{C70A83DA-DDAD-46E8-AB3D-225CA9D4D3D6}"/>
          </ac:spMkLst>
        </pc:spChg>
        <pc:spChg chg="del">
          <ac:chgData name="صفيه بنت الفراج" userId="S::t655205@rg.moe.gov.sa::1838aafd-1c81-4c77-a28f-27f1cfdf69c2" providerId="AD" clId="Web-{D675BCA0-1698-416B-0CA9-AFCB31CC6894}" dt="2020-09-13T21:43:50.737" v="3119"/>
          <ac:spMkLst>
            <pc:docMk/>
            <pc:sldMk cId="549062107" sldId="266"/>
            <ac:spMk id="4" creationId="{0577E2C4-A4D6-42A3-BB84-6B31C0185D44}"/>
          </ac:spMkLst>
        </pc:spChg>
        <pc:spChg chg="add del mod">
          <ac:chgData name="صفيه بنت الفراج" userId="S::t655205@rg.moe.gov.sa::1838aafd-1c81-4c77-a28f-27f1cfdf69c2" providerId="AD" clId="Web-{D675BCA0-1698-416B-0CA9-AFCB31CC6894}" dt="2020-09-13T21:51:19.358" v="3349"/>
          <ac:spMkLst>
            <pc:docMk/>
            <pc:sldMk cId="549062107" sldId="266"/>
            <ac:spMk id="7" creationId="{BB868CB1-5CA8-45B7-9CAD-B1A880EFE20C}"/>
          </ac:spMkLst>
        </pc:spChg>
        <pc:picChg chg="add del mod ord modCrop">
          <ac:chgData name="صفيه بنت الفراج" userId="S::t655205@rg.moe.gov.sa::1838aafd-1c81-4c77-a28f-27f1cfdf69c2" providerId="AD" clId="Web-{D675BCA0-1698-416B-0CA9-AFCB31CC6894}" dt="2020-09-13T21:41:29.457" v="2999"/>
          <ac:picMkLst>
            <pc:docMk/>
            <pc:sldMk cId="549062107" sldId="266"/>
            <ac:picMk id="5" creationId="{C45C2E95-5FC8-477D-902E-BF9221CE04D9}"/>
          </ac:picMkLst>
        </pc:picChg>
        <pc:picChg chg="add mod ord modCrop">
          <ac:chgData name="صفيه بنت الفراج" userId="S::t655205@rg.moe.gov.sa::1838aafd-1c81-4c77-a28f-27f1cfdf69c2" providerId="AD" clId="Web-{D675BCA0-1698-416B-0CA9-AFCB31CC6894}" dt="2020-09-13T21:51:19.358" v="3349"/>
          <ac:picMkLst>
            <pc:docMk/>
            <pc:sldMk cId="549062107" sldId="266"/>
            <ac:picMk id="8" creationId="{5001B4E2-FA15-4830-B752-35A870186F22}"/>
          </ac:picMkLst>
        </pc:picChg>
      </pc:sldChg>
      <pc:sldChg chg="addSp delSp modSp new mod setBg">
        <pc:chgData name="صفيه بنت الفراج" userId="S::t655205@rg.moe.gov.sa::1838aafd-1c81-4c77-a28f-27f1cfdf69c2" providerId="AD" clId="Web-{D675BCA0-1698-416B-0CA9-AFCB31CC6894}" dt="2020-09-13T21:48:56.823" v="3347"/>
        <pc:sldMkLst>
          <pc:docMk/>
          <pc:sldMk cId="1199609602" sldId="267"/>
        </pc:sldMkLst>
        <pc:spChg chg="mod">
          <ac:chgData name="صفيه بنت الفراج" userId="S::t655205@rg.moe.gov.sa::1838aafd-1c81-4c77-a28f-27f1cfdf69c2" providerId="AD" clId="Web-{D675BCA0-1698-416B-0CA9-AFCB31CC6894}" dt="2020-09-13T21:47:27.492" v="3295" actId="1076"/>
          <ac:spMkLst>
            <pc:docMk/>
            <pc:sldMk cId="1199609602" sldId="267"/>
            <ac:spMk id="2" creationId="{67035064-28E9-4236-8A1F-271BC03771F2}"/>
          </ac:spMkLst>
        </pc:spChg>
        <pc:spChg chg="del mod">
          <ac:chgData name="صفيه بنت الفراج" userId="S::t655205@rg.moe.gov.sa::1838aafd-1c81-4c77-a28f-27f1cfdf69c2" providerId="AD" clId="Web-{D675BCA0-1698-416B-0CA9-AFCB31CC6894}" dt="2020-09-13T21:47:19.554" v="3294"/>
          <ac:spMkLst>
            <pc:docMk/>
            <pc:sldMk cId="1199609602" sldId="267"/>
            <ac:spMk id="3" creationId="{40AAF287-3EC7-40F6-8262-92BC2BCA788E}"/>
          </ac:spMkLst>
        </pc:spChg>
        <pc:spChg chg="add del mod">
          <ac:chgData name="صفيه بنت الفراج" userId="S::t655205@rg.moe.gov.sa::1838aafd-1c81-4c77-a28f-27f1cfdf69c2" providerId="AD" clId="Web-{D675BCA0-1698-416B-0CA9-AFCB31CC6894}" dt="2020-09-13T21:48:56.823" v="3347"/>
          <ac:spMkLst>
            <pc:docMk/>
            <pc:sldMk cId="1199609602" sldId="267"/>
            <ac:spMk id="4" creationId="{50561FED-6AB6-4A17-B238-04BFB9AD2D67}"/>
          </ac:spMkLst>
        </pc:spChg>
        <pc:spChg chg="add">
          <ac:chgData name="صفيه بنت الفراج" userId="S::t655205@rg.moe.gov.sa::1838aafd-1c81-4c77-a28f-27f1cfdf69c2" providerId="AD" clId="Web-{D675BCA0-1698-416B-0CA9-AFCB31CC6894}" dt="2020-09-13T21:47:01.882" v="3290"/>
          <ac:spMkLst>
            <pc:docMk/>
            <pc:sldMk cId="1199609602" sldId="267"/>
            <ac:spMk id="5" creationId="{29369C1F-C4A4-40B4-B6E0-2858C840F618}"/>
          </ac:spMkLst>
        </pc:spChg>
        <pc:spChg chg="add del mod">
          <ac:chgData name="صفيه بنت الفراج" userId="S::t655205@rg.moe.gov.sa::1838aafd-1c81-4c77-a28f-27f1cfdf69c2" providerId="AD" clId="Web-{D675BCA0-1698-416B-0CA9-AFCB31CC6894}" dt="2020-09-13T21:48:54.573" v="3345"/>
          <ac:spMkLst>
            <pc:docMk/>
            <pc:sldMk cId="1199609602" sldId="267"/>
            <ac:spMk id="7" creationId="{4B34FA6A-F0E6-4675-BF25-B3F8557CA2B7}"/>
          </ac:spMkLst>
        </pc:spChg>
        <pc:spChg chg="add del">
          <ac:chgData name="صفيه بنت الفراج" userId="S::t655205@rg.moe.gov.sa::1838aafd-1c81-4c77-a28f-27f1cfdf69c2" providerId="AD" clId="Web-{D675BCA0-1698-416B-0CA9-AFCB31CC6894}" dt="2020-09-13T21:47:01.788" v="3289"/>
          <ac:spMkLst>
            <pc:docMk/>
            <pc:sldMk cId="1199609602" sldId="267"/>
            <ac:spMk id="8" creationId="{B7328C2D-38F0-4C80-9EA5-A1AD0D6B2022}"/>
          </ac:spMkLst>
        </pc:spChg>
        <pc:spChg chg="add mod">
          <ac:chgData name="صفيه بنت الفراج" userId="S::t655205@rg.moe.gov.sa::1838aafd-1c81-4c77-a28f-27f1cfdf69c2" providerId="AD" clId="Web-{D675BCA0-1698-416B-0CA9-AFCB31CC6894}" dt="2020-09-13T21:48:43.417" v="3340" actId="20577"/>
          <ac:spMkLst>
            <pc:docMk/>
            <pc:sldMk cId="1199609602" sldId="267"/>
            <ac:spMk id="9" creationId="{2AFFB228-0222-40E7-AAAC-D5B30C9967FF}"/>
          </ac:spMkLst>
        </pc:spChg>
        <pc:grpChg chg="add del">
          <ac:chgData name="صفيه بنت الفراج" userId="S::t655205@rg.moe.gov.sa::1838aafd-1c81-4c77-a28f-27f1cfdf69c2" providerId="AD" clId="Web-{D675BCA0-1698-416B-0CA9-AFCB31CC6894}" dt="2020-09-13T21:47:01.788" v="3289"/>
          <ac:grpSpMkLst>
            <pc:docMk/>
            <pc:sldMk cId="1199609602" sldId="267"/>
            <ac:grpSpMk id="10" creationId="{BD17E249-48D0-476B-A642-A5D58DD39A22}"/>
          </ac:grpSpMkLst>
        </pc:grpChg>
        <pc:picChg chg="add">
          <ac:chgData name="صفيه بنت الفراج" userId="S::t655205@rg.moe.gov.sa::1838aafd-1c81-4c77-a28f-27f1cfdf69c2" providerId="AD" clId="Web-{D675BCA0-1698-416B-0CA9-AFCB31CC6894}" dt="2020-09-13T21:47:01.882" v="3290"/>
          <ac:picMkLst>
            <pc:docMk/>
            <pc:sldMk cId="1199609602" sldId="267"/>
            <ac:picMk id="6" creationId="{D2C6A0EE-D2D9-448F-B083-7DEEB674BA77}"/>
          </ac:picMkLst>
        </pc:picChg>
        <pc:cxnChg chg="add">
          <ac:chgData name="صفيه بنت الفراج" userId="S::t655205@rg.moe.gov.sa::1838aafd-1c81-4c77-a28f-27f1cfdf69c2" providerId="AD" clId="Web-{D675BCA0-1698-416B-0CA9-AFCB31CC6894}" dt="2020-09-13T21:47:01.882" v="3290"/>
          <ac:cxnSpMkLst>
            <pc:docMk/>
            <pc:sldMk cId="1199609602" sldId="267"/>
            <ac:cxnSpMk id="12" creationId="{96DC9B3E-DC68-4FF2-9781-CB1E626F5526}"/>
          </ac:cxnSpMkLst>
        </pc:cxnChg>
        <pc:cxnChg chg="add del">
          <ac:chgData name="صفيه بنت الفراج" userId="S::t655205@rg.moe.gov.sa::1838aafd-1c81-4c77-a28f-27f1cfdf69c2" providerId="AD" clId="Web-{D675BCA0-1698-416B-0CA9-AFCB31CC6894}" dt="2020-09-13T21:47:01.788" v="3289"/>
          <ac:cxnSpMkLst>
            <pc:docMk/>
            <pc:sldMk cId="1199609602" sldId="267"/>
            <ac:cxnSpMk id="16" creationId="{0B65B193-F600-4C1B-9DBF-09D94CDB08D8}"/>
          </ac:cxnSpMkLst>
        </pc:cxnChg>
      </pc:sldChg>
      <pc:sldMasterChg chg="add del addSldLayout delSldLayout">
        <pc:chgData name="صفيه بنت الفراج" userId="S::t655205@rg.moe.gov.sa::1838aafd-1c81-4c77-a28f-27f1cfdf69c2" providerId="AD" clId="Web-{D675BCA0-1698-416B-0CA9-AFCB31CC6894}" dt="2020-09-13T20:30:53.836" v="330"/>
        <pc:sldMasterMkLst>
          <pc:docMk/>
          <pc:sldMasterMk cId="2752863187" sldId="2147483648"/>
        </pc:sldMasterMkLst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2090904801" sldId="2147483649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120129490" sldId="2147483650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2260418960" sldId="2147483651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1348098011" sldId="2147483652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847266854" sldId="2147483653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295822195" sldId="2147483654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2947601629" sldId="2147483655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1454477193" sldId="2147483656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2616325025" sldId="2147483657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2238435716" sldId="2147483658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53.836" v="330"/>
          <pc:sldLayoutMkLst>
            <pc:docMk/>
            <pc:sldMasterMk cId="2752863187" sldId="2147483648"/>
            <pc:sldLayoutMk cId="3897630544" sldId="2147483659"/>
          </pc:sldLayoutMkLst>
        </pc:sldLayoutChg>
      </pc:sldMasterChg>
      <pc:sldMasterChg chg="add del replId addSldLayout delSldLayout">
        <pc:chgData name="صفيه بنت الفراج" userId="S::t655205@rg.moe.gov.sa::1838aafd-1c81-4c77-a28f-27f1cfdf69c2" providerId="AD" clId="Web-{D675BCA0-1698-416B-0CA9-AFCB31CC6894}" dt="2020-09-13T20:30:18.991" v="167"/>
        <pc:sldMasterMkLst>
          <pc:docMk/>
          <pc:sldMasterMk cId="549938774" sldId="2147483660"/>
        </pc:sldMasterMkLst>
        <pc:sldLayoutChg chg="add del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2175980728" sldId="2147483661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615495577" sldId="2147483662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4101825500" sldId="2147483663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749450839" sldId="2147483664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3109512884" sldId="2147483665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3484733665" sldId="2147483666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289657427" sldId="2147483667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1631079221" sldId="2147483668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3042071117" sldId="2147483669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2018175875" sldId="2147483670"/>
          </pc:sldLayoutMkLst>
        </pc:sldLayoutChg>
        <pc:sldLayoutChg chg="add del replId">
          <pc:chgData name="صفيه بنت الفراج" userId="S::t655205@rg.moe.gov.sa::1838aafd-1c81-4c77-a28f-27f1cfdf69c2" providerId="AD" clId="Web-{D675BCA0-1698-416B-0CA9-AFCB31CC6894}" dt="2020-09-13T20:30:18.991" v="167"/>
          <pc:sldLayoutMkLst>
            <pc:docMk/>
            <pc:sldMasterMk cId="549938774" sldId="2147483660"/>
            <pc:sldLayoutMk cId="4250199147" sldId="2147483671"/>
          </pc:sldLayoutMkLst>
        </pc:sldLayoutChg>
      </pc:sldMasterChg>
      <pc:sldMasterChg chg="add del addSldLayout delSldLayout">
        <pc:chgData name="صفيه بنت الفراج" userId="S::t655205@rg.moe.gov.sa::1838aafd-1c81-4c77-a28f-27f1cfdf69c2" providerId="AD" clId="Web-{D675BCA0-1698-416B-0CA9-AFCB31CC6894}" dt="2020-09-13T20:31:31.134" v="396"/>
        <pc:sldMasterMkLst>
          <pc:docMk/>
          <pc:sldMasterMk cId="3627902768" sldId="2147483674"/>
        </pc:sldMasterMkLst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3816484978" sldId="2147483663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2707749935" sldId="2147483664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1304063958" sldId="2147483665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79079069" sldId="2147483666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1741352965" sldId="2147483667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1508874349" sldId="2147483668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2865825493" sldId="2147483669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1853070371" sldId="2147483670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3612323649" sldId="2147483671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2533420480" sldId="2147483672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1:31.134" v="396"/>
          <pc:sldLayoutMkLst>
            <pc:docMk/>
            <pc:sldMasterMk cId="3627902768" sldId="2147483674"/>
            <pc:sldLayoutMk cId="1833397017" sldId="2147483673"/>
          </pc:sldLayoutMkLst>
        </pc:sldLayoutChg>
      </pc:sldMasterChg>
      <pc:sldMasterChg chg="add del addSldLayout delSldLayout">
        <pc:chgData name="صفيه بنت الفراج" userId="S::t655205@rg.moe.gov.sa::1838aafd-1c81-4c77-a28f-27f1cfdf69c2" providerId="AD" clId="Web-{D675BCA0-1698-416B-0CA9-AFCB31CC6894}" dt="2020-09-13T20:30:14.397" v="165"/>
        <pc:sldMasterMkLst>
          <pc:docMk/>
          <pc:sldMasterMk cId="1293363726" sldId="2147483695"/>
        </pc:sldMasterMkLst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1447617200" sldId="2147483684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2309249496" sldId="2147483685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846129842" sldId="2147483686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2306790434" sldId="2147483687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715599372" sldId="2147483688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93491164" sldId="2147483689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3160120777" sldId="2147483690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1751609053" sldId="2147483691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1010344346" sldId="2147483692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425788997" sldId="2147483693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0:30:14.397" v="165"/>
          <pc:sldLayoutMkLst>
            <pc:docMk/>
            <pc:sldMasterMk cId="1293363726" sldId="2147483695"/>
            <pc:sldLayoutMk cId="448654715" sldId="2147483694"/>
          </pc:sldLayoutMkLst>
        </pc:sldLayoutChg>
      </pc:sldMasterChg>
      <pc:sldMasterChg chg="add del addSldLayout delSldLayout">
        <pc:chgData name="صفيه بنت الفراج" userId="S::t655205@rg.moe.gov.sa::1838aafd-1c81-4c77-a28f-27f1cfdf69c2" providerId="AD" clId="Web-{D675BCA0-1698-416B-0CA9-AFCB31CC6894}" dt="2020-09-13T21:04:49.640" v="1789"/>
        <pc:sldMasterMkLst>
          <pc:docMk/>
          <pc:sldMasterMk cId="276573025" sldId="2147483724"/>
        </pc:sldMasterMkLst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1873844242" sldId="2147483713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2863204342" sldId="2147483714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3583386595" sldId="2147483715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265451626" sldId="2147483716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1310642349" sldId="2147483717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185357853" sldId="2147483718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567088101" sldId="2147483719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4254414136" sldId="2147483720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3440388249" sldId="2147483721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757975859" sldId="2147483722"/>
          </pc:sldLayoutMkLst>
        </pc:sldLayoutChg>
        <pc:sldLayoutChg chg="add del">
          <pc:chgData name="صفيه بنت الفراج" userId="S::t655205@rg.moe.gov.sa::1838aafd-1c81-4c77-a28f-27f1cfdf69c2" providerId="AD" clId="Web-{D675BCA0-1698-416B-0CA9-AFCB31CC6894}" dt="2020-09-13T21:04:49.640" v="1789"/>
          <pc:sldLayoutMkLst>
            <pc:docMk/>
            <pc:sldMasterMk cId="276573025" sldId="2147483724"/>
            <pc:sldLayoutMk cId="3677853004" sldId="2147483723"/>
          </pc:sldLayoutMkLst>
        </pc:sldLayoutChg>
      </pc:sldMasterChg>
      <pc:sldMasterChg chg="add del addSldLayout delSldLayout modSldLayout">
        <pc:chgData name="صفيه بنت الفراج" userId="S::t655205@rg.moe.gov.sa::1838aafd-1c81-4c77-a28f-27f1cfdf69c2" providerId="AD" clId="Web-{D675BCA0-1698-416B-0CA9-AFCB31CC6894}" dt="2020-09-13T21:04:57.984" v="1790"/>
        <pc:sldMasterMkLst>
          <pc:docMk/>
          <pc:sldMasterMk cId="26771290" sldId="2147483725"/>
        </pc:sldMasterMkLst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1011676779" sldId="2147483726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718763228" sldId="2147483727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3510095588" sldId="2147483728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2285459699" sldId="2147483729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2757783811" sldId="2147483730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433085696" sldId="2147483731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3970280445" sldId="2147483732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1957789392" sldId="2147483733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2486224167" sldId="2147483734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2794892805" sldId="2147483735"/>
          </pc:sldLayoutMkLst>
        </pc:sldLayoutChg>
        <pc:sldLayoutChg chg="add del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26771290" sldId="2147483725"/>
            <pc:sldLayoutMk cId="756187130" sldId="2147483736"/>
          </pc:sldLayoutMkLst>
        </pc:sldLayoutChg>
      </pc:sldMasterChg>
      <pc:sldMasterChg chg="add addSldLayout modSldLayout">
        <pc:chgData name="صفيه بنت الفراج" userId="S::t655205@rg.moe.gov.sa::1838aafd-1c81-4c77-a28f-27f1cfdf69c2" providerId="AD" clId="Web-{D675BCA0-1698-416B-0CA9-AFCB31CC6894}" dt="2020-09-13T21:04:57.984" v="1790"/>
        <pc:sldMasterMkLst>
          <pc:docMk/>
          <pc:sldMasterMk cId="1756003899" sldId="2147483737"/>
        </pc:sldMasterMkLst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1723523317" sldId="2147483738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141750654" sldId="2147483739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2702469647" sldId="2147483740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368488581" sldId="2147483741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2279735831" sldId="2147483742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1229056111" sldId="2147483743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14676708" sldId="2147483744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1983397298" sldId="2147483745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2151555360" sldId="2147483746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3372143701" sldId="2147483747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2703816347" sldId="2147483748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1156128684" sldId="2147483749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32261257" sldId="2147483750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3072317837" sldId="2147483751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1216394444" sldId="2147483752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132118174" sldId="2147483753"/>
          </pc:sldLayoutMkLst>
        </pc:sldLayoutChg>
        <pc:sldLayoutChg chg="add mod replId">
          <pc:chgData name="صفيه بنت الفراج" userId="S::t655205@rg.moe.gov.sa::1838aafd-1c81-4c77-a28f-27f1cfdf69c2" providerId="AD" clId="Web-{D675BCA0-1698-416B-0CA9-AFCB31CC6894}" dt="2020-09-13T21:04:57.984" v="1790"/>
          <pc:sldLayoutMkLst>
            <pc:docMk/>
            <pc:sldMasterMk cId="1756003899" sldId="2147483737"/>
            <pc:sldLayoutMk cId="91854341" sldId="214748375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A91E9-9B54-4813-A62E-14C5CABF8AF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FDE826-F243-4BB3-A6DC-794EBD2C8E6B}">
      <dgm:prSet/>
      <dgm:spPr/>
      <dgm:t>
        <a:bodyPr/>
        <a:lstStyle/>
        <a:p>
          <a:r>
            <a:rPr lang="ar-SA" dirty="0"/>
            <a:t>ا</a:t>
          </a:r>
          <a:r>
            <a:rPr lang="ar-SA" b="1" dirty="0"/>
            <a:t>ن تبين الطالبة الأسس </a:t>
          </a:r>
          <a:r>
            <a:rPr lang="ar-SA" b="1" dirty="0" err="1"/>
            <a:t>لامتعلقة</a:t>
          </a:r>
          <a:r>
            <a:rPr lang="ar-SA" b="1" dirty="0"/>
            <a:t> بمهارات التفكير عند قراءة التاريخ</a:t>
          </a:r>
          <a:endParaRPr lang="en-US" b="1" dirty="0"/>
        </a:p>
      </dgm:t>
    </dgm:pt>
    <dgm:pt modelId="{3D9964DC-C7DF-4520-B6C7-7A56CDC5AE40}" type="parTrans" cxnId="{7740BD61-838A-4F3C-9AEB-F4FD277E4B96}">
      <dgm:prSet/>
      <dgm:spPr/>
      <dgm:t>
        <a:bodyPr/>
        <a:lstStyle/>
        <a:p>
          <a:endParaRPr lang="en-US"/>
        </a:p>
      </dgm:t>
    </dgm:pt>
    <dgm:pt modelId="{16481DB3-0B07-4DC0-AFD4-9AFC87E608E4}" type="sibTrans" cxnId="{7740BD61-838A-4F3C-9AEB-F4FD277E4B96}">
      <dgm:prSet/>
      <dgm:spPr/>
      <dgm:t>
        <a:bodyPr/>
        <a:lstStyle/>
        <a:p>
          <a:endParaRPr lang="en-US"/>
        </a:p>
      </dgm:t>
    </dgm:pt>
    <dgm:pt modelId="{3174FB49-D867-4E49-BA7C-8AA07EA22E2D}">
      <dgm:prSet/>
      <dgm:spPr/>
      <dgm:t>
        <a:bodyPr/>
        <a:lstStyle/>
        <a:p>
          <a:r>
            <a:rPr lang="ar-SA" b="1" dirty="0"/>
            <a:t>ان تمثل الطالبة لحوادث كانت سبب نتيجة لسبب ما </a:t>
          </a:r>
          <a:endParaRPr lang="en-US" b="1" dirty="0"/>
        </a:p>
      </dgm:t>
    </dgm:pt>
    <dgm:pt modelId="{D972BD79-B9D9-43EA-958B-4739829052F2}" type="parTrans" cxnId="{D9B2BB64-09C5-4777-9A3E-03D0C4157B05}">
      <dgm:prSet/>
      <dgm:spPr/>
      <dgm:t>
        <a:bodyPr/>
        <a:lstStyle/>
        <a:p>
          <a:endParaRPr lang="en-US"/>
        </a:p>
      </dgm:t>
    </dgm:pt>
    <dgm:pt modelId="{1B862D03-2738-48EB-9BA0-C28F967FFDFB}" type="sibTrans" cxnId="{D9B2BB64-09C5-4777-9A3E-03D0C4157B05}">
      <dgm:prSet/>
      <dgm:spPr/>
      <dgm:t>
        <a:bodyPr/>
        <a:lstStyle/>
        <a:p>
          <a:endParaRPr lang="en-US"/>
        </a:p>
      </dgm:t>
    </dgm:pt>
    <dgm:pt modelId="{3E090235-2CED-4595-87F9-459132F0722C}">
      <dgm:prSet/>
      <dgm:spPr/>
      <dgm:t>
        <a:bodyPr/>
        <a:lstStyle/>
        <a:p>
          <a:r>
            <a:rPr lang="ar-SA" b="1" dirty="0"/>
            <a:t>ان تعلل سبب اهتما المؤرخون بالسبب والنتيجة في كتابتهم </a:t>
          </a:r>
          <a:endParaRPr lang="en-US" b="1" dirty="0"/>
        </a:p>
      </dgm:t>
    </dgm:pt>
    <dgm:pt modelId="{BCB973A3-F00B-4239-A459-CD8A292A4069}" type="parTrans" cxnId="{130BFEF8-FF9B-4D75-AD01-EB1CDC99FD54}">
      <dgm:prSet/>
      <dgm:spPr/>
      <dgm:t>
        <a:bodyPr/>
        <a:lstStyle/>
        <a:p>
          <a:endParaRPr lang="en-US"/>
        </a:p>
      </dgm:t>
    </dgm:pt>
    <dgm:pt modelId="{FA79163C-2752-4283-BC59-32B2E182D795}" type="sibTrans" cxnId="{130BFEF8-FF9B-4D75-AD01-EB1CDC99FD54}">
      <dgm:prSet/>
      <dgm:spPr/>
      <dgm:t>
        <a:bodyPr/>
        <a:lstStyle/>
        <a:p>
          <a:endParaRPr lang="en-US"/>
        </a:p>
      </dgm:t>
    </dgm:pt>
    <dgm:pt modelId="{57B85F79-3051-41DA-AB85-564BAAF2B227}">
      <dgm:prSet/>
      <dgm:spPr/>
      <dgm:t>
        <a:bodyPr/>
        <a:lstStyle/>
        <a:p>
          <a:r>
            <a:rPr lang="ar-SA" b="1" dirty="0"/>
            <a:t>ان يحلل الطالبة سبب استمرارية وعودة الدولة السعودية ثلاث مرات</a:t>
          </a:r>
          <a:endParaRPr lang="en-US" b="1" dirty="0"/>
        </a:p>
      </dgm:t>
    </dgm:pt>
    <dgm:pt modelId="{1E5797DE-49BC-4A8D-962C-437CC4C6CE42}" type="parTrans" cxnId="{E96A28BD-FF6F-4EFD-9D18-8154AAC661E0}">
      <dgm:prSet/>
      <dgm:spPr/>
      <dgm:t>
        <a:bodyPr/>
        <a:lstStyle/>
        <a:p>
          <a:endParaRPr lang="en-US"/>
        </a:p>
      </dgm:t>
    </dgm:pt>
    <dgm:pt modelId="{1F74EC8A-3903-47D8-AE26-CE0C2C7DF1A9}" type="sibTrans" cxnId="{E96A28BD-FF6F-4EFD-9D18-8154AAC661E0}">
      <dgm:prSet/>
      <dgm:spPr/>
      <dgm:t>
        <a:bodyPr/>
        <a:lstStyle/>
        <a:p>
          <a:endParaRPr lang="en-US"/>
        </a:p>
      </dgm:t>
    </dgm:pt>
    <dgm:pt modelId="{A31E1512-BEF3-4621-A5CF-009FB2D809EF}">
      <dgm:prSet/>
      <dgm:spPr/>
      <dgm:t>
        <a:bodyPr/>
        <a:lstStyle/>
        <a:p>
          <a:r>
            <a:rPr lang="ar-SA" b="1" dirty="0"/>
            <a:t>ان تعرف معنى </a:t>
          </a:r>
          <a:r>
            <a:rPr lang="ar-SA" b="1" dirty="0" err="1"/>
            <a:t>التحقيب</a:t>
          </a:r>
          <a:r>
            <a:rPr lang="ar-SA" b="1" dirty="0"/>
            <a:t> </a:t>
          </a:r>
          <a:endParaRPr lang="en-US" b="1" dirty="0"/>
        </a:p>
      </dgm:t>
    </dgm:pt>
    <dgm:pt modelId="{508D9C3F-39A7-4EA8-8826-56014F3D3072}" type="parTrans" cxnId="{E6A61B87-CF17-4BAD-A94A-97552F36F393}">
      <dgm:prSet/>
      <dgm:spPr/>
      <dgm:t>
        <a:bodyPr/>
        <a:lstStyle/>
        <a:p>
          <a:endParaRPr lang="en-US"/>
        </a:p>
      </dgm:t>
    </dgm:pt>
    <dgm:pt modelId="{87155150-477B-46A2-836A-E1D5EF8F8F09}" type="sibTrans" cxnId="{E6A61B87-CF17-4BAD-A94A-97552F36F393}">
      <dgm:prSet/>
      <dgm:spPr/>
      <dgm:t>
        <a:bodyPr/>
        <a:lstStyle/>
        <a:p>
          <a:endParaRPr lang="en-US"/>
        </a:p>
      </dgm:t>
    </dgm:pt>
    <dgm:pt modelId="{4F5537BE-BDD0-48B4-A000-D97D3DD1E4B8}">
      <dgm:prSet/>
      <dgm:spPr/>
      <dgm:t>
        <a:bodyPr/>
        <a:lstStyle/>
        <a:p>
          <a:r>
            <a:rPr lang="ar-SA" b="1" dirty="0"/>
            <a:t>ان تلخص مهارة المقارنة</a:t>
          </a:r>
          <a:endParaRPr lang="en-US" b="1" dirty="0"/>
        </a:p>
      </dgm:t>
    </dgm:pt>
    <dgm:pt modelId="{40C7CD1D-E22B-43A8-9443-22A2FA9F4E0E}" type="parTrans" cxnId="{CD39B6DD-7E56-4FE1-9007-AC63A777B194}">
      <dgm:prSet/>
      <dgm:spPr/>
      <dgm:t>
        <a:bodyPr/>
        <a:lstStyle/>
        <a:p>
          <a:endParaRPr lang="en-US"/>
        </a:p>
      </dgm:t>
    </dgm:pt>
    <dgm:pt modelId="{771C3CD5-2FAA-4DDE-B638-B677939D3404}" type="sibTrans" cxnId="{CD39B6DD-7E56-4FE1-9007-AC63A777B194}">
      <dgm:prSet/>
      <dgm:spPr/>
      <dgm:t>
        <a:bodyPr/>
        <a:lstStyle/>
        <a:p>
          <a:endParaRPr lang="en-US"/>
        </a:p>
      </dgm:t>
    </dgm:pt>
    <dgm:pt modelId="{423E01AE-E9A3-489F-AA46-0B7B0204F921}">
      <dgm:prSet/>
      <dgm:spPr/>
      <dgm:t>
        <a:bodyPr/>
        <a:lstStyle/>
        <a:p>
          <a:pPr rtl="0"/>
          <a:r>
            <a:rPr lang="ar-SA" b="1" dirty="0"/>
            <a:t>ان توضح معرفة السياق من المهارات المهمة</a:t>
          </a:r>
          <a:r>
            <a:rPr lang="ar-SA" b="1" dirty="0">
              <a:latin typeface="The Serif Hand Black"/>
            </a:rPr>
            <a:t> </a:t>
          </a:r>
          <a:endParaRPr lang="en-US" b="1" dirty="0"/>
        </a:p>
      </dgm:t>
    </dgm:pt>
    <dgm:pt modelId="{EF622A82-9698-4976-9042-984FD39A69C9}" type="parTrans" cxnId="{2E061A6F-754E-49E4-AACA-4FD7B38BBD02}">
      <dgm:prSet/>
      <dgm:spPr/>
      <dgm:t>
        <a:bodyPr/>
        <a:lstStyle/>
        <a:p>
          <a:endParaRPr lang="en-US"/>
        </a:p>
      </dgm:t>
    </dgm:pt>
    <dgm:pt modelId="{EC048379-E925-4478-A776-57F6BB891996}" type="sibTrans" cxnId="{2E061A6F-754E-49E4-AACA-4FD7B38BBD02}">
      <dgm:prSet/>
      <dgm:spPr/>
      <dgm:t>
        <a:bodyPr/>
        <a:lstStyle/>
        <a:p>
          <a:endParaRPr lang="en-US"/>
        </a:p>
      </dgm:t>
    </dgm:pt>
    <dgm:pt modelId="{504F3973-D46A-46E8-A213-3D96EC984122}">
      <dgm:prSet/>
      <dgm:spPr/>
      <dgm:t>
        <a:bodyPr/>
        <a:lstStyle/>
        <a:p>
          <a:r>
            <a:rPr lang="ar-SA" b="1" dirty="0"/>
            <a:t>ان تبحث الطالبة في العصور التاريخية </a:t>
          </a:r>
          <a:endParaRPr lang="en-US" b="1" dirty="0"/>
        </a:p>
      </dgm:t>
    </dgm:pt>
    <dgm:pt modelId="{A7FE9939-4378-4D5D-84D7-CE8979E2677E}" type="parTrans" cxnId="{18A6CDF9-518F-4573-A803-520AA0CA17DE}">
      <dgm:prSet/>
      <dgm:spPr/>
      <dgm:t>
        <a:bodyPr/>
        <a:lstStyle/>
        <a:p>
          <a:endParaRPr lang="en-US"/>
        </a:p>
      </dgm:t>
    </dgm:pt>
    <dgm:pt modelId="{6D0719D8-630B-45A9-A9BB-6D3B393FF02D}" type="sibTrans" cxnId="{18A6CDF9-518F-4573-A803-520AA0CA17DE}">
      <dgm:prSet/>
      <dgm:spPr/>
      <dgm:t>
        <a:bodyPr/>
        <a:lstStyle/>
        <a:p>
          <a:endParaRPr lang="en-US"/>
        </a:p>
      </dgm:t>
    </dgm:pt>
    <dgm:pt modelId="{621D997B-0A91-4E4D-946F-B0E6B66E6050}" type="pres">
      <dgm:prSet presAssocID="{49EA91E9-9B54-4813-A62E-14C5CABF8AF1}" presName="vert0" presStyleCnt="0">
        <dgm:presLayoutVars>
          <dgm:dir/>
          <dgm:animOne val="branch"/>
          <dgm:animLvl val="lvl"/>
        </dgm:presLayoutVars>
      </dgm:prSet>
      <dgm:spPr/>
    </dgm:pt>
    <dgm:pt modelId="{0CF55688-F758-49A9-A67B-834FDF83B586}" type="pres">
      <dgm:prSet presAssocID="{5BFDE826-F243-4BB3-A6DC-794EBD2C8E6B}" presName="thickLine" presStyleLbl="alignNode1" presStyleIdx="0" presStyleCnt="8"/>
      <dgm:spPr/>
    </dgm:pt>
    <dgm:pt modelId="{3E735800-1C35-4421-AA46-FE4B3BCBB211}" type="pres">
      <dgm:prSet presAssocID="{5BFDE826-F243-4BB3-A6DC-794EBD2C8E6B}" presName="horz1" presStyleCnt="0"/>
      <dgm:spPr/>
    </dgm:pt>
    <dgm:pt modelId="{B483117E-807A-4BE7-A836-5703229F9A19}" type="pres">
      <dgm:prSet presAssocID="{5BFDE826-F243-4BB3-A6DC-794EBD2C8E6B}" presName="tx1" presStyleLbl="revTx" presStyleIdx="0" presStyleCnt="8"/>
      <dgm:spPr/>
    </dgm:pt>
    <dgm:pt modelId="{043CB25C-98C6-400F-B551-B90E087CCC51}" type="pres">
      <dgm:prSet presAssocID="{5BFDE826-F243-4BB3-A6DC-794EBD2C8E6B}" presName="vert1" presStyleCnt="0"/>
      <dgm:spPr/>
    </dgm:pt>
    <dgm:pt modelId="{F35B6E45-D770-4136-8756-0D06F358AF98}" type="pres">
      <dgm:prSet presAssocID="{3174FB49-D867-4E49-BA7C-8AA07EA22E2D}" presName="thickLine" presStyleLbl="alignNode1" presStyleIdx="1" presStyleCnt="8"/>
      <dgm:spPr/>
    </dgm:pt>
    <dgm:pt modelId="{13734C6B-43B4-46F0-8558-C6215ED41C43}" type="pres">
      <dgm:prSet presAssocID="{3174FB49-D867-4E49-BA7C-8AA07EA22E2D}" presName="horz1" presStyleCnt="0"/>
      <dgm:spPr/>
    </dgm:pt>
    <dgm:pt modelId="{6AA06A82-ADC0-4502-97F6-2D0291B712E3}" type="pres">
      <dgm:prSet presAssocID="{3174FB49-D867-4E49-BA7C-8AA07EA22E2D}" presName="tx1" presStyleLbl="revTx" presStyleIdx="1" presStyleCnt="8"/>
      <dgm:spPr/>
    </dgm:pt>
    <dgm:pt modelId="{57B2421D-A427-4D25-B6B2-7C6672482972}" type="pres">
      <dgm:prSet presAssocID="{3174FB49-D867-4E49-BA7C-8AA07EA22E2D}" presName="vert1" presStyleCnt="0"/>
      <dgm:spPr/>
    </dgm:pt>
    <dgm:pt modelId="{98E8627C-2942-42EB-8965-A99C059E4A66}" type="pres">
      <dgm:prSet presAssocID="{3E090235-2CED-4595-87F9-459132F0722C}" presName="thickLine" presStyleLbl="alignNode1" presStyleIdx="2" presStyleCnt="8"/>
      <dgm:spPr/>
    </dgm:pt>
    <dgm:pt modelId="{C936589F-DE1C-43C8-ACFE-4047EB8C9743}" type="pres">
      <dgm:prSet presAssocID="{3E090235-2CED-4595-87F9-459132F0722C}" presName="horz1" presStyleCnt="0"/>
      <dgm:spPr/>
    </dgm:pt>
    <dgm:pt modelId="{C8F6ECA3-3957-46BC-A791-291C5E306A34}" type="pres">
      <dgm:prSet presAssocID="{3E090235-2CED-4595-87F9-459132F0722C}" presName="tx1" presStyleLbl="revTx" presStyleIdx="2" presStyleCnt="8"/>
      <dgm:spPr/>
    </dgm:pt>
    <dgm:pt modelId="{19F39E4C-117A-4637-BC1C-BCFEB4439CAC}" type="pres">
      <dgm:prSet presAssocID="{3E090235-2CED-4595-87F9-459132F0722C}" presName="vert1" presStyleCnt="0"/>
      <dgm:spPr/>
    </dgm:pt>
    <dgm:pt modelId="{AB521BEF-3BFD-4FFF-8DE2-7FAEECD04D0E}" type="pres">
      <dgm:prSet presAssocID="{57B85F79-3051-41DA-AB85-564BAAF2B227}" presName="thickLine" presStyleLbl="alignNode1" presStyleIdx="3" presStyleCnt="8"/>
      <dgm:spPr/>
    </dgm:pt>
    <dgm:pt modelId="{2C3A5C69-5EC9-4391-B483-609D9500043B}" type="pres">
      <dgm:prSet presAssocID="{57B85F79-3051-41DA-AB85-564BAAF2B227}" presName="horz1" presStyleCnt="0"/>
      <dgm:spPr/>
    </dgm:pt>
    <dgm:pt modelId="{CCCA8FB7-2E20-45F1-BC18-44C7E81910D6}" type="pres">
      <dgm:prSet presAssocID="{57B85F79-3051-41DA-AB85-564BAAF2B227}" presName="tx1" presStyleLbl="revTx" presStyleIdx="3" presStyleCnt="8"/>
      <dgm:spPr/>
    </dgm:pt>
    <dgm:pt modelId="{1E60A331-F2B5-4484-878F-6468E564668F}" type="pres">
      <dgm:prSet presAssocID="{57B85F79-3051-41DA-AB85-564BAAF2B227}" presName="vert1" presStyleCnt="0"/>
      <dgm:spPr/>
    </dgm:pt>
    <dgm:pt modelId="{2ADFD112-173D-4077-8384-F2C5B2501D5E}" type="pres">
      <dgm:prSet presAssocID="{A31E1512-BEF3-4621-A5CF-009FB2D809EF}" presName="thickLine" presStyleLbl="alignNode1" presStyleIdx="4" presStyleCnt="8"/>
      <dgm:spPr/>
    </dgm:pt>
    <dgm:pt modelId="{6680EFC6-CC61-42B3-8EDB-166B3519B837}" type="pres">
      <dgm:prSet presAssocID="{A31E1512-BEF3-4621-A5CF-009FB2D809EF}" presName="horz1" presStyleCnt="0"/>
      <dgm:spPr/>
    </dgm:pt>
    <dgm:pt modelId="{95F92DCF-CBA0-44DB-B310-8EAC718BE498}" type="pres">
      <dgm:prSet presAssocID="{A31E1512-BEF3-4621-A5CF-009FB2D809EF}" presName="tx1" presStyleLbl="revTx" presStyleIdx="4" presStyleCnt="8"/>
      <dgm:spPr/>
    </dgm:pt>
    <dgm:pt modelId="{17547F6F-1186-411A-9907-0BD13D380389}" type="pres">
      <dgm:prSet presAssocID="{A31E1512-BEF3-4621-A5CF-009FB2D809EF}" presName="vert1" presStyleCnt="0"/>
      <dgm:spPr/>
    </dgm:pt>
    <dgm:pt modelId="{68945D68-80B8-48E2-BD84-0B3F875CDEDC}" type="pres">
      <dgm:prSet presAssocID="{4F5537BE-BDD0-48B4-A000-D97D3DD1E4B8}" presName="thickLine" presStyleLbl="alignNode1" presStyleIdx="5" presStyleCnt="8"/>
      <dgm:spPr/>
    </dgm:pt>
    <dgm:pt modelId="{327E0643-ADC7-4448-A0CF-13B2BFCBBFB3}" type="pres">
      <dgm:prSet presAssocID="{4F5537BE-BDD0-48B4-A000-D97D3DD1E4B8}" presName="horz1" presStyleCnt="0"/>
      <dgm:spPr/>
    </dgm:pt>
    <dgm:pt modelId="{D1755EEB-7787-4D15-B2A1-F69E5F7526E4}" type="pres">
      <dgm:prSet presAssocID="{4F5537BE-BDD0-48B4-A000-D97D3DD1E4B8}" presName="tx1" presStyleLbl="revTx" presStyleIdx="5" presStyleCnt="8"/>
      <dgm:spPr/>
    </dgm:pt>
    <dgm:pt modelId="{5004A8F5-486C-4966-8D64-CA692CC8561A}" type="pres">
      <dgm:prSet presAssocID="{4F5537BE-BDD0-48B4-A000-D97D3DD1E4B8}" presName="vert1" presStyleCnt="0"/>
      <dgm:spPr/>
    </dgm:pt>
    <dgm:pt modelId="{B53F5E16-77A0-45E1-8112-45356D4E5BAE}" type="pres">
      <dgm:prSet presAssocID="{423E01AE-E9A3-489F-AA46-0B7B0204F921}" presName="thickLine" presStyleLbl="alignNode1" presStyleIdx="6" presStyleCnt="8"/>
      <dgm:spPr/>
    </dgm:pt>
    <dgm:pt modelId="{66AA5462-E77F-4113-A4E5-E8A2BC7FD7C8}" type="pres">
      <dgm:prSet presAssocID="{423E01AE-E9A3-489F-AA46-0B7B0204F921}" presName="horz1" presStyleCnt="0"/>
      <dgm:spPr/>
    </dgm:pt>
    <dgm:pt modelId="{02B21C98-4D81-473B-8EFC-DDC593C55B93}" type="pres">
      <dgm:prSet presAssocID="{423E01AE-E9A3-489F-AA46-0B7B0204F921}" presName="tx1" presStyleLbl="revTx" presStyleIdx="6" presStyleCnt="8"/>
      <dgm:spPr/>
    </dgm:pt>
    <dgm:pt modelId="{C3793C77-7579-4A00-B581-8F46582BD5DC}" type="pres">
      <dgm:prSet presAssocID="{423E01AE-E9A3-489F-AA46-0B7B0204F921}" presName="vert1" presStyleCnt="0"/>
      <dgm:spPr/>
    </dgm:pt>
    <dgm:pt modelId="{9E199E2A-2BDE-4439-AB9C-79381CD22E0D}" type="pres">
      <dgm:prSet presAssocID="{504F3973-D46A-46E8-A213-3D96EC984122}" presName="thickLine" presStyleLbl="alignNode1" presStyleIdx="7" presStyleCnt="8"/>
      <dgm:spPr/>
    </dgm:pt>
    <dgm:pt modelId="{446F1B57-02B6-4CDA-B212-9FA8597F852E}" type="pres">
      <dgm:prSet presAssocID="{504F3973-D46A-46E8-A213-3D96EC984122}" presName="horz1" presStyleCnt="0"/>
      <dgm:spPr/>
    </dgm:pt>
    <dgm:pt modelId="{826276B9-9185-40A1-A72B-98CF4CAF6617}" type="pres">
      <dgm:prSet presAssocID="{504F3973-D46A-46E8-A213-3D96EC984122}" presName="tx1" presStyleLbl="revTx" presStyleIdx="7" presStyleCnt="8"/>
      <dgm:spPr/>
    </dgm:pt>
    <dgm:pt modelId="{76275D41-294B-426F-AD0C-6593BD08D0E8}" type="pres">
      <dgm:prSet presAssocID="{504F3973-D46A-46E8-A213-3D96EC984122}" presName="vert1" presStyleCnt="0"/>
      <dgm:spPr/>
    </dgm:pt>
  </dgm:ptLst>
  <dgm:cxnLst>
    <dgm:cxn modelId="{662B6816-0CD3-4991-AEED-ECC211764D4E}" type="presOf" srcId="{49EA91E9-9B54-4813-A62E-14C5CABF8AF1}" destId="{621D997B-0A91-4E4D-946F-B0E6B66E6050}" srcOrd="0" destOrd="0" presId="urn:microsoft.com/office/officeart/2008/layout/LinedList"/>
    <dgm:cxn modelId="{7740BD61-838A-4F3C-9AEB-F4FD277E4B96}" srcId="{49EA91E9-9B54-4813-A62E-14C5CABF8AF1}" destId="{5BFDE826-F243-4BB3-A6DC-794EBD2C8E6B}" srcOrd="0" destOrd="0" parTransId="{3D9964DC-C7DF-4520-B6C7-7A56CDC5AE40}" sibTransId="{16481DB3-0B07-4DC0-AFD4-9AFC87E608E4}"/>
    <dgm:cxn modelId="{D9B2BB64-09C5-4777-9A3E-03D0C4157B05}" srcId="{49EA91E9-9B54-4813-A62E-14C5CABF8AF1}" destId="{3174FB49-D867-4E49-BA7C-8AA07EA22E2D}" srcOrd="1" destOrd="0" parTransId="{D972BD79-B9D9-43EA-958B-4739829052F2}" sibTransId="{1B862D03-2738-48EB-9BA0-C28F967FFDFB}"/>
    <dgm:cxn modelId="{2E061A6F-754E-49E4-AACA-4FD7B38BBD02}" srcId="{49EA91E9-9B54-4813-A62E-14C5CABF8AF1}" destId="{423E01AE-E9A3-489F-AA46-0B7B0204F921}" srcOrd="6" destOrd="0" parTransId="{EF622A82-9698-4976-9042-984FD39A69C9}" sibTransId="{EC048379-E925-4478-A776-57F6BB891996}"/>
    <dgm:cxn modelId="{416AEF70-1901-418C-B377-1C7D72C96143}" type="presOf" srcId="{423E01AE-E9A3-489F-AA46-0B7B0204F921}" destId="{02B21C98-4D81-473B-8EFC-DDC593C55B93}" srcOrd="0" destOrd="0" presId="urn:microsoft.com/office/officeart/2008/layout/LinedList"/>
    <dgm:cxn modelId="{1C21B784-6D18-4D97-AD1A-70271EAEDB11}" type="presOf" srcId="{504F3973-D46A-46E8-A213-3D96EC984122}" destId="{826276B9-9185-40A1-A72B-98CF4CAF6617}" srcOrd="0" destOrd="0" presId="urn:microsoft.com/office/officeart/2008/layout/LinedList"/>
    <dgm:cxn modelId="{E6A61B87-CF17-4BAD-A94A-97552F36F393}" srcId="{49EA91E9-9B54-4813-A62E-14C5CABF8AF1}" destId="{A31E1512-BEF3-4621-A5CF-009FB2D809EF}" srcOrd="4" destOrd="0" parTransId="{508D9C3F-39A7-4EA8-8826-56014F3D3072}" sibTransId="{87155150-477B-46A2-836A-E1D5EF8F8F09}"/>
    <dgm:cxn modelId="{1B0DB089-EFFE-4CF8-AA10-A84CF1530451}" type="presOf" srcId="{A31E1512-BEF3-4621-A5CF-009FB2D809EF}" destId="{95F92DCF-CBA0-44DB-B310-8EAC718BE498}" srcOrd="0" destOrd="0" presId="urn:microsoft.com/office/officeart/2008/layout/LinedList"/>
    <dgm:cxn modelId="{10E4DF90-79AC-41E2-BAA1-3C94DAE46957}" type="presOf" srcId="{5BFDE826-F243-4BB3-A6DC-794EBD2C8E6B}" destId="{B483117E-807A-4BE7-A836-5703229F9A19}" srcOrd="0" destOrd="0" presId="urn:microsoft.com/office/officeart/2008/layout/LinedList"/>
    <dgm:cxn modelId="{6F1BDF98-D256-4759-A344-D1D40C5B526C}" type="presOf" srcId="{3E090235-2CED-4595-87F9-459132F0722C}" destId="{C8F6ECA3-3957-46BC-A791-291C5E306A34}" srcOrd="0" destOrd="0" presId="urn:microsoft.com/office/officeart/2008/layout/LinedList"/>
    <dgm:cxn modelId="{605008B3-7A6B-4C27-9E79-4E2FE121FCE9}" type="presOf" srcId="{4F5537BE-BDD0-48B4-A000-D97D3DD1E4B8}" destId="{D1755EEB-7787-4D15-B2A1-F69E5F7526E4}" srcOrd="0" destOrd="0" presId="urn:microsoft.com/office/officeart/2008/layout/LinedList"/>
    <dgm:cxn modelId="{E96A28BD-FF6F-4EFD-9D18-8154AAC661E0}" srcId="{49EA91E9-9B54-4813-A62E-14C5CABF8AF1}" destId="{57B85F79-3051-41DA-AB85-564BAAF2B227}" srcOrd="3" destOrd="0" parTransId="{1E5797DE-49BC-4A8D-962C-437CC4C6CE42}" sibTransId="{1F74EC8A-3903-47D8-AE26-CE0C2C7DF1A9}"/>
    <dgm:cxn modelId="{BC313CDA-70A6-48F6-86E2-688FF390645C}" type="presOf" srcId="{3174FB49-D867-4E49-BA7C-8AA07EA22E2D}" destId="{6AA06A82-ADC0-4502-97F6-2D0291B712E3}" srcOrd="0" destOrd="0" presId="urn:microsoft.com/office/officeart/2008/layout/LinedList"/>
    <dgm:cxn modelId="{CD39B6DD-7E56-4FE1-9007-AC63A777B194}" srcId="{49EA91E9-9B54-4813-A62E-14C5CABF8AF1}" destId="{4F5537BE-BDD0-48B4-A000-D97D3DD1E4B8}" srcOrd="5" destOrd="0" parTransId="{40C7CD1D-E22B-43A8-9443-22A2FA9F4E0E}" sibTransId="{771C3CD5-2FAA-4DDE-B638-B677939D3404}"/>
    <dgm:cxn modelId="{8CBF3EDF-0610-4784-8406-24685881FC61}" type="presOf" srcId="{57B85F79-3051-41DA-AB85-564BAAF2B227}" destId="{CCCA8FB7-2E20-45F1-BC18-44C7E81910D6}" srcOrd="0" destOrd="0" presId="urn:microsoft.com/office/officeart/2008/layout/LinedList"/>
    <dgm:cxn modelId="{130BFEF8-FF9B-4D75-AD01-EB1CDC99FD54}" srcId="{49EA91E9-9B54-4813-A62E-14C5CABF8AF1}" destId="{3E090235-2CED-4595-87F9-459132F0722C}" srcOrd="2" destOrd="0" parTransId="{BCB973A3-F00B-4239-A459-CD8A292A4069}" sibTransId="{FA79163C-2752-4283-BC59-32B2E182D795}"/>
    <dgm:cxn modelId="{18A6CDF9-518F-4573-A803-520AA0CA17DE}" srcId="{49EA91E9-9B54-4813-A62E-14C5CABF8AF1}" destId="{504F3973-D46A-46E8-A213-3D96EC984122}" srcOrd="7" destOrd="0" parTransId="{A7FE9939-4378-4D5D-84D7-CE8979E2677E}" sibTransId="{6D0719D8-630B-45A9-A9BB-6D3B393FF02D}"/>
    <dgm:cxn modelId="{887ADFE8-DED3-4738-913F-ADB010D2F06A}" type="presParOf" srcId="{621D997B-0A91-4E4D-946F-B0E6B66E6050}" destId="{0CF55688-F758-49A9-A67B-834FDF83B586}" srcOrd="0" destOrd="0" presId="urn:microsoft.com/office/officeart/2008/layout/LinedList"/>
    <dgm:cxn modelId="{385A5ECD-1178-4C50-9D45-341D2A3E5E9C}" type="presParOf" srcId="{621D997B-0A91-4E4D-946F-B0E6B66E6050}" destId="{3E735800-1C35-4421-AA46-FE4B3BCBB211}" srcOrd="1" destOrd="0" presId="urn:microsoft.com/office/officeart/2008/layout/LinedList"/>
    <dgm:cxn modelId="{29B6B79D-529B-446B-B2AC-CDA71E6F86E0}" type="presParOf" srcId="{3E735800-1C35-4421-AA46-FE4B3BCBB211}" destId="{B483117E-807A-4BE7-A836-5703229F9A19}" srcOrd="0" destOrd="0" presId="urn:microsoft.com/office/officeart/2008/layout/LinedList"/>
    <dgm:cxn modelId="{C9C21E5F-18FB-4DCE-A360-C4EC20936092}" type="presParOf" srcId="{3E735800-1C35-4421-AA46-FE4B3BCBB211}" destId="{043CB25C-98C6-400F-B551-B90E087CCC51}" srcOrd="1" destOrd="0" presId="urn:microsoft.com/office/officeart/2008/layout/LinedList"/>
    <dgm:cxn modelId="{E583BDD1-C319-42BC-8315-43212B1EFF85}" type="presParOf" srcId="{621D997B-0A91-4E4D-946F-B0E6B66E6050}" destId="{F35B6E45-D770-4136-8756-0D06F358AF98}" srcOrd="2" destOrd="0" presId="urn:microsoft.com/office/officeart/2008/layout/LinedList"/>
    <dgm:cxn modelId="{9FA4AB0E-CB1B-49F0-80DD-B7DDA5963EE6}" type="presParOf" srcId="{621D997B-0A91-4E4D-946F-B0E6B66E6050}" destId="{13734C6B-43B4-46F0-8558-C6215ED41C43}" srcOrd="3" destOrd="0" presId="urn:microsoft.com/office/officeart/2008/layout/LinedList"/>
    <dgm:cxn modelId="{6B00A6C5-8EA5-4A36-8681-B5B8935CE41B}" type="presParOf" srcId="{13734C6B-43B4-46F0-8558-C6215ED41C43}" destId="{6AA06A82-ADC0-4502-97F6-2D0291B712E3}" srcOrd="0" destOrd="0" presId="urn:microsoft.com/office/officeart/2008/layout/LinedList"/>
    <dgm:cxn modelId="{1B4B3858-7103-44E8-B36C-3F032F1D1EC3}" type="presParOf" srcId="{13734C6B-43B4-46F0-8558-C6215ED41C43}" destId="{57B2421D-A427-4D25-B6B2-7C6672482972}" srcOrd="1" destOrd="0" presId="urn:microsoft.com/office/officeart/2008/layout/LinedList"/>
    <dgm:cxn modelId="{49F0771A-F0E7-4CD6-AA00-52F3B9E557AB}" type="presParOf" srcId="{621D997B-0A91-4E4D-946F-B0E6B66E6050}" destId="{98E8627C-2942-42EB-8965-A99C059E4A66}" srcOrd="4" destOrd="0" presId="urn:microsoft.com/office/officeart/2008/layout/LinedList"/>
    <dgm:cxn modelId="{04489F5B-78DE-4AE8-955E-950A8B815F55}" type="presParOf" srcId="{621D997B-0A91-4E4D-946F-B0E6B66E6050}" destId="{C936589F-DE1C-43C8-ACFE-4047EB8C9743}" srcOrd="5" destOrd="0" presId="urn:microsoft.com/office/officeart/2008/layout/LinedList"/>
    <dgm:cxn modelId="{46629447-7BEF-48DE-88A6-76EEE3D36CFE}" type="presParOf" srcId="{C936589F-DE1C-43C8-ACFE-4047EB8C9743}" destId="{C8F6ECA3-3957-46BC-A791-291C5E306A34}" srcOrd="0" destOrd="0" presId="urn:microsoft.com/office/officeart/2008/layout/LinedList"/>
    <dgm:cxn modelId="{F1BDAA1F-D7F4-46ED-B7B5-3929D986570F}" type="presParOf" srcId="{C936589F-DE1C-43C8-ACFE-4047EB8C9743}" destId="{19F39E4C-117A-4637-BC1C-BCFEB4439CAC}" srcOrd="1" destOrd="0" presId="urn:microsoft.com/office/officeart/2008/layout/LinedList"/>
    <dgm:cxn modelId="{AAAC670D-D35C-4B3E-A79C-BD035388D370}" type="presParOf" srcId="{621D997B-0A91-4E4D-946F-B0E6B66E6050}" destId="{AB521BEF-3BFD-4FFF-8DE2-7FAEECD04D0E}" srcOrd="6" destOrd="0" presId="urn:microsoft.com/office/officeart/2008/layout/LinedList"/>
    <dgm:cxn modelId="{15BF8429-964E-4680-8948-8C428226140C}" type="presParOf" srcId="{621D997B-0A91-4E4D-946F-B0E6B66E6050}" destId="{2C3A5C69-5EC9-4391-B483-609D9500043B}" srcOrd="7" destOrd="0" presId="urn:microsoft.com/office/officeart/2008/layout/LinedList"/>
    <dgm:cxn modelId="{5D42D1D0-0F16-4F02-BF2E-48A63D9329A3}" type="presParOf" srcId="{2C3A5C69-5EC9-4391-B483-609D9500043B}" destId="{CCCA8FB7-2E20-45F1-BC18-44C7E81910D6}" srcOrd="0" destOrd="0" presId="urn:microsoft.com/office/officeart/2008/layout/LinedList"/>
    <dgm:cxn modelId="{B5374B0F-C4D2-491D-B9F0-355F878E09B3}" type="presParOf" srcId="{2C3A5C69-5EC9-4391-B483-609D9500043B}" destId="{1E60A331-F2B5-4484-878F-6468E564668F}" srcOrd="1" destOrd="0" presId="urn:microsoft.com/office/officeart/2008/layout/LinedList"/>
    <dgm:cxn modelId="{B683EC88-2AF2-4094-8192-61CFF4D6373E}" type="presParOf" srcId="{621D997B-0A91-4E4D-946F-B0E6B66E6050}" destId="{2ADFD112-173D-4077-8384-F2C5B2501D5E}" srcOrd="8" destOrd="0" presId="urn:microsoft.com/office/officeart/2008/layout/LinedList"/>
    <dgm:cxn modelId="{8B96ECCB-DEAC-47B9-96B8-CA51726878F3}" type="presParOf" srcId="{621D997B-0A91-4E4D-946F-B0E6B66E6050}" destId="{6680EFC6-CC61-42B3-8EDB-166B3519B837}" srcOrd="9" destOrd="0" presId="urn:microsoft.com/office/officeart/2008/layout/LinedList"/>
    <dgm:cxn modelId="{8E131DAA-EE63-4E25-B6E5-124A8E6375A4}" type="presParOf" srcId="{6680EFC6-CC61-42B3-8EDB-166B3519B837}" destId="{95F92DCF-CBA0-44DB-B310-8EAC718BE498}" srcOrd="0" destOrd="0" presId="urn:microsoft.com/office/officeart/2008/layout/LinedList"/>
    <dgm:cxn modelId="{232665DB-757C-4BB7-89E1-DB0D79838D6F}" type="presParOf" srcId="{6680EFC6-CC61-42B3-8EDB-166B3519B837}" destId="{17547F6F-1186-411A-9907-0BD13D380389}" srcOrd="1" destOrd="0" presId="urn:microsoft.com/office/officeart/2008/layout/LinedList"/>
    <dgm:cxn modelId="{1BF5EA14-96F4-4424-9B42-32D4A6D375B4}" type="presParOf" srcId="{621D997B-0A91-4E4D-946F-B0E6B66E6050}" destId="{68945D68-80B8-48E2-BD84-0B3F875CDEDC}" srcOrd="10" destOrd="0" presId="urn:microsoft.com/office/officeart/2008/layout/LinedList"/>
    <dgm:cxn modelId="{A6F8D4B6-CE70-462E-AE39-F421D833096C}" type="presParOf" srcId="{621D997B-0A91-4E4D-946F-B0E6B66E6050}" destId="{327E0643-ADC7-4448-A0CF-13B2BFCBBFB3}" srcOrd="11" destOrd="0" presId="urn:microsoft.com/office/officeart/2008/layout/LinedList"/>
    <dgm:cxn modelId="{37FA8046-C619-4281-A5BB-1912E4FFB3C0}" type="presParOf" srcId="{327E0643-ADC7-4448-A0CF-13B2BFCBBFB3}" destId="{D1755EEB-7787-4D15-B2A1-F69E5F7526E4}" srcOrd="0" destOrd="0" presId="urn:microsoft.com/office/officeart/2008/layout/LinedList"/>
    <dgm:cxn modelId="{BC315609-5298-4471-87C1-13FED435C9CA}" type="presParOf" srcId="{327E0643-ADC7-4448-A0CF-13B2BFCBBFB3}" destId="{5004A8F5-486C-4966-8D64-CA692CC8561A}" srcOrd="1" destOrd="0" presId="urn:microsoft.com/office/officeart/2008/layout/LinedList"/>
    <dgm:cxn modelId="{2DFF953C-2878-4BD9-8D4E-1B28ED7F9F48}" type="presParOf" srcId="{621D997B-0A91-4E4D-946F-B0E6B66E6050}" destId="{B53F5E16-77A0-45E1-8112-45356D4E5BAE}" srcOrd="12" destOrd="0" presId="urn:microsoft.com/office/officeart/2008/layout/LinedList"/>
    <dgm:cxn modelId="{0C4C6C67-1994-41BC-83FF-A3C556DEC6B3}" type="presParOf" srcId="{621D997B-0A91-4E4D-946F-B0E6B66E6050}" destId="{66AA5462-E77F-4113-A4E5-E8A2BC7FD7C8}" srcOrd="13" destOrd="0" presId="urn:microsoft.com/office/officeart/2008/layout/LinedList"/>
    <dgm:cxn modelId="{D27F699B-C798-4F68-A122-82A9A8AD7641}" type="presParOf" srcId="{66AA5462-E77F-4113-A4E5-E8A2BC7FD7C8}" destId="{02B21C98-4D81-473B-8EFC-DDC593C55B93}" srcOrd="0" destOrd="0" presId="urn:microsoft.com/office/officeart/2008/layout/LinedList"/>
    <dgm:cxn modelId="{19AD4798-F5B4-4A88-BAFE-91BF6CCCA666}" type="presParOf" srcId="{66AA5462-E77F-4113-A4E5-E8A2BC7FD7C8}" destId="{C3793C77-7579-4A00-B581-8F46582BD5DC}" srcOrd="1" destOrd="0" presId="urn:microsoft.com/office/officeart/2008/layout/LinedList"/>
    <dgm:cxn modelId="{60C5E9F4-1EC4-4CFD-A140-0F01FF5EA3DA}" type="presParOf" srcId="{621D997B-0A91-4E4D-946F-B0E6B66E6050}" destId="{9E199E2A-2BDE-4439-AB9C-79381CD22E0D}" srcOrd="14" destOrd="0" presId="urn:microsoft.com/office/officeart/2008/layout/LinedList"/>
    <dgm:cxn modelId="{0C04ACAE-18F5-4F89-B233-DCB374A4EB8C}" type="presParOf" srcId="{621D997B-0A91-4E4D-946F-B0E6B66E6050}" destId="{446F1B57-02B6-4CDA-B212-9FA8597F852E}" srcOrd="15" destOrd="0" presId="urn:microsoft.com/office/officeart/2008/layout/LinedList"/>
    <dgm:cxn modelId="{AF4D8270-16F0-420A-90D6-D4740F9F24B5}" type="presParOf" srcId="{446F1B57-02B6-4CDA-B212-9FA8597F852E}" destId="{826276B9-9185-40A1-A72B-98CF4CAF6617}" srcOrd="0" destOrd="0" presId="urn:microsoft.com/office/officeart/2008/layout/LinedList"/>
    <dgm:cxn modelId="{CBD36E48-8949-49C1-B46E-7FDA1A9BC315}" type="presParOf" srcId="{446F1B57-02B6-4CDA-B212-9FA8597F852E}" destId="{76275D41-294B-426F-AD0C-6593BD08D0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55688-F758-49A9-A67B-834FDF83B58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3117E-807A-4BE7-A836-5703229F9A19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</a:t>
          </a:r>
          <a:r>
            <a:rPr lang="ar-SA" sz="2400" b="1" kern="1200" dirty="0"/>
            <a:t>ن تبين الطالبة الأسس </a:t>
          </a:r>
          <a:r>
            <a:rPr lang="ar-SA" sz="2400" b="1" kern="1200" dirty="0" err="1"/>
            <a:t>لامتعلقة</a:t>
          </a:r>
          <a:r>
            <a:rPr lang="ar-SA" sz="2400" b="1" kern="1200" dirty="0"/>
            <a:t> بمهارات التفكير عند قراءة التاريخ</a:t>
          </a:r>
          <a:endParaRPr lang="en-US" sz="2400" b="1" kern="1200" dirty="0"/>
        </a:p>
      </dsp:txBody>
      <dsp:txXfrm>
        <a:off x="0" y="0"/>
        <a:ext cx="6900512" cy="692017"/>
      </dsp:txXfrm>
    </dsp:sp>
    <dsp:sp modelId="{F35B6E45-D770-4136-8756-0D06F358AF98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480451"/>
            <a:satOff val="-510"/>
            <a:lumOff val="392"/>
            <a:alphaOff val="0"/>
          </a:schemeClr>
        </a:solidFill>
        <a:ln w="15875" cap="flat" cmpd="sng" algn="ctr">
          <a:solidFill>
            <a:schemeClr val="accent2">
              <a:hueOff val="480451"/>
              <a:satOff val="-510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06A82-ADC0-4502-97F6-2D0291B712E3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ان تمثل الطالبة لحوادث كانت سبب نتيجة لسبب ما </a:t>
          </a:r>
          <a:endParaRPr lang="en-US" sz="2400" b="1" kern="1200" dirty="0"/>
        </a:p>
      </dsp:txBody>
      <dsp:txXfrm>
        <a:off x="0" y="692017"/>
        <a:ext cx="6900512" cy="692017"/>
      </dsp:txXfrm>
    </dsp:sp>
    <dsp:sp modelId="{98E8627C-2942-42EB-8965-A99C059E4A66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960901"/>
            <a:satOff val="-1021"/>
            <a:lumOff val="784"/>
            <a:alphaOff val="0"/>
          </a:schemeClr>
        </a:solidFill>
        <a:ln w="15875" cap="flat" cmpd="sng" algn="ctr">
          <a:solidFill>
            <a:schemeClr val="accent2">
              <a:hueOff val="960901"/>
              <a:satOff val="-102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6ECA3-3957-46BC-A791-291C5E306A34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ان تعلل سبب اهتما المؤرخون بالسبب والنتيجة في كتابتهم </a:t>
          </a:r>
          <a:endParaRPr lang="en-US" sz="2400" b="1" kern="1200" dirty="0"/>
        </a:p>
      </dsp:txBody>
      <dsp:txXfrm>
        <a:off x="0" y="1384035"/>
        <a:ext cx="6900512" cy="692017"/>
      </dsp:txXfrm>
    </dsp:sp>
    <dsp:sp modelId="{AB521BEF-3BFD-4FFF-8DE2-7FAEECD04D0E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1441352"/>
            <a:satOff val="-1531"/>
            <a:lumOff val="1176"/>
            <a:alphaOff val="0"/>
          </a:schemeClr>
        </a:solidFill>
        <a:ln w="15875" cap="flat" cmpd="sng" algn="ctr">
          <a:solidFill>
            <a:schemeClr val="accent2">
              <a:hueOff val="1441352"/>
              <a:satOff val="-1531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A8FB7-2E20-45F1-BC18-44C7E81910D6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ان يحلل الطالبة سبب استمرارية وعودة الدولة السعودية ثلاث مرات</a:t>
          </a:r>
          <a:endParaRPr lang="en-US" sz="2400" b="1" kern="1200" dirty="0"/>
        </a:p>
      </dsp:txBody>
      <dsp:txXfrm>
        <a:off x="0" y="2076052"/>
        <a:ext cx="6900512" cy="692017"/>
      </dsp:txXfrm>
    </dsp:sp>
    <dsp:sp modelId="{2ADFD112-173D-4077-8384-F2C5B2501D5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1921803"/>
            <a:satOff val="-2041"/>
            <a:lumOff val="1569"/>
            <a:alphaOff val="0"/>
          </a:schemeClr>
        </a:solidFill>
        <a:ln w="15875" cap="flat" cmpd="sng" algn="ctr">
          <a:solidFill>
            <a:schemeClr val="accent2">
              <a:hueOff val="1921803"/>
              <a:satOff val="-2041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92DCF-CBA0-44DB-B310-8EAC718BE498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ان تعرف معنى </a:t>
          </a:r>
          <a:r>
            <a:rPr lang="ar-SA" sz="2400" b="1" kern="1200" dirty="0" err="1"/>
            <a:t>التحقيب</a:t>
          </a:r>
          <a:r>
            <a:rPr lang="ar-SA" sz="2400" b="1" kern="1200" dirty="0"/>
            <a:t> </a:t>
          </a:r>
          <a:endParaRPr lang="en-US" sz="2400" b="1" kern="1200" dirty="0"/>
        </a:p>
      </dsp:txBody>
      <dsp:txXfrm>
        <a:off x="0" y="2768070"/>
        <a:ext cx="6900512" cy="692017"/>
      </dsp:txXfrm>
    </dsp:sp>
    <dsp:sp modelId="{68945D68-80B8-48E2-BD84-0B3F875CDEDC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2402254"/>
            <a:satOff val="-2551"/>
            <a:lumOff val="1961"/>
            <a:alphaOff val="0"/>
          </a:schemeClr>
        </a:solidFill>
        <a:ln w="15875" cap="flat" cmpd="sng" algn="ctr">
          <a:solidFill>
            <a:schemeClr val="accent2">
              <a:hueOff val="2402254"/>
              <a:satOff val="-2551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55EEB-7787-4D15-B2A1-F69E5F7526E4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ان تلخص مهارة المقارنة</a:t>
          </a:r>
          <a:endParaRPr lang="en-US" sz="2400" b="1" kern="1200" dirty="0"/>
        </a:p>
      </dsp:txBody>
      <dsp:txXfrm>
        <a:off x="0" y="3460088"/>
        <a:ext cx="6900512" cy="692017"/>
      </dsp:txXfrm>
    </dsp:sp>
    <dsp:sp modelId="{B53F5E16-77A0-45E1-8112-45356D4E5BA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2882704"/>
            <a:satOff val="-3062"/>
            <a:lumOff val="2353"/>
            <a:alphaOff val="0"/>
          </a:schemeClr>
        </a:solidFill>
        <a:ln w="15875" cap="flat" cmpd="sng" algn="ctr">
          <a:solidFill>
            <a:schemeClr val="accent2">
              <a:hueOff val="2882704"/>
              <a:satOff val="-3062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21C98-4D81-473B-8EFC-DDC593C55B93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ان توضح معرفة السياق من المهارات المهمة</a:t>
          </a:r>
          <a:r>
            <a:rPr lang="ar-SA" sz="2400" b="1" kern="1200" dirty="0">
              <a:latin typeface="The Serif Hand Black"/>
            </a:rPr>
            <a:t> </a:t>
          </a:r>
          <a:endParaRPr lang="en-US" sz="2400" b="1" kern="1200" dirty="0"/>
        </a:p>
      </dsp:txBody>
      <dsp:txXfrm>
        <a:off x="0" y="4152105"/>
        <a:ext cx="6900512" cy="692017"/>
      </dsp:txXfrm>
    </dsp:sp>
    <dsp:sp modelId="{9E199E2A-2BDE-4439-AB9C-79381CD22E0D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276B9-9185-40A1-A72B-98CF4CAF6617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ان تبحث الطالبة في العصور التاريخية </a:t>
          </a:r>
          <a:endParaRPr lang="en-US" sz="2400" b="1" kern="1200" dirty="0"/>
        </a:p>
      </dsp:txBody>
      <dsp:txXfrm>
        <a:off x="0" y="4844123"/>
        <a:ext cx="6900512" cy="6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2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1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2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1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39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6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3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5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9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5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0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r-SA" sz="5800">
                <a:cs typeface="Tahoma"/>
              </a:rPr>
              <a:t>السلام عليكم ورحمة الله وبركاته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ar-SA" dirty="0" err="1"/>
              <a:t>ا</a:t>
            </a:r>
            <a:r>
              <a:rPr lang="ar-SA" sz="3600" b="1" dirty="0" err="1"/>
              <a:t>ليوم:الاثنين</a:t>
            </a:r>
            <a:r>
              <a:rPr lang="ar-SA" sz="3600" b="1" dirty="0"/>
              <a:t> </a:t>
            </a:r>
          </a:p>
          <a:p>
            <a:r>
              <a:rPr lang="ar-SA" sz="3600" b="1" dirty="0"/>
              <a:t>التاريخ :26/1</a:t>
            </a:r>
          </a:p>
          <a:p>
            <a:r>
              <a:rPr lang="ar-SA" sz="3600" b="1" dirty="0"/>
              <a:t>المادة :تاريخ</a:t>
            </a:r>
            <a:r>
              <a:rPr lang="ar-SA" dirty="0"/>
              <a:t> 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6C43589-2F22-4F84-9F4A-BEA6AFF2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4654296" y="1383148"/>
            <a:ext cx="7214616" cy="40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4B8BD3-4CB1-4BC5-A49D-52DBDF1D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372662"/>
            <a:ext cx="6241816" cy="91152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z="4800" dirty="0">
                <a:cs typeface="Arial"/>
              </a:rPr>
              <a:t>فسري التفسير الذي يطرحه الباحث يظل رأيا </a:t>
            </a:r>
            <a:r>
              <a:rPr lang="ar-SA" sz="4800" err="1">
                <a:cs typeface="Arial"/>
              </a:rPr>
              <a:t>ولايمكن</a:t>
            </a:r>
            <a:r>
              <a:rPr lang="ar-SA" sz="4800" dirty="0">
                <a:cs typeface="Arial"/>
              </a:rPr>
              <a:t> ان </a:t>
            </a:r>
            <a:r>
              <a:rPr lang="ar-SA" sz="4800" err="1">
                <a:cs typeface="Arial"/>
              </a:rPr>
              <a:t>يعدحقيقة</a:t>
            </a:r>
            <a:r>
              <a:rPr lang="ar-SA" sz="4800" dirty="0">
                <a:cs typeface="Arial"/>
              </a:rPr>
              <a:t> تاريخية؟</a:t>
            </a:r>
            <a:endParaRPr lang="ar-SA" sz="4800" dirty="0"/>
          </a:p>
        </p:txBody>
      </p:sp>
      <p:pic>
        <p:nvPicPr>
          <p:cNvPr id="8" name="صورة 8" descr="كومة من الملفات الملونة">
            <a:extLst>
              <a:ext uri="{FF2B5EF4-FFF2-40B4-BE49-F238E27FC236}">
                <a16:creationId xmlns:a16="http://schemas.microsoft.com/office/drawing/2014/main" id="{5001B4E2-FA15-4830-B752-35A870186F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954" r="31954"/>
          <a:stretch/>
        </p:blipFill>
        <p:spPr/>
      </p:pic>
    </p:spTree>
    <p:extLst>
      <p:ext uri="{BB962C8B-B14F-4D97-AF65-F5344CB8AC3E}">
        <p14:creationId xmlns:p14="http://schemas.microsoft.com/office/powerpoint/2010/main" val="54906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67035064-28E9-4236-8A1F-271BC037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08" y="277930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r-SA" dirty="0">
                <a:cs typeface="Arial"/>
              </a:rPr>
              <a:t>ابحثي في مصادر التعلم عن العصور التاريخية .عصر </a:t>
            </a:r>
            <a:r>
              <a:rPr lang="ar-SA" dirty="0" err="1">
                <a:cs typeface="Arial"/>
              </a:rPr>
              <a:t>ماقبل</a:t>
            </a:r>
            <a:r>
              <a:rPr lang="ar-SA" dirty="0">
                <a:cs typeface="Arial"/>
              </a:rPr>
              <a:t> التاريخ والعصور القديمة ؟</a:t>
            </a:r>
            <a:endParaRPr lang="ar-S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AFFB228-0222-40E7-AAAC-D5B30C9967FF}"/>
              </a:ext>
            </a:extLst>
          </p:cNvPr>
          <p:cNvSpPr txBox="1"/>
          <p:nvPr/>
        </p:nvSpPr>
        <p:spPr>
          <a:xfrm>
            <a:off x="5930301" y="134392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-SA" sz="5400" dirty="0">
                <a:cs typeface="Times New Roman"/>
              </a:rPr>
              <a:t>الواجب</a:t>
            </a:r>
          </a:p>
        </p:txBody>
      </p:sp>
    </p:spTree>
    <p:extLst>
      <p:ext uri="{BB962C8B-B14F-4D97-AF65-F5344CB8AC3E}">
        <p14:creationId xmlns:p14="http://schemas.microsoft.com/office/powerpoint/2010/main" val="119960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5EED69-36D3-4FC0-B80C-6EBE0C25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ar-SA" sz="6000"/>
              <a:t>اهداف الدرس</a:t>
            </a:r>
          </a:p>
        </p:txBody>
      </p:sp>
      <p:graphicFrame>
        <p:nvGraphicFramePr>
          <p:cNvPr id="12" name="عنصر نائب للمحتوى 2">
            <a:extLst>
              <a:ext uri="{FF2B5EF4-FFF2-40B4-BE49-F238E27FC236}">
                <a16:creationId xmlns:a16="http://schemas.microsoft.com/office/drawing/2014/main" id="{19871173-D556-45C3-BD16-45FEC93B4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1021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92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B5F3A4-707A-41CD-BA4B-2B19D0B1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برايك ماهي الأسس المتعلقة بمهارات </a:t>
            </a:r>
            <a:r>
              <a:rPr lang="ar-SA" dirty="0" err="1"/>
              <a:t>التفكيرفي</a:t>
            </a:r>
            <a:r>
              <a:rPr lang="ar-SA" dirty="0"/>
              <a:t> التاريخ 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76CD71-4AFC-4AFC-9207-FDF9FAB92BF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50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B79D876-BCFB-48E8-A406-A9DDB58B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33C98B-90F1-4F12-9D4E-46E1A234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E280E46-8051-47EB-B874-1EFDEE2E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r-SA" sz="5000">
                <a:cs typeface="Arial"/>
              </a:rPr>
              <a:t>مثلي </a:t>
            </a:r>
            <a:r>
              <a:rPr lang="ar-SA" sz="5000" err="1">
                <a:cs typeface="Arial"/>
              </a:rPr>
              <a:t>لحواداث</a:t>
            </a:r>
            <a:r>
              <a:rPr lang="ar-SA" sz="5000">
                <a:cs typeface="Arial"/>
              </a:rPr>
              <a:t> تاريخية كانت نتيجة لسبب مباشر؟</a:t>
            </a:r>
            <a:endParaRPr lang="ar-SA" sz="500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4256FEDC-746C-45BC-9AF9-4F33D2165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1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757C15-719E-4056-AAA0-30888043C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548" y="735320"/>
            <a:ext cx="6657519" cy="3154551"/>
          </a:xfrm>
        </p:spPr>
        <p:txBody>
          <a:bodyPr/>
          <a:lstStyle/>
          <a:p>
            <a:r>
              <a:rPr lang="ar-SA" dirty="0">
                <a:cs typeface="Arial"/>
              </a:rPr>
              <a:t>عللي :اعتنى المؤرخون بموضوع السبب </a:t>
            </a:r>
            <a:r>
              <a:rPr lang="ar-SA" dirty="0" err="1">
                <a:cs typeface="Arial"/>
              </a:rPr>
              <a:t>والنتيجةفي</a:t>
            </a:r>
            <a:r>
              <a:rPr lang="ar-SA" dirty="0">
                <a:cs typeface="Arial"/>
              </a:rPr>
              <a:t> كتابتهم ؟</a:t>
            </a:r>
          </a:p>
        </p:txBody>
      </p:sp>
    </p:spTree>
    <p:extLst>
      <p:ext uri="{BB962C8B-B14F-4D97-AF65-F5344CB8AC3E}">
        <p14:creationId xmlns:p14="http://schemas.microsoft.com/office/powerpoint/2010/main" val="383363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333319B1-3B51-4DDF-94DE-2BF146A6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2086791"/>
            <a:ext cx="6815669" cy="29388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 err="1"/>
              <a:t>السبب</a:t>
            </a:r>
            <a:r>
              <a:rPr lang="en-US" sz="3400" b="1" dirty="0"/>
              <a:t> </a:t>
            </a:r>
            <a:r>
              <a:rPr lang="en-US" sz="3400" b="1" dirty="0" err="1"/>
              <a:t>في</a:t>
            </a:r>
            <a:r>
              <a:rPr lang="en-US" sz="3400" b="1" dirty="0"/>
              <a:t> </a:t>
            </a:r>
            <a:r>
              <a:rPr lang="en-US" sz="3400" b="1" dirty="0" err="1"/>
              <a:t>ذلك</a:t>
            </a:r>
            <a:r>
              <a:rPr lang="en-US" sz="3400" b="1" dirty="0"/>
              <a:t> </a:t>
            </a:r>
            <a:r>
              <a:rPr lang="en-US" sz="3400" b="1" dirty="0" err="1"/>
              <a:t>لان</a:t>
            </a:r>
            <a:r>
              <a:rPr lang="en-US" sz="3400" b="1" dirty="0"/>
              <a:t> </a:t>
            </a:r>
            <a:r>
              <a:rPr lang="en-US" sz="3400" b="1" dirty="0" err="1"/>
              <a:t>يعطي</a:t>
            </a:r>
            <a:r>
              <a:rPr lang="en-US" sz="3400" b="1" dirty="0"/>
              <a:t> </a:t>
            </a:r>
            <a:r>
              <a:rPr lang="en-US" sz="3400" b="1" dirty="0" err="1"/>
              <a:t>مزيدا</a:t>
            </a:r>
            <a:r>
              <a:rPr lang="en-US" sz="3400" b="1" dirty="0"/>
              <a:t> </a:t>
            </a:r>
            <a:r>
              <a:rPr lang="en-US" sz="3400" b="1" dirty="0" err="1"/>
              <a:t>من</a:t>
            </a:r>
            <a:r>
              <a:rPr lang="en-US" sz="3400" b="1" dirty="0"/>
              <a:t> </a:t>
            </a:r>
            <a:r>
              <a:rPr lang="en-US" sz="3400" b="1" dirty="0" err="1"/>
              <a:t>العلم</a:t>
            </a:r>
            <a:r>
              <a:rPr lang="en-US" sz="3400" b="1" dirty="0"/>
              <a:t> </a:t>
            </a:r>
            <a:r>
              <a:rPr lang="en-US" sz="3400" b="1" dirty="0" err="1"/>
              <a:t>والمعرفة</a:t>
            </a:r>
            <a:r>
              <a:rPr lang="en-US" sz="3400" b="1" dirty="0"/>
              <a:t> </a:t>
            </a:r>
            <a:r>
              <a:rPr lang="en-US" sz="3400" b="1" dirty="0" err="1"/>
              <a:t>والحكم</a:t>
            </a:r>
            <a:r>
              <a:rPr lang="en-US" sz="3400" b="1" dirty="0"/>
              <a:t> </a:t>
            </a:r>
            <a:r>
              <a:rPr lang="en-US" sz="3400" b="1" dirty="0" err="1"/>
              <a:t>على</a:t>
            </a:r>
            <a:r>
              <a:rPr lang="en-US" sz="3400" b="1" dirty="0"/>
              <a:t> </a:t>
            </a:r>
            <a:r>
              <a:rPr lang="en-US" sz="3400" b="1" dirty="0" err="1"/>
              <a:t>الحواداث</a:t>
            </a:r>
            <a:r>
              <a:rPr lang="en-US" sz="3400" b="1" dirty="0"/>
              <a:t>    </a:t>
            </a:r>
            <a:br>
              <a:rPr lang="en-US" sz="3400" b="1" dirty="0"/>
            </a:br>
            <a:r>
              <a:rPr lang="en-US" sz="3400" b="1" dirty="0" err="1"/>
              <a:t>مثال</a:t>
            </a:r>
            <a:r>
              <a:rPr lang="en-US" sz="3400" b="1" dirty="0"/>
              <a:t> </a:t>
            </a:r>
            <a:r>
              <a:rPr lang="en-US" sz="3400" b="1" dirty="0" err="1"/>
              <a:t>الحرب</a:t>
            </a:r>
            <a:r>
              <a:rPr lang="en-US" sz="3400" b="1" dirty="0"/>
              <a:t> </a:t>
            </a:r>
            <a:r>
              <a:rPr lang="en-US" sz="3400" b="1" dirty="0" err="1"/>
              <a:t>العالمية</a:t>
            </a:r>
            <a:r>
              <a:rPr lang="en-US" sz="3400" b="1" dirty="0"/>
              <a:t> </a:t>
            </a:r>
            <a:r>
              <a:rPr lang="en-US" sz="3400" b="1" dirty="0" err="1"/>
              <a:t>الأولى</a:t>
            </a:r>
            <a:r>
              <a:rPr lang="en-US" sz="3400" b="1" dirty="0"/>
              <a:t> </a:t>
            </a:r>
            <a:r>
              <a:rPr lang="en-US" sz="3400" b="1" dirty="0" err="1"/>
              <a:t>وسبب</a:t>
            </a:r>
            <a:r>
              <a:rPr lang="en-US" sz="3400" b="1" dirty="0"/>
              <a:t> </a:t>
            </a:r>
            <a:r>
              <a:rPr lang="en-US" sz="3400" b="1" dirty="0" err="1"/>
              <a:t>اندلاعها</a:t>
            </a:r>
            <a:r>
              <a:rPr lang="en-US" sz="3400" b="1" dirty="0"/>
              <a:t>  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391C5C-BF5F-4AF3-88BD-08512A3AFF6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-SA"/>
              <a:t>انقر لإضافة نص</a:t>
            </a:r>
          </a:p>
        </p:txBody>
      </p:sp>
    </p:spTree>
    <p:extLst>
      <p:ext uri="{BB962C8B-B14F-4D97-AF65-F5344CB8AC3E}">
        <p14:creationId xmlns:p14="http://schemas.microsoft.com/office/powerpoint/2010/main" val="37748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0F050F-F936-4F16-B4E6-5D6CB99E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Arial"/>
              </a:rPr>
              <a:t>ا</a:t>
            </a:r>
            <a:r>
              <a:rPr lang="ar-SA" sz="3600" dirty="0">
                <a:cs typeface="Arial"/>
              </a:rPr>
              <a:t>عتنى المؤرخون بمسالة </a:t>
            </a:r>
            <a:r>
              <a:rPr lang="ar-SA" sz="3600" dirty="0" err="1">
                <a:cs typeface="Arial"/>
              </a:rPr>
              <a:t>التحقيب</a:t>
            </a:r>
            <a:r>
              <a:rPr lang="ar-SA" sz="3600" dirty="0">
                <a:cs typeface="Arial"/>
              </a:rPr>
              <a:t> </a:t>
            </a:r>
            <a:r>
              <a:rPr lang="ar-SA" sz="3600" dirty="0" err="1">
                <a:cs typeface="Arial"/>
              </a:rPr>
              <a:t>ماالمقصود</a:t>
            </a:r>
            <a:r>
              <a:rPr lang="ar-SA" sz="3600" dirty="0">
                <a:cs typeface="Arial"/>
              </a:rPr>
              <a:t> </a:t>
            </a:r>
            <a:r>
              <a:rPr lang="ar-SA" sz="3600" dirty="0" err="1">
                <a:cs typeface="Arial"/>
              </a:rPr>
              <a:t>بالتحقيب</a:t>
            </a:r>
            <a:r>
              <a:rPr lang="ar-SA" sz="3600" dirty="0">
                <a:cs typeface="Arial"/>
              </a:rPr>
              <a:t> ومع التمثيل ؟</a:t>
            </a:r>
          </a:p>
        </p:txBody>
      </p:sp>
      <p:pic>
        <p:nvPicPr>
          <p:cNvPr id="6" name="صورة 6" descr="زهرة فرانجيباني">
            <a:extLst>
              <a:ext uri="{FF2B5EF4-FFF2-40B4-BE49-F238E27FC236}">
                <a16:creationId xmlns:a16="http://schemas.microsoft.com/office/drawing/2014/main" id="{6878777D-EEC2-4563-91EC-7CA95B38C2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618" r="28618"/>
          <a:stretch/>
        </p:blipFill>
        <p:spPr/>
      </p:pic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8CC0F5-3068-4BBE-B8C5-1F17CCA07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657998"/>
            <a:ext cx="6241816" cy="1699404"/>
          </a:xfrm>
        </p:spPr>
        <p:txBody>
          <a:bodyPr>
            <a:normAutofit fontScale="92500"/>
          </a:bodyPr>
          <a:lstStyle/>
          <a:p>
            <a:r>
              <a:rPr lang="ar-SA" sz="4300" dirty="0">
                <a:cs typeface="Times New Roman"/>
              </a:rPr>
              <a:t>تعد المقارنة من </a:t>
            </a:r>
            <a:r>
              <a:rPr lang="ar-SA" sz="4300" dirty="0" err="1">
                <a:cs typeface="Times New Roman"/>
              </a:rPr>
              <a:t>مهارت</a:t>
            </a:r>
            <a:r>
              <a:rPr lang="ar-SA" sz="4300" dirty="0">
                <a:cs typeface="Times New Roman"/>
              </a:rPr>
              <a:t> قراءة التاريخ صفي تلك المهارة مع التوضيح؟</a:t>
            </a:r>
            <a:r>
              <a:rPr lang="ar-SA" sz="4800" dirty="0"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8105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7C0B39-A028-4D58-A26C-0C71E2D2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698470"/>
          </a:xfrm>
        </p:spPr>
        <p:txBody>
          <a:bodyPr>
            <a:normAutofit/>
          </a:bodyPr>
          <a:lstStyle/>
          <a:p>
            <a:r>
              <a:rPr lang="ar-SA" dirty="0">
                <a:cs typeface="Arial"/>
              </a:rPr>
              <a:t>فكري سبب استمرار الدولة السعودية وعودتها ثلاث مرات؟ </a:t>
            </a:r>
          </a:p>
        </p:txBody>
      </p:sp>
    </p:spTree>
    <p:extLst>
      <p:ext uri="{BB962C8B-B14F-4D97-AF65-F5344CB8AC3E}">
        <p14:creationId xmlns:p14="http://schemas.microsoft.com/office/powerpoint/2010/main" val="104360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EE3A0F-E37E-4D21-B35B-145E63D1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5" y="791154"/>
            <a:ext cx="7248232" cy="4347711"/>
          </a:xfrm>
        </p:spPr>
        <p:txBody>
          <a:bodyPr>
            <a:normAutofit fontScale="90000"/>
          </a:bodyPr>
          <a:lstStyle/>
          <a:p>
            <a:r>
              <a:rPr lang="ar-SA" dirty="0">
                <a:cs typeface="Arial"/>
              </a:rPr>
              <a:t>ا</a:t>
            </a:r>
            <a:r>
              <a:rPr lang="ar-SA" sz="5300" dirty="0">
                <a:cs typeface="Arial"/>
              </a:rPr>
              <a:t>لسياق:</a:t>
            </a:r>
            <a:br>
              <a:rPr lang="ar-SA" sz="5300" dirty="0">
                <a:cs typeface="Arial"/>
              </a:rPr>
            </a:br>
            <a:r>
              <a:rPr lang="ar-SA" sz="5300" dirty="0">
                <a:cs typeface="Arial"/>
              </a:rPr>
              <a:t>من المهارات المهمة ولاسيما في معرفة موقع  حادثة ما من اطار تاريخي عام</a:t>
            </a:r>
            <a:br>
              <a:rPr lang="en-US" dirty="0"/>
            </a:br>
            <a:br>
              <a:rPr lang="en-US" dirty="0"/>
            </a:br>
            <a:r>
              <a:rPr lang="ar-SA" sz="5300" dirty="0">
                <a:cs typeface="Arial"/>
              </a:rPr>
              <a:t>مثال : </a:t>
            </a:r>
            <a:r>
              <a:rPr lang="ar-SA" sz="5300" dirty="0" err="1">
                <a:cs typeface="Arial"/>
              </a:rPr>
              <a:t>سنةالرحمة</a:t>
            </a:r>
            <a:r>
              <a:rPr lang="ar-SA" sz="5300" dirty="0">
                <a:cs typeface="Arial"/>
              </a:rPr>
              <a:t>    </a:t>
            </a:r>
            <a:r>
              <a:rPr lang="ar-SA" dirty="0">
                <a:cs typeface="Arial"/>
              </a:rPr>
              <a:t> </a:t>
            </a:r>
            <a:endParaRPr lang="ar-SA">
              <a:cs typeface="Arial"/>
            </a:endParaRPr>
          </a:p>
        </p:txBody>
      </p:sp>
      <p:pic>
        <p:nvPicPr>
          <p:cNvPr id="5" name="صورة 5" descr="صورة تحتوي على خارجي, قديم, صورة فوتوغرافية, مجموعة&#10;&#10;تم إنشاء الوصف تلقائياً">
            <a:extLst>
              <a:ext uri="{FF2B5EF4-FFF2-40B4-BE49-F238E27FC236}">
                <a16:creationId xmlns:a16="http://schemas.microsoft.com/office/drawing/2014/main" id="{87FDE3C0-0603-4269-AB93-5D4287BA2B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427" r="25427"/>
          <a:stretch/>
        </p:blipFill>
        <p:spPr>
          <a:xfrm>
            <a:off x="7893548" y="1041400"/>
            <a:ext cx="3264630" cy="5091501"/>
          </a:xfrm>
        </p:spPr>
      </p:pic>
    </p:spTree>
    <p:extLst>
      <p:ext uri="{BB962C8B-B14F-4D97-AF65-F5344CB8AC3E}">
        <p14:creationId xmlns:p14="http://schemas.microsoft.com/office/powerpoint/2010/main" val="1454304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97D7A3E6F9F47BB38A5330CFCE6F7" ma:contentTypeVersion="2" ma:contentTypeDescription="Create a new document." ma:contentTypeScope="" ma:versionID="b5d17e42517a0128f294c30bc1ca3c63">
  <xsd:schema xmlns:xsd="http://www.w3.org/2001/XMLSchema" xmlns:xs="http://www.w3.org/2001/XMLSchema" xmlns:p="http://schemas.microsoft.com/office/2006/metadata/properties" xmlns:ns2="ee4a4d9b-0493-474e-9f0b-038e3505c4b5" targetNamespace="http://schemas.microsoft.com/office/2006/metadata/properties" ma:root="true" ma:fieldsID="36b3ec717e5153d4933216d363918e15" ns2:_="">
    <xsd:import namespace="ee4a4d9b-0493-474e-9f0b-038e3505c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4d9b-0493-474e-9f0b-038e3505c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B28094-FF7F-490F-BE7F-645075992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D0CA97-E48C-43A7-9F4F-FC9E88F9B6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07617F-86DF-4327-B890-55D513AA5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a4d9b-0493-474e-9f0b-038e3505c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11</Slides>
  <Notes>0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Organic</vt:lpstr>
      <vt:lpstr>السلام عليكم ورحمة الله وبركاته</vt:lpstr>
      <vt:lpstr>اهداف الدرس</vt:lpstr>
      <vt:lpstr>برايك ماهي الأسس المتعلقة بمهارات التفكيرفي التاريخ ؟</vt:lpstr>
      <vt:lpstr>مثلي لحواداث تاريخية كانت نتيجة لسبب مباشر؟</vt:lpstr>
      <vt:lpstr>عللي :اعتنى المؤرخون بموضوع السبب والنتيجةفي كتابتهم ؟</vt:lpstr>
      <vt:lpstr>السبب في ذلك لان يعطي مزيدا من العلم والمعرفة والحكم على الحواداث     مثال الحرب العالمية الأولى وسبب اندلاعها  </vt:lpstr>
      <vt:lpstr>اعتنى المؤرخون بمسالة التحقيب ماالمقصود بالتحقيب ومع التمثيل ؟</vt:lpstr>
      <vt:lpstr>فكري سبب استمرار الدولة السعودية وعودتها ثلاث مرات؟ </vt:lpstr>
      <vt:lpstr>السياق: من المهارات المهمة ولاسيما في معرفة موقع  حادثة ما من اطار تاريخي عام  مثال : سنةالرحمة     </vt:lpstr>
      <vt:lpstr>فسري التفسير الذي يطرحه الباحث يظل رأيا ولايمكن ان يعدحقيقة تاريخية؟</vt:lpstr>
      <vt:lpstr>ابحثي في مصادر التعلم عن العصور التاريخية .عصر ماقبل التاريخ والعصور القديمة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/>
  <cp:revision>493</cp:revision>
  <dcterms:created xsi:type="dcterms:W3CDTF">2020-09-13T20:20:00Z</dcterms:created>
  <dcterms:modified xsi:type="dcterms:W3CDTF">2020-09-13T21:51:26Z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0x0101001E397D7A3E6F9F47BB38A5330CFCE6F7</vt:lpwstr>
  </property>
</Properties>
</file>