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sldIdLst>
    <p:sldId id="291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314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90" d="100"/>
          <a:sy n="9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299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330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17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90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70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701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9821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53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177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376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28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33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5.wdp"/><Relationship Id="rId7" Type="http://schemas.microsoft.com/office/2007/relationships/hdphoto" Target="../media/hdphoto2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microsoft.com/office/2007/relationships/hdphoto" Target="../media/hdphoto29.wdp"/><Relationship Id="rId5" Type="http://schemas.microsoft.com/office/2007/relationships/hdphoto" Target="../media/hdphoto26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2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1.wdp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3.wdp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5.wdp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7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9.wdp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45.wdp"/><Relationship Id="rId3" Type="http://schemas.microsoft.com/office/2007/relationships/hdphoto" Target="../media/hdphoto40.wdp"/><Relationship Id="rId7" Type="http://schemas.microsoft.com/office/2007/relationships/hdphoto" Target="../media/hdphoto42.wdp"/><Relationship Id="rId12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microsoft.com/office/2007/relationships/hdphoto" Target="../media/hdphoto44.wdp"/><Relationship Id="rId5" Type="http://schemas.microsoft.com/office/2007/relationships/hdphoto" Target="../media/hdphoto41.wdp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microsoft.com/office/2007/relationships/hdphoto" Target="../media/hdphoto4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7.wdp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8.wdp"/><Relationship Id="rId7" Type="http://schemas.microsoft.com/office/2007/relationships/hdphoto" Target="../media/hdphoto50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microsoft.com/office/2007/relationships/hdphoto" Target="../media/hdphoto49.wdp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2.wdp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4.wdp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6.wdp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7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8.wdp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9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21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4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2581341" y="1879599"/>
            <a:ext cx="1929749" cy="14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7717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4957458" y="2924944"/>
            <a:ext cx="1270726" cy="1213341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589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89657" y="2981493"/>
            <a:ext cx="3634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1</a:t>
            </a:r>
            <a:endParaRPr lang="ar-SA" sz="96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219179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220502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30" y="1079607"/>
            <a:ext cx="4695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25" y="1106201"/>
            <a:ext cx="5101536" cy="181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64" y="2796870"/>
            <a:ext cx="6391888" cy="178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38" y="4752015"/>
            <a:ext cx="2529830" cy="19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19" y="4853707"/>
            <a:ext cx="4317037" cy="18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419872" y="1580599"/>
            <a:ext cx="5245552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Hello, hello, hello. </a:t>
            </a:r>
          </a:p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are you ? </a:t>
            </a:r>
            <a:endParaRPr lang="ar-SA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236441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237764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4773"/>
            <a:ext cx="3944938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7" y="4076675"/>
            <a:ext cx="813479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1281174" y="3977188"/>
            <a:ext cx="746729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ar-SA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192308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78" y="1062633"/>
            <a:ext cx="506730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51" y="1772816"/>
            <a:ext cx="6548633" cy="48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1778314" y="1844824"/>
            <a:ext cx="58900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Hello ! How  are  you ?</a:t>
            </a:r>
            <a:endParaRPr lang="ar-SA" sz="36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192308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3715"/>
            <a:ext cx="3409950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" y="3913609"/>
            <a:ext cx="823183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1353182" y="3789040"/>
            <a:ext cx="746729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192308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59" y="980728"/>
            <a:ext cx="4991100" cy="9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4807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547664" y="2132856"/>
            <a:ext cx="61206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Orange , green , purple , </a:t>
            </a:r>
          </a:p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white , brown </a:t>
            </a:r>
            <a:endParaRPr lang="ar-SA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336324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337647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2330"/>
            <a:ext cx="3448050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8" y="4254599"/>
            <a:ext cx="7981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1209166" y="4221088"/>
            <a:ext cx="74672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226777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228100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09" y="943189"/>
            <a:ext cx="51054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74"/>
          <a:stretch/>
        </p:blipFill>
        <p:spPr bwMode="auto">
          <a:xfrm>
            <a:off x="4828259" y="1735277"/>
            <a:ext cx="3416149" cy="82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40290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2625849" cy="171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7433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13" y="4077072"/>
            <a:ext cx="3051795" cy="237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971600" y="1916832"/>
            <a:ext cx="36863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 is  pink . </a:t>
            </a:r>
            <a:endParaRPr lang="ar-SA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846062" y="1700808"/>
            <a:ext cx="36863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black . </a:t>
            </a:r>
            <a:endParaRPr lang="ar-SA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389678" y="5229200"/>
            <a:ext cx="37557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purple. </a:t>
            </a:r>
            <a:endParaRPr lang="ar-SA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264316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265639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4338"/>
            <a:ext cx="3448050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5657"/>
            <a:ext cx="820891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1115616" y="4285545"/>
            <a:ext cx="74672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ar-S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19059" y="239808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446733" y="2411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93" y="956220"/>
            <a:ext cx="4610100" cy="57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2284"/>
            <a:ext cx="6048672" cy="506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10992"/>
            <a:ext cx="1686750" cy="18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043608" y="1678156"/>
            <a:ext cx="554461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Aa   Bb    Cc  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Dd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Ee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Ff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Gg 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Hh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Ii</a:t>
            </a:r>
          </a:p>
          <a:p>
            <a:pPr algn="l" rtl="0"/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Jj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Kk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Ll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Mm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Nn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Pp 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Qq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Rr </a:t>
            </a:r>
          </a:p>
          <a:p>
            <a:pPr algn="l" rtl="0"/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Ss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Tt 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Uu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Vv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Ww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Xx 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Yy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Zz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264316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265639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0865"/>
            <a:ext cx="33718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2" y="3976092"/>
            <a:ext cx="8125274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1353182" y="3833172"/>
            <a:ext cx="746729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193631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6322"/>
            <a:ext cx="7668914" cy="46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>
            <a:off x="1518741" y="1697385"/>
            <a:ext cx="5575443" cy="75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264316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265639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24744"/>
            <a:ext cx="7266401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8" y="2132856"/>
            <a:ext cx="769117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275856" y="2381979"/>
            <a:ext cx="56166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My name’s Mona. </a:t>
            </a:r>
            <a:endParaRPr lang="ar-SA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077990" y="4149080"/>
            <a:ext cx="40944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</a:t>
            </a:r>
          </a:p>
          <a:p>
            <a:pPr algn="l" rtl="0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Name card .</a:t>
            </a:r>
            <a:endParaRPr lang="ar-SA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360112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361435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41" y="1366002"/>
            <a:ext cx="4222526" cy="69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9" y="2156644"/>
            <a:ext cx="7915275" cy="422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 rot="304211">
            <a:off x="2036653" y="3553581"/>
            <a:ext cx="4290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7200" dirty="0">
                <a:solidFill>
                  <a:srgbClr val="FF0000"/>
                </a:solidFill>
                <a:latin typeface="Comic Sans MS" pitchFamily="66" charset="0"/>
              </a:rPr>
              <a:t>FAHAD</a:t>
            </a:r>
            <a:endParaRPr lang="ar-SA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241780" y="336324"/>
            <a:ext cx="3354556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233433" y="337647"/>
            <a:ext cx="269049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3409950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0" y="4082008"/>
            <a:ext cx="810686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971600" y="4005064"/>
            <a:ext cx="746729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19144" y="1340768"/>
            <a:ext cx="4905711" cy="4176464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See you later </a:t>
            </a:r>
          </a:p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Goodbye </a:t>
            </a:r>
          </a:p>
          <a:p>
            <a:pPr algn="ctr" rtl="0">
              <a:buNone/>
            </a:pP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Teacher :</a:t>
            </a:r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Badr Sayid Al-Shehri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A2C7F4-E81F-448C-98B9-BE5F60EF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76" y="2780928"/>
            <a:ext cx="1910205" cy="36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319076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319076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06173"/>
            <a:ext cx="1614487" cy="167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92" y="1133583"/>
            <a:ext cx="1443037" cy="162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46" y="2848578"/>
            <a:ext cx="19145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95" y="3789040"/>
            <a:ext cx="630354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1763688" y="3914485"/>
            <a:ext cx="15121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6" name="شكل بيضاوي 15"/>
          <p:cNvSpPr/>
          <p:nvPr/>
        </p:nvSpPr>
        <p:spPr>
          <a:xfrm>
            <a:off x="3932808" y="4922597"/>
            <a:ext cx="15121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6084168" y="3914485"/>
            <a:ext cx="15121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1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" grpId="0" animBg="1"/>
      <p:bldP spid="1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264316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265639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00" y="1124744"/>
            <a:ext cx="3514725" cy="7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54079"/>
            <a:ext cx="2353617" cy="179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88" y="1561652"/>
            <a:ext cx="2152305" cy="193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50" y="3695009"/>
            <a:ext cx="2230225" cy="218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24967"/>
            <a:ext cx="2152305" cy="215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308782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310105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52" y="1241218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41" y="1764409"/>
            <a:ext cx="7402108" cy="404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H="1">
            <a:off x="2339752" y="2393346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1947704" y="3617482"/>
            <a:ext cx="32004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279703" y="2573366"/>
            <a:ext cx="311364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5148064" y="3905514"/>
            <a:ext cx="1432565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4591067" y="2573366"/>
            <a:ext cx="0" cy="54006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2771800" y="2564904"/>
            <a:ext cx="1080120" cy="230425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5508104" y="2564904"/>
            <a:ext cx="1072525" cy="242073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192308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22" y="980728"/>
            <a:ext cx="5067300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06" y="1570141"/>
            <a:ext cx="5939207" cy="178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41" y="3273325"/>
            <a:ext cx="6453619" cy="303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145270" y="3284984"/>
            <a:ext cx="48029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What</a:t>
            </a:r>
            <a:r>
              <a:rPr lang="el-GR" sz="3600" b="1" dirty="0">
                <a:solidFill>
                  <a:srgbClr val="FF0000"/>
                </a:solidFill>
                <a:latin typeface="Calibri"/>
              </a:rPr>
              <a:t>΄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s your name? 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1800" y="4078813"/>
            <a:ext cx="4248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cs typeface="+mj-cs"/>
              </a:rPr>
              <a:t>My name</a:t>
            </a:r>
            <a:r>
              <a:rPr lang="el-GR" sz="3600" b="1" dirty="0">
                <a:solidFill>
                  <a:srgbClr val="FF0000"/>
                </a:solidFill>
                <a:latin typeface="Calibri"/>
                <a:cs typeface="+mj-cs"/>
              </a:rPr>
              <a:t>΄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cs typeface="+mj-cs"/>
              </a:rPr>
              <a:t>s tom.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41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336324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337647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2941"/>
            <a:ext cx="33623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0" y="3789040"/>
            <a:ext cx="826993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1403648" y="3668831"/>
            <a:ext cx="703524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7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192308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95" y="912349"/>
            <a:ext cx="50482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31" y="1438443"/>
            <a:ext cx="7007817" cy="271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35728"/>
            <a:ext cx="5904656" cy="231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1857238" y="4149080"/>
            <a:ext cx="17066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Hello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449526" y="4149080"/>
            <a:ext cx="17786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Hello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4591067" y="345452"/>
            <a:ext cx="3354555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    My friends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518741" y="346775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83607"/>
            <a:ext cx="3400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4" y="3798168"/>
            <a:ext cx="82752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1259632" y="3645024"/>
            <a:ext cx="727280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ar-SA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أزرق دافئ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289</TotalTime>
  <Words>277</Words>
  <Application>Microsoft Office PowerPoint</Application>
  <PresentationFormat>عرض على الشاشة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Arial</vt:lpstr>
      <vt:lpstr>Calibri</vt:lpstr>
      <vt:lpstr>Comic Sans MS</vt:lpstr>
      <vt:lpstr>Rockwell</vt:lpstr>
      <vt:lpstr>Rockwell Condensed</vt:lpstr>
      <vt:lpstr>Wingdings</vt:lpstr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ڪپړۑآء اڷٲﻣير</cp:lastModifiedBy>
  <cp:revision>62</cp:revision>
  <dcterms:created xsi:type="dcterms:W3CDTF">2016-02-09T18:07:58Z</dcterms:created>
  <dcterms:modified xsi:type="dcterms:W3CDTF">2020-06-20T13:49:07Z</dcterms:modified>
</cp:coreProperties>
</file>