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3.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60" r:id="rId10"/>
    <p:sldMasterId id="2147483772" r:id="rId11"/>
    <p:sldMasterId id="2147483784" r:id="rId12"/>
    <p:sldMasterId id="2147483796" r:id="rId13"/>
    <p:sldMasterId id="2147483808" r:id="rId14"/>
  </p:sldMasterIdLst>
  <p:notesMasterIdLst>
    <p:notesMasterId r:id="rId44"/>
  </p:notesMasterIdLst>
  <p:sldIdLst>
    <p:sldId id="261" r:id="rId15"/>
    <p:sldId id="263" r:id="rId16"/>
    <p:sldId id="265" r:id="rId17"/>
    <p:sldId id="262" r:id="rId18"/>
    <p:sldId id="267" r:id="rId19"/>
    <p:sldId id="266" r:id="rId20"/>
    <p:sldId id="272" r:id="rId21"/>
    <p:sldId id="273" r:id="rId22"/>
    <p:sldId id="270" r:id="rId23"/>
    <p:sldId id="269" r:id="rId24"/>
    <p:sldId id="259" r:id="rId25"/>
    <p:sldId id="275" r:id="rId26"/>
    <p:sldId id="274" r:id="rId27"/>
    <p:sldId id="278" r:id="rId28"/>
    <p:sldId id="279" r:id="rId29"/>
    <p:sldId id="277" r:id="rId30"/>
    <p:sldId id="280" r:id="rId31"/>
    <p:sldId id="281" r:id="rId32"/>
    <p:sldId id="282" r:id="rId33"/>
    <p:sldId id="283" r:id="rId34"/>
    <p:sldId id="284" r:id="rId35"/>
    <p:sldId id="271" r:id="rId36"/>
    <p:sldId id="285" r:id="rId37"/>
    <p:sldId id="286" r:id="rId38"/>
    <p:sldId id="258" r:id="rId39"/>
    <p:sldId id="287" r:id="rId40"/>
    <p:sldId id="288" r:id="rId41"/>
    <p:sldId id="289" r:id="rId42"/>
    <p:sldId id="290" r:id="rId4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864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020" autoAdjust="0"/>
    <p:restoredTop sz="94660"/>
  </p:normalViewPr>
  <p:slideViewPr>
    <p:cSldViewPr snapToGrid="0">
      <p:cViewPr varScale="1">
        <p:scale>
          <a:sx n="96" d="100"/>
          <a:sy n="96" d="100"/>
        </p:scale>
        <p:origin x="86" y="1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 /><Relationship Id="rId13" Type="http://schemas.openxmlformats.org/officeDocument/2006/relationships/slideMaster" Target="slideMasters/slideMaster13.xml" /><Relationship Id="rId18" Type="http://schemas.openxmlformats.org/officeDocument/2006/relationships/slide" Target="slides/slide4.xml" /><Relationship Id="rId26" Type="http://schemas.openxmlformats.org/officeDocument/2006/relationships/slide" Target="slides/slide12.xml" /><Relationship Id="rId39" Type="http://schemas.openxmlformats.org/officeDocument/2006/relationships/slide" Target="slides/slide25.xml" /><Relationship Id="rId3" Type="http://schemas.openxmlformats.org/officeDocument/2006/relationships/slideMaster" Target="slideMasters/slideMaster3.xml" /><Relationship Id="rId21" Type="http://schemas.openxmlformats.org/officeDocument/2006/relationships/slide" Target="slides/slide7.xml" /><Relationship Id="rId34" Type="http://schemas.openxmlformats.org/officeDocument/2006/relationships/slide" Target="slides/slide20.xml" /><Relationship Id="rId42" Type="http://schemas.openxmlformats.org/officeDocument/2006/relationships/slide" Target="slides/slide28.xml" /><Relationship Id="rId47" Type="http://schemas.openxmlformats.org/officeDocument/2006/relationships/theme" Target="theme/theme1.xml" /><Relationship Id="rId7" Type="http://schemas.openxmlformats.org/officeDocument/2006/relationships/slideMaster" Target="slideMasters/slideMaster7.xml" /><Relationship Id="rId12" Type="http://schemas.openxmlformats.org/officeDocument/2006/relationships/slideMaster" Target="slideMasters/slideMaster12.xml" /><Relationship Id="rId17" Type="http://schemas.openxmlformats.org/officeDocument/2006/relationships/slide" Target="slides/slide3.xml" /><Relationship Id="rId25" Type="http://schemas.openxmlformats.org/officeDocument/2006/relationships/slide" Target="slides/slide11.xml" /><Relationship Id="rId33" Type="http://schemas.openxmlformats.org/officeDocument/2006/relationships/slide" Target="slides/slide19.xml" /><Relationship Id="rId38" Type="http://schemas.openxmlformats.org/officeDocument/2006/relationships/slide" Target="slides/slide24.xml" /><Relationship Id="rId46" Type="http://schemas.openxmlformats.org/officeDocument/2006/relationships/viewProps" Target="viewProps.xml" /><Relationship Id="rId2" Type="http://schemas.openxmlformats.org/officeDocument/2006/relationships/slideMaster" Target="slideMasters/slideMaster2.xml" /><Relationship Id="rId16" Type="http://schemas.openxmlformats.org/officeDocument/2006/relationships/slide" Target="slides/slide2.xml" /><Relationship Id="rId20" Type="http://schemas.openxmlformats.org/officeDocument/2006/relationships/slide" Target="slides/slide6.xml" /><Relationship Id="rId29" Type="http://schemas.openxmlformats.org/officeDocument/2006/relationships/slide" Target="slides/slide15.xml" /><Relationship Id="rId41" Type="http://schemas.openxmlformats.org/officeDocument/2006/relationships/slide" Target="slides/slide27.xml" /><Relationship Id="rId1" Type="http://schemas.openxmlformats.org/officeDocument/2006/relationships/slideMaster" Target="slideMasters/slideMaster1.xml" /><Relationship Id="rId6" Type="http://schemas.openxmlformats.org/officeDocument/2006/relationships/slideMaster" Target="slideMasters/slideMaster6.xml" /><Relationship Id="rId11" Type="http://schemas.openxmlformats.org/officeDocument/2006/relationships/slideMaster" Target="slideMasters/slideMaster11.xml" /><Relationship Id="rId24" Type="http://schemas.openxmlformats.org/officeDocument/2006/relationships/slide" Target="slides/slide10.xml" /><Relationship Id="rId32" Type="http://schemas.openxmlformats.org/officeDocument/2006/relationships/slide" Target="slides/slide18.xml" /><Relationship Id="rId37" Type="http://schemas.openxmlformats.org/officeDocument/2006/relationships/slide" Target="slides/slide23.xml" /><Relationship Id="rId40" Type="http://schemas.openxmlformats.org/officeDocument/2006/relationships/slide" Target="slides/slide26.xml" /><Relationship Id="rId45" Type="http://schemas.openxmlformats.org/officeDocument/2006/relationships/presProps" Target="presProps.xml" /><Relationship Id="rId5" Type="http://schemas.openxmlformats.org/officeDocument/2006/relationships/slideMaster" Target="slideMasters/slideMaster5.xml" /><Relationship Id="rId15" Type="http://schemas.openxmlformats.org/officeDocument/2006/relationships/slide" Target="slides/slide1.xml" /><Relationship Id="rId23" Type="http://schemas.openxmlformats.org/officeDocument/2006/relationships/slide" Target="slides/slide9.xml" /><Relationship Id="rId28" Type="http://schemas.openxmlformats.org/officeDocument/2006/relationships/slide" Target="slides/slide14.xml" /><Relationship Id="rId36" Type="http://schemas.openxmlformats.org/officeDocument/2006/relationships/slide" Target="slides/slide22.xml" /><Relationship Id="rId10" Type="http://schemas.openxmlformats.org/officeDocument/2006/relationships/slideMaster" Target="slideMasters/slideMaster10.xml" /><Relationship Id="rId19" Type="http://schemas.openxmlformats.org/officeDocument/2006/relationships/slide" Target="slides/slide5.xml" /><Relationship Id="rId31" Type="http://schemas.openxmlformats.org/officeDocument/2006/relationships/slide" Target="slides/slide17.xml" /><Relationship Id="rId44" Type="http://schemas.openxmlformats.org/officeDocument/2006/relationships/notesMaster" Target="notesMasters/notesMaster1.xml" /><Relationship Id="rId4" Type="http://schemas.openxmlformats.org/officeDocument/2006/relationships/slideMaster" Target="slideMasters/slideMaster4.xml" /><Relationship Id="rId9" Type="http://schemas.openxmlformats.org/officeDocument/2006/relationships/slideMaster" Target="slideMasters/slideMaster9.xml" /><Relationship Id="rId14" Type="http://schemas.openxmlformats.org/officeDocument/2006/relationships/slideMaster" Target="slideMasters/slideMaster14.xml" /><Relationship Id="rId22" Type="http://schemas.openxmlformats.org/officeDocument/2006/relationships/slide" Target="slides/slide8.xml" /><Relationship Id="rId27" Type="http://schemas.openxmlformats.org/officeDocument/2006/relationships/slide" Target="slides/slide13.xml" /><Relationship Id="rId30" Type="http://schemas.openxmlformats.org/officeDocument/2006/relationships/slide" Target="slides/slide16.xml" /><Relationship Id="rId35" Type="http://schemas.openxmlformats.org/officeDocument/2006/relationships/slide" Target="slides/slide21.xml" /><Relationship Id="rId43" Type="http://schemas.openxmlformats.org/officeDocument/2006/relationships/slide" Target="slides/slide29.xml" /><Relationship Id="rId48"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DA7684B-0B2F-4ED9-B1F7-4A982E3B4D78}" type="datetimeFigureOut">
              <a:rPr lang="ar-SA" smtClean="0"/>
              <a:t>29/01/1441</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052829B-8BC9-436D-B333-97287AD90B94}" type="slidenum">
              <a:rPr lang="ar-SA" smtClean="0"/>
              <a:t>‹#›</a:t>
            </a:fld>
            <a:endParaRPr lang="ar-SA"/>
          </a:p>
        </p:txBody>
      </p:sp>
    </p:spTree>
    <p:extLst>
      <p:ext uri="{BB962C8B-B14F-4D97-AF65-F5344CB8AC3E}">
        <p14:creationId xmlns:p14="http://schemas.microsoft.com/office/powerpoint/2010/main" val="252758011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SA" altLang="en-US"/>
          </a:p>
        </p:txBody>
      </p:sp>
      <p:sp>
        <p:nvSpPr>
          <p:cNvPr id="55300"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0907304-5A7E-4A5D-B8F0-306ACD4D863C}" type="slidenum">
              <a:rPr lang="en-US" altLang="en-US">
                <a:solidFill>
                  <a:srgbClr val="000000"/>
                </a:solidFill>
              </a:rPr>
              <a:pPr eaLnBrk="1" hangingPunct="1"/>
              <a:t>8</a:t>
            </a:fld>
            <a:endParaRPr lang="en-US" altLang="en-US">
              <a:solidFill>
                <a:srgbClr val="000000"/>
              </a:solidFill>
            </a:endParaRPr>
          </a:p>
        </p:txBody>
      </p:sp>
    </p:spTree>
    <p:extLst>
      <p:ext uri="{BB962C8B-B14F-4D97-AF65-F5344CB8AC3E}">
        <p14:creationId xmlns:p14="http://schemas.microsoft.com/office/powerpoint/2010/main" val="150304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standalone="yes"?>
<Relationships xmlns="http://schemas.openxmlformats.org/package/2006/relationships"><Relationship Id="rId3" Type="http://schemas.openxmlformats.org/officeDocument/2006/relationships/tags" Target="../tags/tag3.xml" /><Relationship Id="rId7" Type="http://schemas.openxmlformats.org/officeDocument/2006/relationships/image" Target="../media/image6.png" /><Relationship Id="rId2" Type="http://schemas.openxmlformats.org/officeDocument/2006/relationships/tags" Target="../tags/tag2.xml" /><Relationship Id="rId1" Type="http://schemas.openxmlformats.org/officeDocument/2006/relationships/tags" Target="../tags/tag1.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slideMaster" Target="../slideMasters/slideMaster9.xml" /></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6.xml" /><Relationship Id="rId7" Type="http://schemas.openxmlformats.org/officeDocument/2006/relationships/image" Target="../media/image6.png" /><Relationship Id="rId2" Type="http://schemas.openxmlformats.org/officeDocument/2006/relationships/tags" Target="../tags/tag5.xml" /><Relationship Id="rId1" Type="http://schemas.openxmlformats.org/officeDocument/2006/relationships/tags" Target="../tags/tag4.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slideMaster" Target="../slideMasters/slideMaster9.xml" /></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9.xml" /><Relationship Id="rId7" Type="http://schemas.openxmlformats.org/officeDocument/2006/relationships/image" Target="../media/image5.png" /><Relationship Id="rId2" Type="http://schemas.openxmlformats.org/officeDocument/2006/relationships/tags" Target="../tags/tag8.xml" /><Relationship Id="rId1" Type="http://schemas.openxmlformats.org/officeDocument/2006/relationships/tags" Target="../tags/tag7.xml" /><Relationship Id="rId6" Type="http://schemas.openxmlformats.org/officeDocument/2006/relationships/image" Target="../media/image4.png" /><Relationship Id="rId5" Type="http://schemas.openxmlformats.org/officeDocument/2006/relationships/slideMaster" Target="../slideMasters/slideMaster9.xml" /><Relationship Id="rId4" Type="http://schemas.openxmlformats.org/officeDocument/2006/relationships/tags" Target="../tags/tag10.xml" /></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471289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2131689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3746167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AA8645A9-AA39-42B6-9FE3-634050542EA8}" type="datetimeFigureOut">
              <a:rPr lang="ar-SA" smtClean="0"/>
              <a:t>29/01/1441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46951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AA8645A9-AA39-42B6-9FE3-634050542EA8}" type="datetimeFigureOut">
              <a:rPr lang="ar-SA" smtClean="0"/>
              <a:t>29/01/1441</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353763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AA8645A9-AA39-42B6-9FE3-634050542EA8}" type="datetimeFigureOut">
              <a:rPr lang="ar-SA" smtClean="0"/>
              <a:t>29/01/1441</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702135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A8645A9-AA39-42B6-9FE3-634050542EA8}" type="datetimeFigureOut">
              <a:rPr lang="ar-SA" smtClean="0"/>
              <a:t>29/01/1441</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490120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AA8645A9-AA39-42B6-9FE3-634050542EA8}" type="datetimeFigureOut">
              <a:rPr lang="ar-SA" smtClean="0"/>
              <a:t>29/01/1441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31161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AA8645A9-AA39-42B6-9FE3-634050542EA8}" type="datetimeFigureOut">
              <a:rPr lang="ar-SA" smtClean="0"/>
              <a:t>29/01/1441</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820780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1702546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A6A46E3-3C88-4E21-A7B3-3A2DF8C90425}" type="slidenum">
              <a:rPr lang="ar-SA" smtClean="0"/>
              <a:t>‹#›</a:t>
            </a:fld>
            <a:endParaRPr lang="ar-SA"/>
          </a:p>
        </p:txBody>
      </p:sp>
    </p:spTree>
    <p:extLst>
      <p:ext uri="{BB962C8B-B14F-4D97-AF65-F5344CB8AC3E}">
        <p14:creationId xmlns:p14="http://schemas.microsoft.com/office/powerpoint/2010/main" val="1698353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16FA61-6C50-4D20-9AFC-C2D770B5750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44E6422D-00AA-40AB-AA55-81375B426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4F504BEA-B8E5-40B7-B5A6-74598EF48765}"/>
              </a:ext>
            </a:extLst>
          </p:cNvPr>
          <p:cNvSpPr>
            <a:spLocks noGrp="1"/>
          </p:cNvSpPr>
          <p:nvPr>
            <p:ph type="dt" sz="half" idx="10"/>
          </p:nvPr>
        </p:nvSpPr>
        <p:spPr/>
        <p:txBody>
          <a:bodyPr/>
          <a:lstStyle/>
          <a:p>
            <a:fld id="{3958722C-0CC5-4051-9016-4D699A576681}"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60A555F3-F04A-432D-8375-C9337BEF6E3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1CF7481C-88B1-4409-A8F2-65642452F987}"/>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408752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331A1B-21F0-4F61-8731-94CAB75B5C2C}"/>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870CD9A4-AF00-48D7-B919-B6BCF694FE8C}"/>
              </a:ext>
            </a:extLst>
          </p:cNvPr>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D2C12F4-49C6-4161-9A7B-C2381485711E}"/>
              </a:ext>
            </a:extLst>
          </p:cNvPr>
          <p:cNvSpPr>
            <a:spLocks noGrp="1"/>
          </p:cNvSpPr>
          <p:nvPr>
            <p:ph type="dt" sz="half" idx="10"/>
          </p:nvPr>
        </p:nvSpPr>
        <p:spPr/>
        <p:txBody>
          <a:bodyPr/>
          <a:lstStyle/>
          <a:p>
            <a:fld id="{5E72E172-35AF-4152-A1A4-76C9B54EF943}"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5E3BA8A4-B397-4939-B786-BA210EE746D2}"/>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FAA7AC2B-3A32-45B5-BDD5-ADAA6F6A5B60}"/>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341255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4B040EA-F918-4ECE-AE58-2177002BAB5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36C39BC1-45B5-47D5-A281-966ABB110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حرر أنماط نص الشكل الرئيسي</a:t>
            </a:r>
          </a:p>
        </p:txBody>
      </p:sp>
      <p:sp>
        <p:nvSpPr>
          <p:cNvPr id="4" name="عنصر نائب للتاريخ 3">
            <a:extLst>
              <a:ext uri="{FF2B5EF4-FFF2-40B4-BE49-F238E27FC236}">
                <a16:creationId xmlns:a16="http://schemas.microsoft.com/office/drawing/2014/main" id="{081F0F05-0379-44EF-B6C8-85280E53B35D}"/>
              </a:ext>
            </a:extLst>
          </p:cNvPr>
          <p:cNvSpPr>
            <a:spLocks noGrp="1"/>
          </p:cNvSpPr>
          <p:nvPr>
            <p:ph type="dt" sz="half" idx="10"/>
          </p:nvPr>
        </p:nvSpPr>
        <p:spPr/>
        <p:txBody>
          <a:bodyPr/>
          <a:lstStyle/>
          <a:p>
            <a:fld id="{3192C97D-21B5-4661-9885-ED3F3D0E23DF}"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24267C73-8901-4658-AB05-8579B97701E5}"/>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1A244776-E1BD-456F-8A64-D23DA42F3D0A}"/>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4076197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9D02A33-6EEB-49FD-B311-0B3029D8F7D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C4F397E-4B0F-4F0B-9FEE-7A9122E579E0}"/>
              </a:ext>
            </a:extLst>
          </p:cNvPr>
          <p:cNvSpPr>
            <a:spLocks noGrp="1"/>
          </p:cNvSpPr>
          <p:nvPr>
            <p:ph sz="half" idx="1"/>
          </p:nvPr>
        </p:nvSpPr>
        <p:spPr>
          <a:xfrm>
            <a:off x="838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FD0EEEC8-4CF7-46C9-8BBD-AA7B0F399D36}"/>
              </a:ext>
            </a:extLst>
          </p:cNvPr>
          <p:cNvSpPr>
            <a:spLocks noGrp="1"/>
          </p:cNvSpPr>
          <p:nvPr>
            <p:ph sz="half" idx="2"/>
          </p:nvPr>
        </p:nvSpPr>
        <p:spPr>
          <a:xfrm>
            <a:off x="6172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A81DE42F-C26D-4E10-BCE9-9CD65628A770}"/>
              </a:ext>
            </a:extLst>
          </p:cNvPr>
          <p:cNvSpPr>
            <a:spLocks noGrp="1"/>
          </p:cNvSpPr>
          <p:nvPr>
            <p:ph type="dt" sz="half" idx="10"/>
          </p:nvPr>
        </p:nvSpPr>
        <p:spPr/>
        <p:txBody>
          <a:bodyPr/>
          <a:lstStyle/>
          <a:p>
            <a:fld id="{90779E67-9A6A-4261-B696-AA1568127C8E}"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F010CAC8-D845-4CF4-B40E-AEE9A477686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A5E2D939-29F1-42AE-851B-DF074D587DDF}"/>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266286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A35D19C-6CB1-46CE-82D3-4CCF851CC532}"/>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1006628-2EC5-4CC0-91F6-9312176079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عنصر نائب للمحتوى 3">
            <a:extLst>
              <a:ext uri="{FF2B5EF4-FFF2-40B4-BE49-F238E27FC236}">
                <a16:creationId xmlns:a16="http://schemas.microsoft.com/office/drawing/2014/main" id="{31940D11-5BDD-4E3A-8596-D0B4A8B87B82}"/>
              </a:ext>
            </a:extLst>
          </p:cNvPr>
          <p:cNvSpPr>
            <a:spLocks noGrp="1"/>
          </p:cNvSpPr>
          <p:nvPr>
            <p:ph sz="half" idx="2"/>
          </p:nvPr>
        </p:nvSpPr>
        <p:spPr>
          <a:xfrm>
            <a:off x="839788" y="2505075"/>
            <a:ext cx="5157787"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83648BC8-0F98-444B-AFD1-4EAFFA23C4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عنصر نائب للمحتوى 5">
            <a:extLst>
              <a:ext uri="{FF2B5EF4-FFF2-40B4-BE49-F238E27FC236}">
                <a16:creationId xmlns:a16="http://schemas.microsoft.com/office/drawing/2014/main" id="{47402173-BD5D-4A76-A983-76D27B77D050}"/>
              </a:ext>
            </a:extLst>
          </p:cNvPr>
          <p:cNvSpPr>
            <a:spLocks noGrp="1"/>
          </p:cNvSpPr>
          <p:nvPr>
            <p:ph sz="quarter" idx="4"/>
          </p:nvPr>
        </p:nvSpPr>
        <p:spPr>
          <a:xfrm>
            <a:off x="6172200" y="2505075"/>
            <a:ext cx="5183188"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0442EDBD-B13B-4999-B935-A64DF7522F6C}"/>
              </a:ext>
            </a:extLst>
          </p:cNvPr>
          <p:cNvSpPr>
            <a:spLocks noGrp="1"/>
          </p:cNvSpPr>
          <p:nvPr>
            <p:ph type="dt" sz="half" idx="10"/>
          </p:nvPr>
        </p:nvSpPr>
        <p:spPr/>
        <p:txBody>
          <a:bodyPr/>
          <a:lstStyle/>
          <a:p>
            <a:fld id="{FFB0B818-F192-4F52-85EA-7CCCCAAD5A06}" type="uaqdatetime1">
              <a:rPr lang="ar-SA" smtClean="0">
                <a:solidFill>
                  <a:prstClr val="black">
                    <a:tint val="75000"/>
                  </a:prstClr>
                </a:solidFill>
              </a:rPr>
              <a:pPr/>
              <a:t>29/01/1441</a:t>
            </a:fld>
            <a:endParaRPr lang="ar-SA" dirty="0">
              <a:solidFill>
                <a:prstClr val="black">
                  <a:tint val="75000"/>
                </a:prstClr>
              </a:solidFill>
            </a:endParaRPr>
          </a:p>
        </p:txBody>
      </p:sp>
      <p:sp>
        <p:nvSpPr>
          <p:cNvPr id="8" name="عنصر نائب للتذييل 7">
            <a:extLst>
              <a:ext uri="{FF2B5EF4-FFF2-40B4-BE49-F238E27FC236}">
                <a16:creationId xmlns:a16="http://schemas.microsoft.com/office/drawing/2014/main" id="{85502B9C-007A-4AE4-AC6E-50A9265F4B12}"/>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9" name="عنصر نائب لرقم الشريحة 8">
            <a:extLst>
              <a:ext uri="{FF2B5EF4-FFF2-40B4-BE49-F238E27FC236}">
                <a16:creationId xmlns:a16="http://schemas.microsoft.com/office/drawing/2014/main" id="{D293D962-29A8-47E7-9874-366F1D511A71}"/>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356314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0481B7-76C7-4486-B665-68FC91CD833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DFA8435B-591D-48F9-AE4B-1C404C5BAFBD}"/>
              </a:ext>
            </a:extLst>
          </p:cNvPr>
          <p:cNvSpPr>
            <a:spLocks noGrp="1"/>
          </p:cNvSpPr>
          <p:nvPr>
            <p:ph type="dt" sz="half" idx="10"/>
          </p:nvPr>
        </p:nvSpPr>
        <p:spPr/>
        <p:txBody>
          <a:bodyPr/>
          <a:lstStyle/>
          <a:p>
            <a:fld id="{33885BB0-3957-4A91-9029-08FA14D12E07}" type="uaqdatetime1">
              <a:rPr lang="ar-SA" smtClean="0">
                <a:solidFill>
                  <a:prstClr val="black">
                    <a:tint val="75000"/>
                  </a:prstClr>
                </a:solidFill>
              </a:rPr>
              <a:pPr/>
              <a:t>29/01/1441</a:t>
            </a:fld>
            <a:endParaRPr lang="ar-SA" dirty="0">
              <a:solidFill>
                <a:prstClr val="black">
                  <a:tint val="75000"/>
                </a:prstClr>
              </a:solidFill>
            </a:endParaRPr>
          </a:p>
        </p:txBody>
      </p:sp>
      <p:sp>
        <p:nvSpPr>
          <p:cNvPr id="4" name="عنصر نائب للتذييل 3">
            <a:extLst>
              <a:ext uri="{FF2B5EF4-FFF2-40B4-BE49-F238E27FC236}">
                <a16:creationId xmlns:a16="http://schemas.microsoft.com/office/drawing/2014/main" id="{F5ADF62A-C8D0-4CA1-BB95-F8168A1FF779}"/>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5" name="عنصر نائب لرقم الشريحة 4">
            <a:extLst>
              <a:ext uri="{FF2B5EF4-FFF2-40B4-BE49-F238E27FC236}">
                <a16:creationId xmlns:a16="http://schemas.microsoft.com/office/drawing/2014/main" id="{A0A6B4C0-05C4-4170-B8E4-D9BB25AACF78}"/>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4132792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F93A51B-91A6-4CB9-8E8E-9E9D75CC9130}"/>
              </a:ext>
            </a:extLst>
          </p:cNvPr>
          <p:cNvSpPr>
            <a:spLocks noGrp="1"/>
          </p:cNvSpPr>
          <p:nvPr>
            <p:ph type="dt" sz="half" idx="10"/>
          </p:nvPr>
        </p:nvSpPr>
        <p:spPr/>
        <p:txBody>
          <a:bodyPr/>
          <a:lstStyle/>
          <a:p>
            <a:fld id="{39EBA5B4-7568-4A5B-84D2-6085B715F535}" type="uaqdatetime1">
              <a:rPr lang="ar-SA" smtClean="0">
                <a:solidFill>
                  <a:prstClr val="black">
                    <a:tint val="75000"/>
                  </a:prstClr>
                </a:solidFill>
              </a:rPr>
              <a:pPr/>
              <a:t>29/01/1441</a:t>
            </a:fld>
            <a:endParaRPr lang="ar-SA" dirty="0">
              <a:solidFill>
                <a:prstClr val="black">
                  <a:tint val="75000"/>
                </a:prstClr>
              </a:solidFill>
            </a:endParaRPr>
          </a:p>
        </p:txBody>
      </p:sp>
      <p:sp>
        <p:nvSpPr>
          <p:cNvPr id="3" name="عنصر نائب للتذييل 2">
            <a:extLst>
              <a:ext uri="{FF2B5EF4-FFF2-40B4-BE49-F238E27FC236}">
                <a16:creationId xmlns:a16="http://schemas.microsoft.com/office/drawing/2014/main" id="{30D2A8FD-22BD-4026-AB59-C2468E7FBF4F}"/>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4" name="عنصر نائب لرقم الشريحة 3">
            <a:extLst>
              <a:ext uri="{FF2B5EF4-FFF2-40B4-BE49-F238E27FC236}">
                <a16:creationId xmlns:a16="http://schemas.microsoft.com/office/drawing/2014/main" id="{83110B7F-0D40-4C67-B4BE-924DC6F751DE}"/>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674965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1D5021A-75D6-4A23-8502-BE4896EA36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599BCF0C-CD74-44BA-AB1C-A39EBAD2D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50A67A23-7131-49F2-B5E2-3A5161F7F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324425C6-B6F7-4FF2-BE83-C1242DDF6049}"/>
              </a:ext>
            </a:extLst>
          </p:cNvPr>
          <p:cNvSpPr>
            <a:spLocks noGrp="1"/>
          </p:cNvSpPr>
          <p:nvPr>
            <p:ph type="dt" sz="half" idx="10"/>
          </p:nvPr>
        </p:nvSpPr>
        <p:spPr/>
        <p:txBody>
          <a:bodyPr/>
          <a:lstStyle/>
          <a:p>
            <a:fld id="{F224BEB4-62DC-452E-B012-683D0B6CA688}"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285C09E2-F9B9-4501-8036-8CAE7BDC94D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60D05EB7-9918-4C26-AD46-5B9A8B09C88A}"/>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329140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60F5DD6-D350-4F57-8A69-BAB30F29A78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92CF44F8-36BD-4D25-8804-38A86BECCC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a:extLst>
              <a:ext uri="{FF2B5EF4-FFF2-40B4-BE49-F238E27FC236}">
                <a16:creationId xmlns:a16="http://schemas.microsoft.com/office/drawing/2014/main" id="{A9734D44-9E82-417E-8B86-85EE14200F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CD82FF5D-3D2E-4CE4-BB85-68A9C698714E}"/>
              </a:ext>
            </a:extLst>
          </p:cNvPr>
          <p:cNvSpPr>
            <a:spLocks noGrp="1"/>
          </p:cNvSpPr>
          <p:nvPr>
            <p:ph type="dt" sz="half" idx="10"/>
          </p:nvPr>
        </p:nvSpPr>
        <p:spPr/>
        <p:txBody>
          <a:bodyPr/>
          <a:lstStyle/>
          <a:p>
            <a:fld id="{C46A78A0-6ED3-47F3-A8E1-6C481034A379}"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DE828959-3424-446B-97AC-A5B2D9B4BDE5}"/>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26539F01-E165-46CD-8FEB-37780BA91791}"/>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214101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24B3701-8B9A-464A-A63A-175BEADB7E5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346672F3-F0AE-4562-B2E1-95385B4B0D4E}"/>
              </a:ext>
            </a:extLst>
          </p:cNvPr>
          <p:cNvSpPr>
            <a:spLocks noGrp="1"/>
          </p:cNvSpPr>
          <p:nvPr>
            <p:ph type="body" orient="vert" idx="1"/>
          </p:nvPr>
        </p:nvSpPr>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A3ACAE2-CC91-439B-83CA-FEC0F28F00C4}"/>
              </a:ext>
            </a:extLst>
          </p:cNvPr>
          <p:cNvSpPr>
            <a:spLocks noGrp="1"/>
          </p:cNvSpPr>
          <p:nvPr>
            <p:ph type="dt" sz="half" idx="10"/>
          </p:nvPr>
        </p:nvSpPr>
        <p:spPr/>
        <p:txBody>
          <a:bodyPr/>
          <a:lstStyle/>
          <a:p>
            <a:fld id="{78B053D7-8E53-4489-BFBE-CAC467C1B02D}"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62451FFA-48BF-4A26-BAFA-44844EB55DD7}"/>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9BF0F514-D40B-40B8-8517-29A0BC362272}"/>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258530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09DBC4C2-A4B3-4F97-91AD-4C812E9C98E9}"/>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8B40F531-CA39-445F-98F2-282D5763B718}"/>
              </a:ext>
            </a:extLst>
          </p:cNvPr>
          <p:cNvSpPr>
            <a:spLocks noGrp="1"/>
          </p:cNvSpPr>
          <p:nvPr>
            <p:ph type="body" orient="vert" idx="1"/>
          </p:nvPr>
        </p:nvSpPr>
        <p:spPr>
          <a:xfrm>
            <a:off x="838200" y="365125"/>
            <a:ext cx="7734300" cy="5811838"/>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95E7EB6C-027D-46C7-A71E-65475277A7FB}"/>
              </a:ext>
            </a:extLst>
          </p:cNvPr>
          <p:cNvSpPr>
            <a:spLocks noGrp="1"/>
          </p:cNvSpPr>
          <p:nvPr>
            <p:ph type="dt" sz="half" idx="10"/>
          </p:nvPr>
        </p:nvSpPr>
        <p:spPr/>
        <p:txBody>
          <a:bodyPr/>
          <a:lstStyle/>
          <a:p>
            <a:fld id="{FECC911B-1C8C-461C-840A-1893BC651072}"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52737C3D-7B5A-4E3C-ABCB-D814BD4C8AAB}"/>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E7181F33-41AC-4D8B-B065-5A0AD66D93E6}"/>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2305103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cxnSp>
        <p:nvCxnSpPr>
          <p:cNvPr id="4" name="رابط مستقيم 3"/>
          <p:cNvCxnSpPr/>
          <p:nvPr/>
        </p:nvCxnSpPr>
        <p:spPr>
          <a:xfrm>
            <a:off x="1951567"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رابط مستقيم 4"/>
          <p:cNvCxnSpPr/>
          <p:nvPr/>
        </p:nvCxnSpPr>
        <p:spPr>
          <a:xfrm>
            <a:off x="6278033"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شكل بيضاوي 5"/>
          <p:cNvSpPr/>
          <p:nvPr/>
        </p:nvSpPr>
        <p:spPr>
          <a:xfrm>
            <a:off x="6053667" y="3525839"/>
            <a:ext cx="61384"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9" name="عنوان فرعي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a:t>انقر لتحرير نمط العنوان الثانوي الرئيسي</a:t>
            </a:r>
            <a:endParaRPr lang="en-US"/>
          </a:p>
        </p:txBody>
      </p:sp>
      <p:sp>
        <p:nvSpPr>
          <p:cNvPr id="28" name="عنوان 27"/>
          <p:cNvSpPr>
            <a:spLocks noGrp="1"/>
          </p:cNvSpPr>
          <p:nvPr>
            <p:ph type="ctrTitle"/>
          </p:nvPr>
        </p:nvSpPr>
        <p:spPr>
          <a:xfrm>
            <a:off x="609600" y="1433732"/>
            <a:ext cx="110744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ar-SA"/>
              <a:t>انقر لتحرير نمط العنوان الرئيسي</a:t>
            </a:r>
            <a:endParaRPr lang="en-US"/>
          </a:p>
        </p:txBody>
      </p:sp>
      <p:sp>
        <p:nvSpPr>
          <p:cNvPr id="7" name="عنصر نائب للتاريخ 14"/>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8" name="عنصر نائب لرقم الشريحة 15"/>
          <p:cNvSpPr>
            <a:spLocks noGrp="1"/>
          </p:cNvSpPr>
          <p:nvPr>
            <p:ph type="sldNum" sz="quarter" idx="11"/>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
        <p:nvSpPr>
          <p:cNvPr id="10" name="عنصر نائب للتذييل 16"/>
          <p:cNvSpPr>
            <a:spLocks noGrp="1"/>
          </p:cNvSpPr>
          <p:nvPr>
            <p:ph type="ftr" sz="quarter" idx="12"/>
          </p:nvPr>
        </p:nvSpPr>
        <p:spPr/>
        <p:txBody>
          <a:bodyPr/>
          <a:lstStyle>
            <a:lvl1pPr>
              <a:defRPr/>
            </a:lvl1pPr>
          </a:lstStyle>
          <a:p>
            <a:endParaRPr lang="ar-SA">
              <a:solidFill>
                <a:srgbClr val="F4E7ED"/>
              </a:solidFill>
            </a:endParaRPr>
          </a:p>
        </p:txBody>
      </p:sp>
    </p:spTree>
    <p:extLst>
      <p:ext uri="{BB962C8B-B14F-4D97-AF65-F5344CB8AC3E}">
        <p14:creationId xmlns:p14="http://schemas.microsoft.com/office/powerpoint/2010/main" val="534761853"/>
      </p:ext>
    </p:extLst>
  </p:cSld>
  <p:clrMapOvr>
    <a:masterClrMapping/>
  </p:clrMapOvr>
  <p:transition spd="slow">
    <p:newsfla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609600" y="1524000"/>
            <a:ext cx="10972800" cy="45720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7" name="عنوان 16"/>
          <p:cNvSpPr>
            <a:spLocks noGrp="1"/>
          </p:cNvSpPr>
          <p:nvPr>
            <p:ph type="title"/>
          </p:nvPr>
        </p:nvSpPr>
        <p:spPr/>
        <p:txBody>
          <a:bodyPr rtlCol="0"/>
          <a:lstStyle/>
          <a:p>
            <a:r>
              <a:rPr lang="ar-SA"/>
              <a:t>انقر لتحرير نمط العنوان الرئيسي</a:t>
            </a:r>
            <a:endParaRPr lang="en-US"/>
          </a:p>
        </p:txBody>
      </p:sp>
      <p:sp>
        <p:nvSpPr>
          <p:cNvPr id="4"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5"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6"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406315115"/>
      </p:ext>
    </p:extLst>
  </p:cSld>
  <p:clrMapOvr>
    <a:masterClrMapping/>
  </p:clrMapOvr>
  <p:transition spd="slow">
    <p:newsfla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cxnSp>
        <p:nvCxnSpPr>
          <p:cNvPr id="4" name="رابط مستقيم 3"/>
          <p:cNvCxnSpPr/>
          <p:nvPr/>
        </p:nvCxnSpPr>
        <p:spPr>
          <a:xfrm>
            <a:off x="914400" y="4916488"/>
            <a:ext cx="105664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عنوان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914400" y="4958864"/>
            <a:ext cx="105664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6" name="عنصر نائب للتذييل 4"/>
          <p:cNvSpPr>
            <a:spLocks noGrp="1"/>
          </p:cNvSpPr>
          <p:nvPr>
            <p:ph type="ftr" sz="quarter" idx="11"/>
          </p:nvPr>
        </p:nvSpPr>
        <p:spPr/>
        <p:txBody>
          <a:bodyPr/>
          <a:lstStyle>
            <a:lvl1pPr>
              <a:defRPr/>
            </a:lvl1pPr>
          </a:lstStyle>
          <a:p>
            <a:endParaRPr lang="ar-SA">
              <a:solidFill>
                <a:srgbClr val="F4E7ED"/>
              </a:solidFill>
            </a:endParaRPr>
          </a:p>
        </p:txBody>
      </p:sp>
      <p:sp>
        <p:nvSpPr>
          <p:cNvPr id="7" name="عنصر نائب لرقم الشريحة 5"/>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3366443678"/>
      </p:ext>
    </p:extLst>
  </p:cSld>
  <p:clrMapOvr>
    <a:masterClrMapping/>
  </p:clrMapOvr>
  <p:transition spd="slow">
    <p:newsfla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11" name="عنصر نائب للمحتوى 10"/>
          <p:cNvSpPr>
            <a:spLocks noGrp="1"/>
          </p:cNvSpPr>
          <p:nvPr>
            <p:ph sz="half" idx="1"/>
          </p:nvPr>
        </p:nvSpPr>
        <p:spPr>
          <a:xfrm>
            <a:off x="609600" y="1524000"/>
            <a:ext cx="5413248" cy="45720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3" name="عنصر نائب للمحتوى 12"/>
          <p:cNvSpPr>
            <a:spLocks noGrp="1"/>
          </p:cNvSpPr>
          <p:nvPr>
            <p:ph sz="half" idx="2"/>
          </p:nvPr>
        </p:nvSpPr>
        <p:spPr>
          <a:xfrm>
            <a:off x="6197600" y="1524000"/>
            <a:ext cx="5413248" cy="45720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6"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7"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2134252069"/>
      </p:ext>
    </p:extLst>
  </p:cSld>
  <p:clrMapOvr>
    <a:masterClrMapping/>
  </p:clrMapOvr>
  <p:transition spd="slow">
    <p:newsfla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cxnSp>
        <p:nvCxnSpPr>
          <p:cNvPr id="7" name="رابط مستقيم 6"/>
          <p:cNvCxnSpPr/>
          <p:nvPr/>
        </p:nvCxnSpPr>
        <p:spPr>
          <a:xfrm>
            <a:off x="751418" y="2179639"/>
            <a:ext cx="4997449"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6339418" y="2179639"/>
            <a:ext cx="499956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عنصر نائب للنص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ar-SA"/>
              <a:t>انقر لتحرير أنماط النص الرئيسي</a:t>
            </a:r>
          </a:p>
        </p:txBody>
      </p:sp>
      <p:sp>
        <p:nvSpPr>
          <p:cNvPr id="32" name="عنصر نائب للمحتوى 31"/>
          <p:cNvSpPr>
            <a:spLocks noGrp="1"/>
          </p:cNvSpPr>
          <p:nvPr>
            <p:ph sz="half" idx="2"/>
          </p:nvPr>
        </p:nvSpPr>
        <p:spPr>
          <a:xfrm>
            <a:off x="609600" y="2201896"/>
            <a:ext cx="5384800" cy="3913632"/>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34" name="عنصر نائب للمحتوى 33"/>
          <p:cNvSpPr>
            <a:spLocks noGrp="1"/>
          </p:cNvSpPr>
          <p:nvPr>
            <p:ph sz="quarter" idx="4"/>
          </p:nvPr>
        </p:nvSpPr>
        <p:spPr>
          <a:xfrm>
            <a:off x="6199717" y="2201896"/>
            <a:ext cx="5384800" cy="3913632"/>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2" name="عنوان 1"/>
          <p:cNvSpPr>
            <a:spLocks noGrp="1"/>
          </p:cNvSpPr>
          <p:nvPr>
            <p:ph type="title"/>
          </p:nvPr>
        </p:nvSpPr>
        <p:spPr>
          <a:xfrm>
            <a:off x="609600" y="155448"/>
            <a:ext cx="10972800" cy="1143000"/>
          </a:xfrm>
        </p:spPr>
        <p:txBody>
          <a:bodyPr/>
          <a:lstStyle>
            <a:lvl1pPr>
              <a:defRPr/>
            </a:lvl1pPr>
          </a:lstStyle>
          <a:p>
            <a:r>
              <a:rPr lang="ar-SA"/>
              <a:t>انقر لتحرير نمط العنوان الرئيسي</a:t>
            </a:r>
            <a:endParaRPr lang="en-US"/>
          </a:p>
        </p:txBody>
      </p:sp>
      <p:sp>
        <p:nvSpPr>
          <p:cNvPr id="12" name="عنصر نائب للنص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ar-SA"/>
              <a:t>انقر لتحرير أنماط النص الرئيسي</a:t>
            </a:r>
          </a:p>
        </p:txBody>
      </p:sp>
      <p:sp>
        <p:nvSpPr>
          <p:cNvPr id="9" name="عنصر نائب لرقم الشريحة 8"/>
          <p:cNvSpPr>
            <a:spLocks noGrp="1"/>
          </p:cNvSpPr>
          <p:nvPr>
            <p:ph type="sldNum" sz="quarter" idx="10"/>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
        <p:nvSpPr>
          <p:cNvPr id="10" name="عنصر نائب للتذييل 7"/>
          <p:cNvSpPr>
            <a:spLocks noGrp="1"/>
          </p:cNvSpPr>
          <p:nvPr>
            <p:ph type="ftr" sz="quarter" idx="11"/>
          </p:nvPr>
        </p:nvSpPr>
        <p:spPr/>
        <p:txBody>
          <a:bodyPr/>
          <a:lstStyle>
            <a:lvl1pPr>
              <a:defRPr/>
            </a:lvl1pPr>
          </a:lstStyle>
          <a:p>
            <a:endParaRPr lang="ar-SA">
              <a:solidFill>
                <a:srgbClr val="F4E7ED"/>
              </a:solidFill>
            </a:endParaRPr>
          </a:p>
        </p:txBody>
      </p:sp>
      <p:sp>
        <p:nvSpPr>
          <p:cNvPr id="11" name="عنصر نائب للتاريخ 6"/>
          <p:cNvSpPr>
            <a:spLocks noGrp="1"/>
          </p:cNvSpPr>
          <p:nvPr>
            <p:ph type="dt" sz="half" idx="12"/>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Tree>
    <p:extLst>
      <p:ext uri="{BB962C8B-B14F-4D97-AF65-F5344CB8AC3E}">
        <p14:creationId xmlns:p14="http://schemas.microsoft.com/office/powerpoint/2010/main" val="1560093816"/>
      </p:ext>
    </p:extLst>
  </p:cSld>
  <p:clrMapOvr>
    <a:masterClrMapping/>
  </p:clrMapOvr>
  <p:transition spd="slow">
    <p:newsfla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4"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5"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1042190676"/>
      </p:ext>
    </p:extLst>
  </p:cSld>
  <p:clrMapOvr>
    <a:masterClrMapping/>
  </p:clrMapOvr>
  <p:transition spd="slow">
    <p:newsflash/>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3"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4"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202611563"/>
      </p:ext>
    </p:extLst>
  </p:cSld>
  <p:clrMapOvr>
    <a:masterClrMapping/>
  </p:clrMapOvr>
  <p:transition spd="slow">
    <p:newsflash/>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609600" y="457200"/>
            <a:ext cx="8331200" cy="57150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3" name="عنصر نائب للنص 2"/>
          <p:cNvSpPr>
            <a:spLocks noGrp="1"/>
          </p:cNvSpPr>
          <p:nvPr>
            <p:ph type="body" idx="2"/>
          </p:nvPr>
        </p:nvSpPr>
        <p:spPr>
          <a:xfrm>
            <a:off x="9042400" y="1600200"/>
            <a:ext cx="2645664"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ar-SA"/>
              <a:t>انقر لتحرير أنماط النص الرئيسي</a:t>
            </a:r>
          </a:p>
        </p:txBody>
      </p:sp>
      <p:sp>
        <p:nvSpPr>
          <p:cNvPr id="31" name="عنوان 30"/>
          <p:cNvSpPr>
            <a:spLocks noGrp="1"/>
          </p:cNvSpPr>
          <p:nvPr>
            <p:ph type="title"/>
          </p:nvPr>
        </p:nvSpPr>
        <p:spPr>
          <a:xfrm>
            <a:off x="9042400" y="457200"/>
            <a:ext cx="2641600" cy="1066800"/>
          </a:xfrm>
        </p:spPr>
        <p:txBody>
          <a:bodyPr tIns="91440"/>
          <a:lstStyle>
            <a:lvl1pPr algn="l">
              <a:buNone/>
              <a:defRPr sz="1800" b="1" spc="-50" baseline="0">
                <a:ln w="3175">
                  <a:noFill/>
                </a:ln>
                <a:solidFill>
                  <a:schemeClr val="tx2"/>
                </a:solidFill>
                <a:effectLst/>
                <a:latin typeface="+mn-lt"/>
                <a:ea typeface="+mn-ea"/>
                <a:cs typeface="+mn-cs"/>
              </a:defRPr>
            </a:lvl1pPr>
          </a:lstStyle>
          <a:p>
            <a:r>
              <a:rPr lang="ar-SA"/>
              <a:t>انقر لتحرير نمط العنوان الرئيسي</a:t>
            </a:r>
            <a:endParaRPr lang="en-US"/>
          </a:p>
        </p:txBody>
      </p:sp>
      <p:sp>
        <p:nvSpPr>
          <p:cNvPr id="5"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6"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7"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3413473961"/>
      </p:ext>
    </p:extLst>
  </p:cSld>
  <p:clrMapOvr>
    <a:masterClrMapping/>
  </p:clrMapOvr>
  <p:transition spd="slow">
    <p:newsflash/>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839200" y="457200"/>
            <a:ext cx="2743200" cy="1066800"/>
          </a:xfrm>
        </p:spPr>
        <p:txBody>
          <a:bodyPr tIns="91440"/>
          <a:lstStyle>
            <a:lvl1pPr algn="l">
              <a:buNone/>
              <a:defRPr sz="1800" b="1" spc="-50" baseline="0">
                <a:ln w="3175">
                  <a:noFill/>
                </a:ln>
                <a:solidFill>
                  <a:schemeClr val="tx2"/>
                </a:solidFill>
                <a:effectLst/>
                <a:latin typeface="+mn-lt"/>
                <a:ea typeface="+mn-ea"/>
                <a:cs typeface="+mn-cs"/>
              </a:defRPr>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ar-SA" noProof="0" dirty="0"/>
              <a:t>انقر فوق الرمز لإضافة صورة</a:t>
            </a:r>
            <a:endParaRPr lang="en-US" noProof="0" dirty="0"/>
          </a:p>
        </p:txBody>
      </p:sp>
      <p:sp>
        <p:nvSpPr>
          <p:cNvPr id="4" name="عنصر نائب للنص 3"/>
          <p:cNvSpPr>
            <a:spLocks noGrp="1"/>
          </p:cNvSpPr>
          <p:nvPr>
            <p:ph type="body" sz="half" idx="2"/>
          </p:nvPr>
        </p:nvSpPr>
        <p:spPr>
          <a:xfrm>
            <a:off x="8839200" y="1600200"/>
            <a:ext cx="27432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ar-SA"/>
              <a:t>انقر لتحرير أنماط النص الرئيسي</a:t>
            </a:r>
          </a:p>
        </p:txBody>
      </p:sp>
      <p:sp>
        <p:nvSpPr>
          <p:cNvPr id="5"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6"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7"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3551613621"/>
      </p:ext>
    </p:extLst>
  </p:cSld>
  <p:clrMapOvr>
    <a:masterClrMapping/>
  </p:clrMapOvr>
  <p:transition spd="slow">
    <p:newsflash/>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5"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6"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764133051"/>
      </p:ext>
    </p:extLst>
  </p:cSld>
  <p:clrMapOvr>
    <a:masterClrMapping/>
  </p:clrMapOvr>
  <p:transition spd="slow">
    <p:newsflash/>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23"/>
          <p:cNvSpPr>
            <a:spLocks noGrp="1"/>
          </p:cNvSpPr>
          <p:nvPr>
            <p:ph type="dt" sz="half" idx="10"/>
          </p:nvPr>
        </p:nvSpPr>
        <p:spPr/>
        <p:txBody>
          <a:bodyPr/>
          <a:lstStyle>
            <a:lvl1pPr>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5" name="عنصر نائب للتذييل 9"/>
          <p:cNvSpPr>
            <a:spLocks noGrp="1"/>
          </p:cNvSpPr>
          <p:nvPr>
            <p:ph type="ftr" sz="quarter" idx="11"/>
          </p:nvPr>
        </p:nvSpPr>
        <p:spPr/>
        <p:txBody>
          <a:bodyPr/>
          <a:lstStyle>
            <a:lvl1pPr>
              <a:defRPr/>
            </a:lvl1pPr>
          </a:lstStyle>
          <a:p>
            <a:endParaRPr lang="ar-SA">
              <a:solidFill>
                <a:srgbClr val="F4E7ED"/>
              </a:solidFill>
            </a:endParaRPr>
          </a:p>
        </p:txBody>
      </p:sp>
      <p:sp>
        <p:nvSpPr>
          <p:cNvPr id="6" name="عنصر نائب لرقم الشريحة 21"/>
          <p:cNvSpPr>
            <a:spLocks noGrp="1"/>
          </p:cNvSpPr>
          <p:nvPr>
            <p:ph type="sldNum" sz="quarter" idx="12"/>
          </p:nvPr>
        </p:nvSpPr>
        <p:spPr/>
        <p:txBody>
          <a:bodyPr/>
          <a:lstStyle>
            <a:lvl1pPr>
              <a:defRPr/>
            </a:lvl1pPr>
          </a:lstStyle>
          <a:p>
            <a:fld id="{AE74BA76-C568-4010-BC24-F230EF77DD46}" type="slidenum">
              <a:rPr lang="ar-SA" smtClean="0">
                <a:solidFill>
                  <a:srgbClr val="F4E7ED"/>
                </a:solidFill>
              </a:rPr>
              <a:pPr/>
              <a:t>‹#›</a:t>
            </a:fld>
            <a:endParaRPr lang="ar-SA">
              <a:solidFill>
                <a:srgbClr val="F4E7ED"/>
              </a:solidFill>
            </a:endParaRPr>
          </a:p>
        </p:txBody>
      </p:sp>
    </p:spTree>
    <p:extLst>
      <p:ext uri="{BB962C8B-B14F-4D97-AF65-F5344CB8AC3E}">
        <p14:creationId xmlns:p14="http://schemas.microsoft.com/office/powerpoint/2010/main" val="688676211"/>
      </p:ext>
    </p:extLst>
  </p:cSld>
  <p:clrMapOvr>
    <a:masterClrMapping/>
  </p:clrMapOvr>
  <p:transition spd="slow">
    <p:newsflash/>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63229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110489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280294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328975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310643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855135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446837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89016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6036271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771062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058028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54878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160755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869901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61257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946736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925753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772483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3673074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813748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4300742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316884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16FA61-6C50-4D20-9AFC-C2D770B5750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44E6422D-00AA-40AB-AA55-81375B426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4F504BEA-B8E5-40B7-B5A6-74598EF48765}"/>
              </a:ext>
            </a:extLst>
          </p:cNvPr>
          <p:cNvSpPr>
            <a:spLocks noGrp="1"/>
          </p:cNvSpPr>
          <p:nvPr>
            <p:ph type="dt" sz="half" idx="10"/>
          </p:nvPr>
        </p:nvSpPr>
        <p:spPr/>
        <p:txBody>
          <a:bodyPr/>
          <a:lstStyle/>
          <a:p>
            <a:fld id="{3958722C-0CC5-4051-9016-4D699A576681}"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60A555F3-F04A-432D-8375-C9337BEF6E3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1CF7481C-88B1-4409-A8F2-65642452F987}"/>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4035598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C331A1B-21F0-4F61-8731-94CAB75B5C2C}"/>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870CD9A4-AF00-48D7-B919-B6BCF694FE8C}"/>
              </a:ext>
            </a:extLst>
          </p:cNvPr>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D2C12F4-49C6-4161-9A7B-C2381485711E}"/>
              </a:ext>
            </a:extLst>
          </p:cNvPr>
          <p:cNvSpPr>
            <a:spLocks noGrp="1"/>
          </p:cNvSpPr>
          <p:nvPr>
            <p:ph type="dt" sz="half" idx="10"/>
          </p:nvPr>
        </p:nvSpPr>
        <p:spPr/>
        <p:txBody>
          <a:bodyPr/>
          <a:lstStyle/>
          <a:p>
            <a:fld id="{5E72E172-35AF-4152-A1A4-76C9B54EF943}"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5E3BA8A4-B397-4939-B786-BA210EE746D2}"/>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FAA7AC2B-3A32-45B5-BDD5-ADAA6F6A5B60}"/>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2128466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4B040EA-F918-4ECE-AE58-2177002BAB5D}"/>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36C39BC1-45B5-47D5-A281-966ABB110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حرر أنماط نص الشكل الرئيسي</a:t>
            </a:r>
          </a:p>
        </p:txBody>
      </p:sp>
      <p:sp>
        <p:nvSpPr>
          <p:cNvPr id="4" name="عنصر نائب للتاريخ 3">
            <a:extLst>
              <a:ext uri="{FF2B5EF4-FFF2-40B4-BE49-F238E27FC236}">
                <a16:creationId xmlns:a16="http://schemas.microsoft.com/office/drawing/2014/main" id="{081F0F05-0379-44EF-B6C8-85280E53B35D}"/>
              </a:ext>
            </a:extLst>
          </p:cNvPr>
          <p:cNvSpPr>
            <a:spLocks noGrp="1"/>
          </p:cNvSpPr>
          <p:nvPr>
            <p:ph type="dt" sz="half" idx="10"/>
          </p:nvPr>
        </p:nvSpPr>
        <p:spPr/>
        <p:txBody>
          <a:bodyPr/>
          <a:lstStyle/>
          <a:p>
            <a:fld id="{3192C97D-21B5-4661-9885-ED3F3D0E23DF}"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24267C73-8901-4658-AB05-8579B97701E5}"/>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1A244776-E1BD-456F-8A64-D23DA42F3D0A}"/>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59022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9D02A33-6EEB-49FD-B311-0B3029D8F7D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C4F397E-4B0F-4F0B-9FEE-7A9122E579E0}"/>
              </a:ext>
            </a:extLst>
          </p:cNvPr>
          <p:cNvSpPr>
            <a:spLocks noGrp="1"/>
          </p:cNvSpPr>
          <p:nvPr>
            <p:ph sz="half" idx="1"/>
          </p:nvPr>
        </p:nvSpPr>
        <p:spPr>
          <a:xfrm>
            <a:off x="838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FD0EEEC8-4CF7-46C9-8BBD-AA7B0F399D36}"/>
              </a:ext>
            </a:extLst>
          </p:cNvPr>
          <p:cNvSpPr>
            <a:spLocks noGrp="1"/>
          </p:cNvSpPr>
          <p:nvPr>
            <p:ph sz="half" idx="2"/>
          </p:nvPr>
        </p:nvSpPr>
        <p:spPr>
          <a:xfrm>
            <a:off x="6172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A81DE42F-C26D-4E10-BCE9-9CD65628A770}"/>
              </a:ext>
            </a:extLst>
          </p:cNvPr>
          <p:cNvSpPr>
            <a:spLocks noGrp="1"/>
          </p:cNvSpPr>
          <p:nvPr>
            <p:ph type="dt" sz="half" idx="10"/>
          </p:nvPr>
        </p:nvSpPr>
        <p:spPr/>
        <p:txBody>
          <a:bodyPr/>
          <a:lstStyle/>
          <a:p>
            <a:fld id="{90779E67-9A6A-4261-B696-AA1568127C8E}"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F010CAC8-D845-4CF4-B40E-AEE9A477686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A5E2D939-29F1-42AE-851B-DF074D587DDF}"/>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1906762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A35D19C-6CB1-46CE-82D3-4CCF851CC532}"/>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1006628-2EC5-4CC0-91F6-9312176079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عنصر نائب للمحتوى 3">
            <a:extLst>
              <a:ext uri="{FF2B5EF4-FFF2-40B4-BE49-F238E27FC236}">
                <a16:creationId xmlns:a16="http://schemas.microsoft.com/office/drawing/2014/main" id="{31940D11-5BDD-4E3A-8596-D0B4A8B87B82}"/>
              </a:ext>
            </a:extLst>
          </p:cNvPr>
          <p:cNvSpPr>
            <a:spLocks noGrp="1"/>
          </p:cNvSpPr>
          <p:nvPr>
            <p:ph sz="half" idx="2"/>
          </p:nvPr>
        </p:nvSpPr>
        <p:spPr>
          <a:xfrm>
            <a:off x="839788" y="2505075"/>
            <a:ext cx="5157787"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83648BC8-0F98-444B-AFD1-4EAFFA23C4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عنصر نائب للمحتوى 5">
            <a:extLst>
              <a:ext uri="{FF2B5EF4-FFF2-40B4-BE49-F238E27FC236}">
                <a16:creationId xmlns:a16="http://schemas.microsoft.com/office/drawing/2014/main" id="{47402173-BD5D-4A76-A983-76D27B77D050}"/>
              </a:ext>
            </a:extLst>
          </p:cNvPr>
          <p:cNvSpPr>
            <a:spLocks noGrp="1"/>
          </p:cNvSpPr>
          <p:nvPr>
            <p:ph sz="quarter" idx="4"/>
          </p:nvPr>
        </p:nvSpPr>
        <p:spPr>
          <a:xfrm>
            <a:off x="6172200" y="2505075"/>
            <a:ext cx="5183188"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0442EDBD-B13B-4999-B935-A64DF7522F6C}"/>
              </a:ext>
            </a:extLst>
          </p:cNvPr>
          <p:cNvSpPr>
            <a:spLocks noGrp="1"/>
          </p:cNvSpPr>
          <p:nvPr>
            <p:ph type="dt" sz="half" idx="10"/>
          </p:nvPr>
        </p:nvSpPr>
        <p:spPr/>
        <p:txBody>
          <a:bodyPr/>
          <a:lstStyle/>
          <a:p>
            <a:fld id="{FFB0B818-F192-4F52-85EA-7CCCCAAD5A06}" type="uaqdatetime1">
              <a:rPr lang="ar-SA" smtClean="0">
                <a:solidFill>
                  <a:prstClr val="black">
                    <a:tint val="75000"/>
                  </a:prstClr>
                </a:solidFill>
              </a:rPr>
              <a:pPr/>
              <a:t>29/01/1441</a:t>
            </a:fld>
            <a:endParaRPr lang="ar-SA" dirty="0">
              <a:solidFill>
                <a:prstClr val="black">
                  <a:tint val="75000"/>
                </a:prstClr>
              </a:solidFill>
            </a:endParaRPr>
          </a:p>
        </p:txBody>
      </p:sp>
      <p:sp>
        <p:nvSpPr>
          <p:cNvPr id="8" name="عنصر نائب للتذييل 7">
            <a:extLst>
              <a:ext uri="{FF2B5EF4-FFF2-40B4-BE49-F238E27FC236}">
                <a16:creationId xmlns:a16="http://schemas.microsoft.com/office/drawing/2014/main" id="{85502B9C-007A-4AE4-AC6E-50A9265F4B12}"/>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9" name="عنصر نائب لرقم الشريحة 8">
            <a:extLst>
              <a:ext uri="{FF2B5EF4-FFF2-40B4-BE49-F238E27FC236}">
                <a16:creationId xmlns:a16="http://schemas.microsoft.com/office/drawing/2014/main" id="{D293D962-29A8-47E7-9874-366F1D511A71}"/>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9540148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80481B7-76C7-4486-B665-68FC91CD833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DFA8435B-591D-48F9-AE4B-1C404C5BAFBD}"/>
              </a:ext>
            </a:extLst>
          </p:cNvPr>
          <p:cNvSpPr>
            <a:spLocks noGrp="1"/>
          </p:cNvSpPr>
          <p:nvPr>
            <p:ph type="dt" sz="half" idx="10"/>
          </p:nvPr>
        </p:nvSpPr>
        <p:spPr/>
        <p:txBody>
          <a:bodyPr/>
          <a:lstStyle/>
          <a:p>
            <a:fld id="{33885BB0-3957-4A91-9029-08FA14D12E07}" type="uaqdatetime1">
              <a:rPr lang="ar-SA" smtClean="0">
                <a:solidFill>
                  <a:prstClr val="black">
                    <a:tint val="75000"/>
                  </a:prstClr>
                </a:solidFill>
              </a:rPr>
              <a:pPr/>
              <a:t>29/01/1441</a:t>
            </a:fld>
            <a:endParaRPr lang="ar-SA" dirty="0">
              <a:solidFill>
                <a:prstClr val="black">
                  <a:tint val="75000"/>
                </a:prstClr>
              </a:solidFill>
            </a:endParaRPr>
          </a:p>
        </p:txBody>
      </p:sp>
      <p:sp>
        <p:nvSpPr>
          <p:cNvPr id="4" name="عنصر نائب للتذييل 3">
            <a:extLst>
              <a:ext uri="{FF2B5EF4-FFF2-40B4-BE49-F238E27FC236}">
                <a16:creationId xmlns:a16="http://schemas.microsoft.com/office/drawing/2014/main" id="{F5ADF62A-C8D0-4CA1-BB95-F8168A1FF779}"/>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5" name="عنصر نائب لرقم الشريحة 4">
            <a:extLst>
              <a:ext uri="{FF2B5EF4-FFF2-40B4-BE49-F238E27FC236}">
                <a16:creationId xmlns:a16="http://schemas.microsoft.com/office/drawing/2014/main" id="{A0A6B4C0-05C4-4170-B8E4-D9BB25AACF78}"/>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4798994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F93A51B-91A6-4CB9-8E8E-9E9D75CC9130}"/>
              </a:ext>
            </a:extLst>
          </p:cNvPr>
          <p:cNvSpPr>
            <a:spLocks noGrp="1"/>
          </p:cNvSpPr>
          <p:nvPr>
            <p:ph type="dt" sz="half" idx="10"/>
          </p:nvPr>
        </p:nvSpPr>
        <p:spPr/>
        <p:txBody>
          <a:bodyPr/>
          <a:lstStyle/>
          <a:p>
            <a:fld id="{39EBA5B4-7568-4A5B-84D2-6085B715F535}" type="uaqdatetime1">
              <a:rPr lang="ar-SA" smtClean="0">
                <a:solidFill>
                  <a:prstClr val="black">
                    <a:tint val="75000"/>
                  </a:prstClr>
                </a:solidFill>
              </a:rPr>
              <a:pPr/>
              <a:t>29/01/1441</a:t>
            </a:fld>
            <a:endParaRPr lang="ar-SA" dirty="0">
              <a:solidFill>
                <a:prstClr val="black">
                  <a:tint val="75000"/>
                </a:prstClr>
              </a:solidFill>
            </a:endParaRPr>
          </a:p>
        </p:txBody>
      </p:sp>
      <p:sp>
        <p:nvSpPr>
          <p:cNvPr id="3" name="عنصر نائب للتذييل 2">
            <a:extLst>
              <a:ext uri="{FF2B5EF4-FFF2-40B4-BE49-F238E27FC236}">
                <a16:creationId xmlns:a16="http://schemas.microsoft.com/office/drawing/2014/main" id="{30D2A8FD-22BD-4026-AB59-C2468E7FBF4F}"/>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4" name="عنصر نائب لرقم الشريحة 3">
            <a:extLst>
              <a:ext uri="{FF2B5EF4-FFF2-40B4-BE49-F238E27FC236}">
                <a16:creationId xmlns:a16="http://schemas.microsoft.com/office/drawing/2014/main" id="{83110B7F-0D40-4C67-B4BE-924DC6F751DE}"/>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5125641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1D5021A-75D6-4A23-8502-BE4896EA369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599BCF0C-CD74-44BA-AB1C-A39EBAD2D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50A67A23-7131-49F2-B5E2-3A5161F7F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324425C6-B6F7-4FF2-BE83-C1242DDF6049}"/>
              </a:ext>
            </a:extLst>
          </p:cNvPr>
          <p:cNvSpPr>
            <a:spLocks noGrp="1"/>
          </p:cNvSpPr>
          <p:nvPr>
            <p:ph type="dt" sz="half" idx="10"/>
          </p:nvPr>
        </p:nvSpPr>
        <p:spPr/>
        <p:txBody>
          <a:bodyPr/>
          <a:lstStyle/>
          <a:p>
            <a:fld id="{F224BEB4-62DC-452E-B012-683D0B6CA688}"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285C09E2-F9B9-4501-8036-8CAE7BDC94DE}"/>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60D05EB7-9918-4C26-AD46-5B9A8B09C88A}"/>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5979383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60F5DD6-D350-4F57-8A69-BAB30F29A78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92CF44F8-36BD-4D25-8804-38A86BECCC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a:extLst>
              <a:ext uri="{FF2B5EF4-FFF2-40B4-BE49-F238E27FC236}">
                <a16:creationId xmlns:a16="http://schemas.microsoft.com/office/drawing/2014/main" id="{A9734D44-9E82-417E-8B86-85EE14200F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CD82FF5D-3D2E-4CE4-BB85-68A9C698714E}"/>
              </a:ext>
            </a:extLst>
          </p:cNvPr>
          <p:cNvSpPr>
            <a:spLocks noGrp="1"/>
          </p:cNvSpPr>
          <p:nvPr>
            <p:ph type="dt" sz="half" idx="10"/>
          </p:nvPr>
        </p:nvSpPr>
        <p:spPr/>
        <p:txBody>
          <a:bodyPr/>
          <a:lstStyle/>
          <a:p>
            <a:fld id="{C46A78A0-6ED3-47F3-A8E1-6C481034A379}" type="uaqdatetime1">
              <a:rPr lang="ar-SA" smtClean="0">
                <a:solidFill>
                  <a:prstClr val="black">
                    <a:tint val="75000"/>
                  </a:prstClr>
                </a:solidFill>
              </a:rPr>
              <a:pPr/>
              <a:t>29/01/1441</a:t>
            </a:fld>
            <a:endParaRPr lang="ar-SA" dirty="0">
              <a:solidFill>
                <a:prstClr val="black">
                  <a:tint val="75000"/>
                </a:prstClr>
              </a:solidFill>
            </a:endParaRPr>
          </a:p>
        </p:txBody>
      </p:sp>
      <p:sp>
        <p:nvSpPr>
          <p:cNvPr id="6" name="عنصر نائب للتذييل 5">
            <a:extLst>
              <a:ext uri="{FF2B5EF4-FFF2-40B4-BE49-F238E27FC236}">
                <a16:creationId xmlns:a16="http://schemas.microsoft.com/office/drawing/2014/main" id="{DE828959-3424-446B-97AC-A5B2D9B4BDE5}"/>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7" name="عنصر نائب لرقم الشريحة 6">
            <a:extLst>
              <a:ext uri="{FF2B5EF4-FFF2-40B4-BE49-F238E27FC236}">
                <a16:creationId xmlns:a16="http://schemas.microsoft.com/office/drawing/2014/main" id="{26539F01-E165-46CD-8FEB-37780BA91791}"/>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8902477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24B3701-8B9A-464A-A63A-175BEADB7E5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346672F3-F0AE-4562-B2E1-95385B4B0D4E}"/>
              </a:ext>
            </a:extLst>
          </p:cNvPr>
          <p:cNvSpPr>
            <a:spLocks noGrp="1"/>
          </p:cNvSpPr>
          <p:nvPr>
            <p:ph type="body" orient="vert" idx="1"/>
          </p:nvPr>
        </p:nvSpPr>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A3ACAE2-CC91-439B-83CA-FEC0F28F00C4}"/>
              </a:ext>
            </a:extLst>
          </p:cNvPr>
          <p:cNvSpPr>
            <a:spLocks noGrp="1"/>
          </p:cNvSpPr>
          <p:nvPr>
            <p:ph type="dt" sz="half" idx="10"/>
          </p:nvPr>
        </p:nvSpPr>
        <p:spPr/>
        <p:txBody>
          <a:bodyPr/>
          <a:lstStyle/>
          <a:p>
            <a:fld id="{78B053D7-8E53-4489-BFBE-CAC467C1B02D}"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62451FFA-48BF-4A26-BAFA-44844EB55DD7}"/>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9BF0F514-D40B-40B8-8517-29A0BC362272}"/>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39675627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09DBC4C2-A4B3-4F97-91AD-4C812E9C98E9}"/>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8B40F531-CA39-445F-98F2-282D5763B718}"/>
              </a:ext>
            </a:extLst>
          </p:cNvPr>
          <p:cNvSpPr>
            <a:spLocks noGrp="1"/>
          </p:cNvSpPr>
          <p:nvPr>
            <p:ph type="body" orient="vert" idx="1"/>
          </p:nvPr>
        </p:nvSpPr>
        <p:spPr>
          <a:xfrm>
            <a:off x="838200" y="365125"/>
            <a:ext cx="7734300" cy="5811838"/>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95E7EB6C-027D-46C7-A71E-65475277A7FB}"/>
              </a:ext>
            </a:extLst>
          </p:cNvPr>
          <p:cNvSpPr>
            <a:spLocks noGrp="1"/>
          </p:cNvSpPr>
          <p:nvPr>
            <p:ph type="dt" sz="half" idx="10"/>
          </p:nvPr>
        </p:nvSpPr>
        <p:spPr/>
        <p:txBody>
          <a:bodyPr/>
          <a:lstStyle/>
          <a:p>
            <a:fld id="{FECC911B-1C8C-461C-840A-1893BC651072}"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52737C3D-7B5A-4E3C-ABCB-D814BD4C8AAB}"/>
              </a:ext>
            </a:extLst>
          </p:cNvPr>
          <p:cNvSpPr>
            <a:spLocks noGrp="1"/>
          </p:cNvSpPr>
          <p:nvPr>
            <p:ph type="ftr" sz="quarter" idx="11"/>
          </p:nvPr>
        </p:nvSpPr>
        <p:spPr/>
        <p:txBody>
          <a:body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E7181F33-41AC-4D8B-B065-5A0AD66D93E6}"/>
              </a:ext>
            </a:extLst>
          </p:cNvPr>
          <p:cNvSpPr>
            <a:spLocks noGrp="1"/>
          </p:cNvSpPr>
          <p:nvPr>
            <p:ph type="sldNum" sz="quarter" idx="12"/>
          </p:nvPr>
        </p:nvSpPr>
        <p:spPr/>
        <p:txBody>
          <a:body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25808821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646844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646616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274316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230969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0279477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692333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5426361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1311436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767341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323596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0974354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934B927F-171F-435A-A515-021FF1361F79}" type="datetimeFigureOut">
              <a:rPr lang="ar-SA"/>
              <a:pPr>
                <a:defRPr/>
              </a:pPr>
              <a:t>29/01/1441</a:t>
            </a:fld>
            <a:endParaRPr lang="ar-SA" dirty="0"/>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9EDA193B-6CDB-4BD8-ABA1-F8ACCADFC2C1}" type="slidenum">
              <a:rPr lang="ar-SA"/>
              <a:pPr/>
              <a:t>‹#›</a:t>
            </a:fld>
            <a:endParaRPr lang="ar-SA"/>
          </a:p>
        </p:txBody>
      </p:sp>
    </p:spTree>
    <p:extLst>
      <p:ext uri="{BB962C8B-B14F-4D97-AF65-F5344CB8AC3E}">
        <p14:creationId xmlns:p14="http://schemas.microsoft.com/office/powerpoint/2010/main" val="8324879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27D1CC85-0873-4406-87D2-FB001EC9F91A}" type="datetimeFigureOut">
              <a:rPr lang="ar-SA"/>
              <a:pPr>
                <a:defRPr/>
              </a:pPr>
              <a:t>29/01/1441</a:t>
            </a:fld>
            <a:endParaRPr lang="ar-SA" dirty="0"/>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B446AC45-2550-4883-9A0D-88363011637B}" type="slidenum">
              <a:rPr lang="ar-SA"/>
              <a:pPr/>
              <a:t>‹#›</a:t>
            </a:fld>
            <a:endParaRPr lang="ar-SA"/>
          </a:p>
        </p:txBody>
      </p:sp>
    </p:spTree>
    <p:extLst>
      <p:ext uri="{BB962C8B-B14F-4D97-AF65-F5344CB8AC3E}">
        <p14:creationId xmlns:p14="http://schemas.microsoft.com/office/powerpoint/2010/main" val="41924070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FB274745-269B-4A79-956F-729457440E00}" type="datetimeFigureOut">
              <a:rPr lang="ar-SA"/>
              <a:pPr>
                <a:defRPr/>
              </a:pPr>
              <a:t>29/01/1441</a:t>
            </a:fld>
            <a:endParaRPr lang="ar-SA" dirty="0"/>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19F01724-DB5E-4FB8-8231-4E38D3CE30E7}" type="slidenum">
              <a:rPr lang="ar-SA"/>
              <a:pPr/>
              <a:t>‹#›</a:t>
            </a:fld>
            <a:endParaRPr lang="ar-SA"/>
          </a:p>
        </p:txBody>
      </p:sp>
    </p:spTree>
    <p:extLst>
      <p:ext uri="{BB962C8B-B14F-4D97-AF65-F5344CB8AC3E}">
        <p14:creationId xmlns:p14="http://schemas.microsoft.com/office/powerpoint/2010/main" val="18231011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B7C611B1-7411-4901-AB1B-2D0324E8E1BA}" type="datetimeFigureOut">
              <a:rPr lang="ar-SA"/>
              <a:pPr>
                <a:defRPr/>
              </a:pPr>
              <a:t>29/01/1441</a:t>
            </a:fld>
            <a:endParaRPr lang="ar-SA" dirty="0"/>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37E566CB-881B-4798-B340-D2E984D5882C}" type="slidenum">
              <a:rPr lang="ar-SA"/>
              <a:pPr/>
              <a:t>‹#›</a:t>
            </a:fld>
            <a:endParaRPr lang="ar-SA"/>
          </a:p>
        </p:txBody>
      </p:sp>
    </p:spTree>
    <p:extLst>
      <p:ext uri="{BB962C8B-B14F-4D97-AF65-F5344CB8AC3E}">
        <p14:creationId xmlns:p14="http://schemas.microsoft.com/office/powerpoint/2010/main" val="34247046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702AB82C-FC1F-4632-B9C4-FD0A15653E07}" type="datetimeFigureOut">
              <a:rPr lang="ar-SA"/>
              <a:pPr>
                <a:defRPr/>
              </a:pPr>
              <a:t>29/01/1441</a:t>
            </a:fld>
            <a:endParaRPr lang="ar-SA" dirty="0"/>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fld id="{D5C6AC79-5AC9-4650-9D23-529E7B630055}" type="slidenum">
              <a:rPr lang="ar-SA"/>
              <a:pPr/>
              <a:t>‹#›</a:t>
            </a:fld>
            <a:endParaRPr lang="ar-SA"/>
          </a:p>
        </p:txBody>
      </p:sp>
    </p:spTree>
    <p:extLst>
      <p:ext uri="{BB962C8B-B14F-4D97-AF65-F5344CB8AC3E}">
        <p14:creationId xmlns:p14="http://schemas.microsoft.com/office/powerpoint/2010/main" val="32092654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18A2C8F6-A144-445E-B7CA-855873911D47}" type="datetimeFigureOut">
              <a:rPr lang="ar-SA"/>
              <a:pPr>
                <a:defRPr/>
              </a:pPr>
              <a:t>29/01/1441</a:t>
            </a:fld>
            <a:endParaRPr lang="ar-SA" dirty="0"/>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fld id="{53CA7084-CB85-48B8-9809-07E17F7F2E1D}" type="slidenum">
              <a:rPr lang="ar-SA"/>
              <a:pPr/>
              <a:t>‹#›</a:t>
            </a:fld>
            <a:endParaRPr lang="ar-SA"/>
          </a:p>
        </p:txBody>
      </p:sp>
    </p:spTree>
    <p:extLst>
      <p:ext uri="{BB962C8B-B14F-4D97-AF65-F5344CB8AC3E}">
        <p14:creationId xmlns:p14="http://schemas.microsoft.com/office/powerpoint/2010/main" val="38784318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DF379100-2AF6-4C36-A8CA-846BF49E5D95}" type="datetimeFigureOut">
              <a:rPr lang="ar-SA"/>
              <a:pPr>
                <a:defRPr/>
              </a:pPr>
              <a:t>29/01/1441</a:t>
            </a:fld>
            <a:endParaRPr lang="ar-SA" dirty="0"/>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fld id="{E45F633E-9242-4E63-8B32-618B4C2A554F}" type="slidenum">
              <a:rPr lang="ar-SA"/>
              <a:pPr/>
              <a:t>‹#›</a:t>
            </a:fld>
            <a:endParaRPr lang="ar-SA"/>
          </a:p>
        </p:txBody>
      </p:sp>
    </p:spTree>
    <p:extLst>
      <p:ext uri="{BB962C8B-B14F-4D97-AF65-F5344CB8AC3E}">
        <p14:creationId xmlns:p14="http://schemas.microsoft.com/office/powerpoint/2010/main" val="11356050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313E1797-F27D-435B-8CF1-F68223E2989D}" type="datetimeFigureOut">
              <a:rPr lang="ar-SA"/>
              <a:pPr>
                <a:defRPr/>
              </a:pPr>
              <a:t>29/01/1441</a:t>
            </a:fld>
            <a:endParaRPr lang="ar-SA" dirty="0"/>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8DB4CC05-1408-4539-8F1D-D2FC06D76495}" type="slidenum">
              <a:rPr lang="ar-SA"/>
              <a:pPr/>
              <a:t>‹#›</a:t>
            </a:fld>
            <a:endParaRPr lang="ar-SA"/>
          </a:p>
        </p:txBody>
      </p:sp>
    </p:spTree>
    <p:extLst>
      <p:ext uri="{BB962C8B-B14F-4D97-AF65-F5344CB8AC3E}">
        <p14:creationId xmlns:p14="http://schemas.microsoft.com/office/powerpoint/2010/main" val="22864690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4E5AEF8B-80C6-481D-8273-1BCD924A726B}" type="datetimeFigureOut">
              <a:rPr lang="ar-SA"/>
              <a:pPr>
                <a:defRPr/>
              </a:pPr>
              <a:t>29/01/1441</a:t>
            </a:fld>
            <a:endParaRPr lang="ar-SA" dirty="0"/>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D34F4CA9-B78E-42A3-9AB7-4A04D82D07AD}" type="slidenum">
              <a:rPr lang="ar-SA"/>
              <a:pPr/>
              <a:t>‹#›</a:t>
            </a:fld>
            <a:endParaRPr lang="ar-SA"/>
          </a:p>
        </p:txBody>
      </p:sp>
    </p:spTree>
    <p:extLst>
      <p:ext uri="{BB962C8B-B14F-4D97-AF65-F5344CB8AC3E}">
        <p14:creationId xmlns:p14="http://schemas.microsoft.com/office/powerpoint/2010/main" val="35629773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A0D20786-CF4F-425A-A75E-2BAC064F6E1E}" type="datetimeFigureOut">
              <a:rPr lang="ar-SA"/>
              <a:pPr>
                <a:defRPr/>
              </a:pPr>
              <a:t>29/01/1441</a:t>
            </a:fld>
            <a:endParaRPr lang="ar-SA" dirty="0"/>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AF5FEB83-44CB-4259-A99B-252808E14F8B}" type="slidenum">
              <a:rPr lang="ar-SA"/>
              <a:pPr/>
              <a:t>‹#›</a:t>
            </a:fld>
            <a:endParaRPr lang="ar-SA"/>
          </a:p>
        </p:txBody>
      </p:sp>
    </p:spTree>
    <p:extLst>
      <p:ext uri="{BB962C8B-B14F-4D97-AF65-F5344CB8AC3E}">
        <p14:creationId xmlns:p14="http://schemas.microsoft.com/office/powerpoint/2010/main" val="11117461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632270AE-0B06-4E50-92E3-2F30B24E107C}" type="datetimeFigureOut">
              <a:rPr lang="ar-SA"/>
              <a:pPr>
                <a:defRPr/>
              </a:pPr>
              <a:t>29/01/1441</a:t>
            </a:fld>
            <a:endParaRPr lang="ar-SA" dirty="0"/>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93078CAC-2831-49C8-BD6A-2D7CE6DB34E9}" type="slidenum">
              <a:rPr lang="ar-SA"/>
              <a:pPr/>
              <a:t>‹#›</a:t>
            </a:fld>
            <a:endParaRPr lang="ar-SA"/>
          </a:p>
        </p:txBody>
      </p:sp>
    </p:spTree>
    <p:extLst>
      <p:ext uri="{BB962C8B-B14F-4D97-AF65-F5344CB8AC3E}">
        <p14:creationId xmlns:p14="http://schemas.microsoft.com/office/powerpoint/2010/main" val="3255323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F0085D3C-6A2E-47B9-BF42-3A9995DD3F76}"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fld id="{40DAFF15-3BA2-4CBF-AB37-8273429BA3D5}" type="slidenum">
              <a:rPr lang="ar-SA"/>
              <a:pPr/>
              <a:t>‹#›</a:t>
            </a:fld>
            <a:endParaRPr lang="ar-SA"/>
          </a:p>
        </p:txBody>
      </p:sp>
    </p:spTree>
    <p:extLst>
      <p:ext uri="{BB962C8B-B14F-4D97-AF65-F5344CB8AC3E}">
        <p14:creationId xmlns:p14="http://schemas.microsoft.com/office/powerpoint/2010/main" val="23433038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2E80EF8A-1EE7-4515-ACAC-8E3C53D8636F}"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fld id="{323872D5-73DC-40A4-8E9D-552C72E5FC1A}" type="slidenum">
              <a:rPr lang="ar-SA"/>
              <a:pPr/>
              <a:t>‹#›</a:t>
            </a:fld>
            <a:endParaRPr lang="ar-SA"/>
          </a:p>
        </p:txBody>
      </p:sp>
    </p:spTree>
    <p:extLst>
      <p:ext uri="{BB962C8B-B14F-4D97-AF65-F5344CB8AC3E}">
        <p14:creationId xmlns:p14="http://schemas.microsoft.com/office/powerpoint/2010/main" val="37045545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7B36E9E8-422C-474D-B525-D8299F4B1C7A}"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fld id="{574D30E8-E4A6-4893-B302-55929B5DCA7D}" type="slidenum">
              <a:rPr lang="ar-SA"/>
              <a:pPr/>
              <a:t>‹#›</a:t>
            </a:fld>
            <a:endParaRPr lang="ar-SA"/>
          </a:p>
        </p:txBody>
      </p:sp>
    </p:spTree>
    <p:extLst>
      <p:ext uri="{BB962C8B-B14F-4D97-AF65-F5344CB8AC3E}">
        <p14:creationId xmlns:p14="http://schemas.microsoft.com/office/powerpoint/2010/main" val="34258593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255C48B2-0248-4653-ABE9-6888A99FAE06}"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fld id="{6D7F0EA1-F23B-4163-9B76-F0D3810D56C7}" type="slidenum">
              <a:rPr lang="ar-SA"/>
              <a:pPr/>
              <a:t>‹#›</a:t>
            </a:fld>
            <a:endParaRPr lang="ar-SA"/>
          </a:p>
        </p:txBody>
      </p:sp>
    </p:spTree>
    <p:extLst>
      <p:ext uri="{BB962C8B-B14F-4D97-AF65-F5344CB8AC3E}">
        <p14:creationId xmlns:p14="http://schemas.microsoft.com/office/powerpoint/2010/main" val="42058248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58C37A10-E792-4BBC-922F-BA7A10E6BEBD}"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fld id="{4E4EA851-C66A-44C6-A38C-0C2CADCE485C}" type="slidenum">
              <a:rPr lang="ar-SA"/>
              <a:pPr/>
              <a:t>‹#›</a:t>
            </a:fld>
            <a:endParaRPr lang="ar-SA"/>
          </a:p>
        </p:txBody>
      </p:sp>
    </p:spTree>
    <p:extLst>
      <p:ext uri="{BB962C8B-B14F-4D97-AF65-F5344CB8AC3E}">
        <p14:creationId xmlns:p14="http://schemas.microsoft.com/office/powerpoint/2010/main" val="6062349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80236F6E-7B0C-4034-8A26-25DC8241D10F}"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fld id="{3FB19716-1451-4D0D-87DC-9A638485EB60}" type="slidenum">
              <a:rPr lang="ar-SA"/>
              <a:pPr/>
              <a:t>‹#›</a:t>
            </a:fld>
            <a:endParaRPr lang="ar-SA"/>
          </a:p>
        </p:txBody>
      </p:sp>
    </p:spTree>
    <p:extLst>
      <p:ext uri="{BB962C8B-B14F-4D97-AF65-F5344CB8AC3E}">
        <p14:creationId xmlns:p14="http://schemas.microsoft.com/office/powerpoint/2010/main" val="2229544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971365BC-620B-4788-89EE-469D770E33A7}"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fld id="{257334CD-F559-47F9-AF1D-9F7E78B0326C}" type="slidenum">
              <a:rPr lang="ar-SA"/>
              <a:pPr/>
              <a:t>‹#›</a:t>
            </a:fld>
            <a:endParaRPr lang="ar-SA"/>
          </a:p>
        </p:txBody>
      </p:sp>
    </p:spTree>
    <p:extLst>
      <p:ext uri="{BB962C8B-B14F-4D97-AF65-F5344CB8AC3E}">
        <p14:creationId xmlns:p14="http://schemas.microsoft.com/office/powerpoint/2010/main" val="21709060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900D0111-3F9E-4CD3-A422-C4E9DB068703}"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fld id="{39404512-FC99-4CC9-BE06-8C342AA9D515}" type="slidenum">
              <a:rPr lang="ar-SA"/>
              <a:pPr/>
              <a:t>‹#›</a:t>
            </a:fld>
            <a:endParaRPr lang="ar-SA"/>
          </a:p>
        </p:txBody>
      </p:sp>
    </p:spTree>
    <p:extLst>
      <p:ext uri="{BB962C8B-B14F-4D97-AF65-F5344CB8AC3E}">
        <p14:creationId xmlns:p14="http://schemas.microsoft.com/office/powerpoint/2010/main" val="15230578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dirty="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8414F88B-D972-4F24-A70D-D966D006C95A}"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fld id="{B609C9CC-5051-45DD-9F4E-22B863A6F690}" type="slidenum">
              <a:rPr lang="ar-SA"/>
              <a:pPr/>
              <a:t>‹#›</a:t>
            </a:fld>
            <a:endParaRPr lang="ar-SA"/>
          </a:p>
        </p:txBody>
      </p:sp>
    </p:spTree>
    <p:extLst>
      <p:ext uri="{BB962C8B-B14F-4D97-AF65-F5344CB8AC3E}">
        <p14:creationId xmlns:p14="http://schemas.microsoft.com/office/powerpoint/2010/main" val="19853504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98B5B701-E394-446C-8650-E399EB45D1E4}"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fld id="{2927A08F-4B8A-4C34-BA1E-B88ED15AEDEB}" type="slidenum">
              <a:rPr lang="ar-SA"/>
              <a:pPr/>
              <a:t>‹#›</a:t>
            </a:fld>
            <a:endParaRPr lang="ar-SA"/>
          </a:p>
        </p:txBody>
      </p:sp>
    </p:spTree>
    <p:extLst>
      <p:ext uri="{BB962C8B-B14F-4D97-AF65-F5344CB8AC3E}">
        <p14:creationId xmlns:p14="http://schemas.microsoft.com/office/powerpoint/2010/main" val="20144267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E8636DE3-BCE1-4019-A80F-F4CFD80F3FBD}"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fld id="{AF2E5C45-7C15-4D1B-9172-364924FE99FD}" type="slidenum">
              <a:rPr lang="ar-SA"/>
              <a:pPr/>
              <a:t>‹#›</a:t>
            </a:fld>
            <a:endParaRPr lang="ar-SA"/>
          </a:p>
        </p:txBody>
      </p:sp>
    </p:spTree>
    <p:extLst>
      <p:ext uri="{BB962C8B-B14F-4D97-AF65-F5344CB8AC3E}">
        <p14:creationId xmlns:p14="http://schemas.microsoft.com/office/powerpoint/2010/main" val="231590341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3498201"/>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Mouse Mischief 1 - 3 اختيارات Right">
    <p:spTree>
      <p:nvGrpSpPr>
        <p:cNvPr id="1" name=""/>
        <p:cNvGrpSpPr/>
        <p:nvPr/>
      </p:nvGrpSpPr>
      <p:grpSpPr>
        <a:xfrm>
          <a:off x="0" y="0"/>
          <a:ext cx="0" cy="0"/>
          <a:chOff x="0" y="0"/>
          <a:chExt cx="0" cy="0"/>
        </a:xfrm>
      </p:grpSpPr>
      <p:pic>
        <p:nvPicPr>
          <p:cNvPr id="10" name="صورة 6"/>
          <p:cNvPicPr>
            <a:picLocks/>
          </p:cNvPicPr>
          <p:nvPr userDrawn="1">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10460567" y="1852613"/>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صورة 7"/>
          <p:cNvPicPr>
            <a:picLocks/>
          </p:cNvPicPr>
          <p:nvPr userDrawn="1">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0460567" y="3184525"/>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صورة 8"/>
          <p:cNvPicPr>
            <a:picLocks/>
          </p:cNvPicPr>
          <p:nvPr userDrawn="1">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0460567" y="4518025"/>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صر نائب للنص 5"/>
          <p:cNvSpPr>
            <a:spLocks noGrp="1"/>
          </p:cNvSpPr>
          <p:nvPr>
            <p:ph type="body" idx="10"/>
          </p:nvPr>
        </p:nvSpPr>
        <p:spPr>
          <a:xfrm>
            <a:off x="207264" y="116587"/>
            <a:ext cx="11777472" cy="759181"/>
          </a:xfrm>
        </p:spPr>
        <p:txBody>
          <a:bodyPr anchor="ctr" anchorCtr="1">
            <a:normAutofit/>
          </a:bodyPr>
          <a:lstStyle>
            <a:lvl1pPr marL="0" indent="0" algn="ctr" defTabSz="914400" rtl="1" eaLnBrk="1" latinLnBrk="0" hangingPunct="1">
              <a:spcBef>
                <a:spcPct val="20000"/>
              </a:spcBef>
              <a:buFont typeface="Arial" pitchFamily="34" charset="0"/>
              <a:buNone/>
              <a:defRPr/>
            </a:lvl1pPr>
            <a:lvl2pPr marL="457200" indent="0" algn="ctr" defTabSz="914400" rtl="1" eaLnBrk="1" latinLnBrk="0" hangingPunct="1">
              <a:spcBef>
                <a:spcPct val="20000"/>
              </a:spcBef>
              <a:buFont typeface="Arial" pitchFamily="34" charset="0"/>
              <a:buNone/>
              <a:defRPr/>
            </a:lvl2pPr>
            <a:lvl3pPr marL="914400" indent="0" algn="ctr" defTabSz="914400" rtl="1" eaLnBrk="1" latinLnBrk="0" hangingPunct="1">
              <a:spcBef>
                <a:spcPct val="20000"/>
              </a:spcBef>
              <a:buFont typeface="Arial" pitchFamily="34" charset="0"/>
              <a:buNone/>
              <a:defRPr/>
            </a:lvl3pPr>
            <a:lvl4pPr marL="1371600" indent="0" algn="ctr" defTabSz="914400" rtl="1" eaLnBrk="1" latinLnBrk="0" hangingPunct="1">
              <a:spcBef>
                <a:spcPct val="20000"/>
              </a:spcBef>
              <a:buFont typeface="Arial" pitchFamily="34" charset="0"/>
              <a:buNone/>
              <a:defRPr/>
            </a:lvl4pPr>
            <a:lvl5pPr marL="1828800" indent="0" algn="ctr" defTabSz="914400" rtl="1" eaLnBrk="1" latinLnBrk="0" hangingPunct="1">
              <a:spcBef>
                <a:spcPct val="20000"/>
              </a:spcBef>
              <a:buFont typeface="Arial" pitchFamily="34" charset="0"/>
              <a:buNone/>
              <a:defRPr/>
            </a:lvl5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محتوى 6"/>
          <p:cNvSpPr>
            <a:spLocks noGrp="1"/>
          </p:cNvSpPr>
          <p:nvPr>
            <p:ph sz="quarter" idx="11"/>
          </p:nvPr>
        </p:nvSpPr>
        <p:spPr>
          <a:xfrm>
            <a:off x="512064" y="1673353"/>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
        <p:nvSpPr>
          <p:cNvPr id="8" name="عنصر نائب للمحتوى 7"/>
          <p:cNvSpPr>
            <a:spLocks noGrp="1"/>
          </p:cNvSpPr>
          <p:nvPr>
            <p:ph sz="quarter" idx="12"/>
          </p:nvPr>
        </p:nvSpPr>
        <p:spPr>
          <a:xfrm>
            <a:off x="512064" y="3005862"/>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
        <p:nvSpPr>
          <p:cNvPr id="9" name="عنصر نائب للمحتوى 8"/>
          <p:cNvSpPr>
            <a:spLocks noGrp="1"/>
          </p:cNvSpPr>
          <p:nvPr>
            <p:ph sz="quarter" idx="13"/>
          </p:nvPr>
        </p:nvSpPr>
        <p:spPr>
          <a:xfrm>
            <a:off x="512064" y="4338372"/>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Tree>
    <p:extLst>
      <p:ext uri="{BB962C8B-B14F-4D97-AF65-F5344CB8AC3E}">
        <p14:creationId xmlns:p14="http://schemas.microsoft.com/office/powerpoint/2010/main" val="33082797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Mouse Mischief 2 - 3 اختيارات Right">
    <p:spTree>
      <p:nvGrpSpPr>
        <p:cNvPr id="1" name=""/>
        <p:cNvGrpSpPr/>
        <p:nvPr/>
      </p:nvGrpSpPr>
      <p:grpSpPr>
        <a:xfrm>
          <a:off x="0" y="0"/>
          <a:ext cx="0" cy="0"/>
          <a:chOff x="0" y="0"/>
          <a:chExt cx="0" cy="0"/>
        </a:xfrm>
      </p:grpSpPr>
      <p:pic>
        <p:nvPicPr>
          <p:cNvPr id="10" name="صورة 6"/>
          <p:cNvPicPr>
            <a:picLocks/>
          </p:cNvPicPr>
          <p:nvPr userDrawn="1">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10460567" y="1852613"/>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صورة 7"/>
          <p:cNvPicPr>
            <a:picLocks/>
          </p:cNvPicPr>
          <p:nvPr userDrawn="1">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0460567" y="3184525"/>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صورة 8"/>
          <p:cNvPicPr>
            <a:picLocks/>
          </p:cNvPicPr>
          <p:nvPr userDrawn="1">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0460567" y="4518025"/>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صر نائب للنص 5"/>
          <p:cNvSpPr>
            <a:spLocks noGrp="1"/>
          </p:cNvSpPr>
          <p:nvPr>
            <p:ph type="body" idx="10"/>
          </p:nvPr>
        </p:nvSpPr>
        <p:spPr>
          <a:xfrm>
            <a:off x="207264" y="116587"/>
            <a:ext cx="11777472" cy="759181"/>
          </a:xfrm>
        </p:spPr>
        <p:txBody>
          <a:bodyPr anchor="ctr" anchorCtr="1">
            <a:normAutofit/>
          </a:bodyPr>
          <a:lstStyle>
            <a:lvl1pPr marL="0" indent="0" algn="ctr" defTabSz="914400" rtl="1" eaLnBrk="1" latinLnBrk="0" hangingPunct="1">
              <a:spcBef>
                <a:spcPct val="20000"/>
              </a:spcBef>
              <a:buFont typeface="Arial" pitchFamily="34" charset="0"/>
              <a:buNone/>
              <a:defRPr/>
            </a:lvl1pPr>
            <a:lvl2pPr marL="457200" indent="0" algn="ctr" defTabSz="914400" rtl="1" eaLnBrk="1" latinLnBrk="0" hangingPunct="1">
              <a:spcBef>
                <a:spcPct val="20000"/>
              </a:spcBef>
              <a:buFont typeface="Arial" pitchFamily="34" charset="0"/>
              <a:buNone/>
              <a:defRPr/>
            </a:lvl2pPr>
            <a:lvl3pPr marL="914400" indent="0" algn="ctr" defTabSz="914400" rtl="1" eaLnBrk="1" latinLnBrk="0" hangingPunct="1">
              <a:spcBef>
                <a:spcPct val="20000"/>
              </a:spcBef>
              <a:buFont typeface="Arial" pitchFamily="34" charset="0"/>
              <a:buNone/>
              <a:defRPr/>
            </a:lvl3pPr>
            <a:lvl4pPr marL="1371600" indent="0" algn="ctr" defTabSz="914400" rtl="1" eaLnBrk="1" latinLnBrk="0" hangingPunct="1">
              <a:spcBef>
                <a:spcPct val="20000"/>
              </a:spcBef>
              <a:buFont typeface="Arial" pitchFamily="34" charset="0"/>
              <a:buNone/>
              <a:defRPr/>
            </a:lvl4pPr>
            <a:lvl5pPr marL="1828800" indent="0" algn="ctr" defTabSz="914400" rtl="1" eaLnBrk="1" latinLnBrk="0" hangingPunct="1">
              <a:spcBef>
                <a:spcPct val="20000"/>
              </a:spcBef>
              <a:buFont typeface="Arial" pitchFamily="34" charset="0"/>
              <a:buNone/>
              <a:defRPr/>
            </a:lvl5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محتوى 6"/>
          <p:cNvSpPr>
            <a:spLocks noGrp="1"/>
          </p:cNvSpPr>
          <p:nvPr>
            <p:ph sz="quarter" idx="11"/>
          </p:nvPr>
        </p:nvSpPr>
        <p:spPr>
          <a:xfrm>
            <a:off x="512064" y="1673353"/>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
        <p:nvSpPr>
          <p:cNvPr id="8" name="عنصر نائب للمحتوى 7"/>
          <p:cNvSpPr>
            <a:spLocks noGrp="1"/>
          </p:cNvSpPr>
          <p:nvPr>
            <p:ph sz="quarter" idx="12"/>
          </p:nvPr>
        </p:nvSpPr>
        <p:spPr>
          <a:xfrm>
            <a:off x="512064" y="3005862"/>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
        <p:nvSpPr>
          <p:cNvPr id="9" name="عنصر نائب للمحتوى 8"/>
          <p:cNvSpPr>
            <a:spLocks noGrp="1"/>
          </p:cNvSpPr>
          <p:nvPr>
            <p:ph sz="quarter" idx="13"/>
          </p:nvPr>
        </p:nvSpPr>
        <p:spPr>
          <a:xfrm>
            <a:off x="512064" y="4338372"/>
            <a:ext cx="9851136" cy="1215923"/>
          </a:xfrm>
          <a:prstGeom prst="rect">
            <a:avLst/>
          </a:prstGeom>
        </p:spPr>
        <p:txBody>
          <a:bodyPr lIns="90877" tIns="34654" rIns="90877" bIns="34654" anchor="ctr">
            <a:normAutofit/>
          </a:bodyPr>
          <a:lstStyle>
            <a:lvl1pPr marL="0" indent="0" algn="r" defTabSz="914400" rtl="1" eaLnBrk="1" latinLnBrk="0" hangingPunct="1">
              <a:spcBef>
                <a:spcPct val="20000"/>
              </a:spcBef>
              <a:buFont typeface="Arial" pitchFamily="34" charset="0"/>
              <a:buNone/>
              <a:defRPr sz="3200"/>
            </a:lvl1pPr>
            <a:lvl2pPr marL="457200" indent="0" algn="r" defTabSz="914400" rtl="1" eaLnBrk="1" latinLnBrk="0" hangingPunct="1">
              <a:spcBef>
                <a:spcPct val="20000"/>
              </a:spcBef>
              <a:buFont typeface="Arial" pitchFamily="34" charset="0"/>
              <a:buNone/>
              <a:defRPr sz="3200"/>
            </a:lvl2pPr>
            <a:lvl3pPr marL="914400" indent="0" algn="r" defTabSz="914400" rtl="1" eaLnBrk="1" latinLnBrk="0" hangingPunct="1">
              <a:spcBef>
                <a:spcPct val="20000"/>
              </a:spcBef>
              <a:buFont typeface="Arial" pitchFamily="34" charset="0"/>
              <a:buNone/>
              <a:defRPr sz="3200"/>
            </a:lvl3pPr>
            <a:lvl4pPr marL="1371600" indent="0" algn="r" defTabSz="914400" rtl="1" eaLnBrk="1" latinLnBrk="0" hangingPunct="1">
              <a:spcBef>
                <a:spcPct val="20000"/>
              </a:spcBef>
              <a:buFont typeface="Arial" pitchFamily="34" charset="0"/>
              <a:buNone/>
              <a:defRPr sz="3200"/>
            </a:lvl4pPr>
            <a:lvl5pPr marL="1828800" indent="0" algn="r" defTabSz="914400" rtl="1" eaLnBrk="1" latinLnBrk="0" hangingPunct="1">
              <a:spcBef>
                <a:spcPct val="20000"/>
              </a:spcBef>
              <a:buFont typeface="Arial" pitchFamily="34" charset="0"/>
              <a:buNone/>
              <a:defRPr sz="3200"/>
            </a:lvl5pPr>
          </a:lstStyle>
          <a:p>
            <a:pPr lvl="0"/>
            <a:r>
              <a:rPr lang="ar-SA"/>
              <a:t>انقر لتحرير أنماط النص الرئيسي</a:t>
            </a:r>
          </a:p>
          <a:p>
            <a:pPr lvl="1"/>
            <a:endParaRPr lang="ar-SA"/>
          </a:p>
        </p:txBody>
      </p:sp>
    </p:spTree>
    <p:extLst>
      <p:ext uri="{BB962C8B-B14F-4D97-AF65-F5344CB8AC3E}">
        <p14:creationId xmlns:p14="http://schemas.microsoft.com/office/powerpoint/2010/main" val="29044881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Mouse Mischief 4 - نعم/لا Right">
    <p:spTree>
      <p:nvGrpSpPr>
        <p:cNvPr id="1" name=""/>
        <p:cNvGrpSpPr/>
        <p:nvPr/>
      </p:nvGrpSpPr>
      <p:grpSpPr>
        <a:xfrm>
          <a:off x="0" y="0"/>
          <a:ext cx="0" cy="0"/>
          <a:chOff x="0" y="0"/>
          <a:chExt cx="0" cy="0"/>
        </a:xfrm>
      </p:grpSpPr>
      <p:sp>
        <p:nvSpPr>
          <p:cNvPr id="3" name="مربع نص 2"/>
          <p:cNvSpPr txBox="1">
            <a:spLocks noChangeArrowheads="1"/>
          </p:cNvSpPr>
          <p:nvPr userDrawn="1">
            <p:custDataLst>
              <p:tags r:id="rId1"/>
            </p:custDataLst>
          </p:nvPr>
        </p:nvSpPr>
        <p:spPr bwMode="auto">
          <a:xfrm>
            <a:off x="512234" y="1901826"/>
            <a:ext cx="9850967"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ar-SA" altLang="en-US" sz="3200" dirty="0">
                <a:solidFill>
                  <a:prstClr val="black"/>
                </a:solidFill>
              </a:rPr>
              <a:t>نعم</a:t>
            </a:r>
          </a:p>
        </p:txBody>
      </p:sp>
      <p:sp>
        <p:nvSpPr>
          <p:cNvPr id="4" name="مربع نص 3"/>
          <p:cNvSpPr txBox="1">
            <a:spLocks noChangeArrowheads="1"/>
          </p:cNvSpPr>
          <p:nvPr userDrawn="1">
            <p:custDataLst>
              <p:tags r:id="rId2"/>
            </p:custDataLst>
          </p:nvPr>
        </p:nvSpPr>
        <p:spPr bwMode="auto">
          <a:xfrm>
            <a:off x="512234" y="3540126"/>
            <a:ext cx="9850967"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defRPr/>
            </a:pPr>
            <a:r>
              <a:rPr lang="ar-SA" altLang="en-US" sz="3200" dirty="0">
                <a:solidFill>
                  <a:prstClr val="black"/>
                </a:solidFill>
              </a:rPr>
              <a:t>لا</a:t>
            </a:r>
          </a:p>
        </p:txBody>
      </p:sp>
      <p:pic>
        <p:nvPicPr>
          <p:cNvPr id="5" name="صورة 8"/>
          <p:cNvPicPr>
            <a:picLocks/>
          </p:cNvPicPr>
          <p:nvPr userDrawn="1">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10460567" y="2233613"/>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صورة 9"/>
          <p:cNvPicPr>
            <a:picLocks/>
          </p:cNvPicPr>
          <p:nvPr userDrawn="1">
            <p:custDataLst>
              <p:tags r:id="rId4"/>
            </p:custDataLst>
          </p:nvPr>
        </p:nvPicPr>
        <p:blipFill>
          <a:blip r:embed="rId7">
            <a:extLst>
              <a:ext uri="{28A0092B-C50C-407E-A947-70E740481C1C}">
                <a14:useLocalDpi xmlns:a14="http://schemas.microsoft.com/office/drawing/2010/main" val="0"/>
              </a:ext>
            </a:extLst>
          </a:blip>
          <a:srcRect/>
          <a:stretch>
            <a:fillRect/>
          </a:stretch>
        </p:blipFill>
        <p:spPr bwMode="auto">
          <a:xfrm>
            <a:off x="10460567" y="3873500"/>
            <a:ext cx="1143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عنصر نائب للنص 5"/>
          <p:cNvSpPr>
            <a:spLocks noGrp="1"/>
          </p:cNvSpPr>
          <p:nvPr>
            <p:ph type="body" idx="10"/>
          </p:nvPr>
        </p:nvSpPr>
        <p:spPr>
          <a:xfrm>
            <a:off x="207264" y="116587"/>
            <a:ext cx="11777472" cy="759181"/>
          </a:xfrm>
        </p:spPr>
        <p:txBody>
          <a:bodyPr anchor="ctr" anchorCtr="1">
            <a:normAutofit/>
          </a:bodyPr>
          <a:lstStyle>
            <a:lvl1pPr marL="0" indent="0" algn="ctr" defTabSz="914400" rtl="1" eaLnBrk="1" latinLnBrk="0" hangingPunct="1">
              <a:spcBef>
                <a:spcPct val="20000"/>
              </a:spcBef>
              <a:buFont typeface="Arial" pitchFamily="34" charset="0"/>
              <a:buNone/>
              <a:defRPr/>
            </a:lvl1pPr>
            <a:lvl2pPr marL="457200" indent="0" algn="ctr" defTabSz="914400" rtl="1" eaLnBrk="1" latinLnBrk="0" hangingPunct="1">
              <a:spcBef>
                <a:spcPct val="20000"/>
              </a:spcBef>
              <a:buFont typeface="Arial" pitchFamily="34" charset="0"/>
              <a:buNone/>
              <a:defRPr/>
            </a:lvl2pPr>
            <a:lvl3pPr marL="914400" indent="0" algn="ctr" defTabSz="914400" rtl="1" eaLnBrk="1" latinLnBrk="0" hangingPunct="1">
              <a:spcBef>
                <a:spcPct val="20000"/>
              </a:spcBef>
              <a:buFont typeface="Arial" pitchFamily="34" charset="0"/>
              <a:buNone/>
              <a:defRPr/>
            </a:lvl3pPr>
            <a:lvl4pPr marL="1371600" indent="0" algn="ctr" defTabSz="914400" rtl="1" eaLnBrk="1" latinLnBrk="0" hangingPunct="1">
              <a:spcBef>
                <a:spcPct val="20000"/>
              </a:spcBef>
              <a:buFont typeface="Arial" pitchFamily="34" charset="0"/>
              <a:buNone/>
              <a:defRPr/>
            </a:lvl4pPr>
            <a:lvl5pPr marL="1828800" indent="0" algn="ctr" defTabSz="914400" rtl="1" eaLnBrk="1" latinLnBrk="0" hangingPunct="1">
              <a:spcBef>
                <a:spcPct val="20000"/>
              </a:spcBef>
              <a:buFont typeface="Arial" pitchFamily="34" charset="0"/>
              <a:buNone/>
              <a:defRPr/>
            </a:lvl5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422081866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8A1053E1-09F0-41CD-9F21-C3A021859850}"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1D7A90F0-E646-4595-BF3F-36A8FE685D54}" type="slidenum">
              <a:rPr lang="ar-SA"/>
              <a:pPr/>
              <a:t>‹#›</a:t>
            </a:fld>
            <a:endParaRPr lang="ar-SA"/>
          </a:p>
        </p:txBody>
      </p:sp>
    </p:spTree>
    <p:extLst>
      <p:ext uri="{BB962C8B-B14F-4D97-AF65-F5344CB8AC3E}">
        <p14:creationId xmlns:p14="http://schemas.microsoft.com/office/powerpoint/2010/main" val="6758731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FA71A6C1-D8CD-496B-964E-3B54E40AB49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366A23E4-9B25-4D25-97AA-568C58287F72}" type="slidenum">
              <a:rPr lang="ar-SA"/>
              <a:pPr/>
              <a:t>‹#›</a:t>
            </a:fld>
            <a:endParaRPr lang="ar-SA"/>
          </a:p>
        </p:txBody>
      </p:sp>
    </p:spTree>
    <p:extLst>
      <p:ext uri="{BB962C8B-B14F-4D97-AF65-F5344CB8AC3E}">
        <p14:creationId xmlns:p14="http://schemas.microsoft.com/office/powerpoint/2010/main" val="39541408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755298B6-AC38-4A4B-8F0D-BF31B218B8AF}"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47CCE4F5-86DC-4550-B930-55BC41A66D35}" type="slidenum">
              <a:rPr lang="ar-SA"/>
              <a:pPr/>
              <a:t>‹#›</a:t>
            </a:fld>
            <a:endParaRPr lang="ar-SA"/>
          </a:p>
        </p:txBody>
      </p:sp>
    </p:spTree>
    <p:extLst>
      <p:ext uri="{BB962C8B-B14F-4D97-AF65-F5344CB8AC3E}">
        <p14:creationId xmlns:p14="http://schemas.microsoft.com/office/powerpoint/2010/main" val="40143833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82A3C6A9-2296-49E4-A148-26DE3883EFE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D87BEEA6-74C5-4A14-8B8F-C35473D68A65}" type="slidenum">
              <a:rPr lang="ar-SA"/>
              <a:pPr/>
              <a:t>‹#›</a:t>
            </a:fld>
            <a:endParaRPr lang="ar-SA"/>
          </a:p>
        </p:txBody>
      </p:sp>
    </p:spTree>
    <p:extLst>
      <p:ext uri="{BB962C8B-B14F-4D97-AF65-F5344CB8AC3E}">
        <p14:creationId xmlns:p14="http://schemas.microsoft.com/office/powerpoint/2010/main" val="17866311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39D899D6-39A8-46A3-9456-DB40E09FFBE9}" type="datetimeFigureOut">
              <a:rPr lang="ar-SA"/>
              <a:pPr>
                <a:defRPr/>
              </a:pPr>
              <a:t>29/01/1441</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fld id="{46A9B3C6-F498-4463-B8FD-E6A68ADE7298}" type="slidenum">
              <a:rPr lang="ar-SA"/>
              <a:pPr/>
              <a:t>‹#›</a:t>
            </a:fld>
            <a:endParaRPr lang="ar-SA"/>
          </a:p>
        </p:txBody>
      </p:sp>
    </p:spTree>
    <p:extLst>
      <p:ext uri="{BB962C8B-B14F-4D97-AF65-F5344CB8AC3E}">
        <p14:creationId xmlns:p14="http://schemas.microsoft.com/office/powerpoint/2010/main" val="37982959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E4D8BEB5-D2B1-4867-9A19-51446B41BBE1}" type="datetimeFigureOut">
              <a:rPr lang="ar-SA"/>
              <a:pPr>
                <a:defRPr/>
              </a:pPr>
              <a:t>29/01/1441</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fld id="{763DD14B-792D-40A7-BEE0-9EF3369E3B2A}" type="slidenum">
              <a:rPr lang="ar-SA"/>
              <a:pPr/>
              <a:t>‹#›</a:t>
            </a:fld>
            <a:endParaRPr lang="ar-SA"/>
          </a:p>
        </p:txBody>
      </p:sp>
    </p:spTree>
    <p:extLst>
      <p:ext uri="{BB962C8B-B14F-4D97-AF65-F5344CB8AC3E}">
        <p14:creationId xmlns:p14="http://schemas.microsoft.com/office/powerpoint/2010/main" val="286749721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6B9A86A9-7E0D-4321-89B8-38E8C420F64C}" type="datetimeFigureOut">
              <a:rPr lang="ar-SA"/>
              <a:pPr>
                <a:defRPr/>
              </a:pPr>
              <a:t>29/01/1441</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fld id="{F20788DA-9CB1-45A2-95AC-306CD67C7753}" type="slidenum">
              <a:rPr lang="ar-SA"/>
              <a:pPr/>
              <a:t>‹#›</a:t>
            </a:fld>
            <a:endParaRPr lang="ar-SA"/>
          </a:p>
        </p:txBody>
      </p:sp>
    </p:spTree>
    <p:extLst>
      <p:ext uri="{BB962C8B-B14F-4D97-AF65-F5344CB8AC3E}">
        <p14:creationId xmlns:p14="http://schemas.microsoft.com/office/powerpoint/2010/main" val="17428083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8FE8D12E-7273-4664-855A-7104AF8412C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F6383B7E-2B3E-4582-9911-37E9CB083B74}" type="slidenum">
              <a:rPr lang="ar-SA"/>
              <a:pPr/>
              <a:t>‹#›</a:t>
            </a:fld>
            <a:endParaRPr lang="ar-SA"/>
          </a:p>
        </p:txBody>
      </p:sp>
    </p:spTree>
    <p:extLst>
      <p:ext uri="{BB962C8B-B14F-4D97-AF65-F5344CB8AC3E}">
        <p14:creationId xmlns:p14="http://schemas.microsoft.com/office/powerpoint/2010/main" val="24053876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F0D0F5A5-E6C8-4918-8EFB-91CBF3499C01}"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719424ED-11B0-4388-B098-603E968F31BA}" type="slidenum">
              <a:rPr lang="ar-SA"/>
              <a:pPr/>
              <a:t>‹#›</a:t>
            </a:fld>
            <a:endParaRPr lang="ar-SA"/>
          </a:p>
        </p:txBody>
      </p:sp>
    </p:spTree>
    <p:extLst>
      <p:ext uri="{BB962C8B-B14F-4D97-AF65-F5344CB8AC3E}">
        <p14:creationId xmlns:p14="http://schemas.microsoft.com/office/powerpoint/2010/main" val="12538545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90A7C10D-6C0C-4CE6-9B3D-AA432796871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D365557C-A8BF-4996-9E43-683766E84141}" type="slidenum">
              <a:rPr lang="ar-SA"/>
              <a:pPr/>
              <a:t>‹#›</a:t>
            </a:fld>
            <a:endParaRPr lang="ar-SA"/>
          </a:p>
        </p:txBody>
      </p:sp>
    </p:spTree>
    <p:extLst>
      <p:ext uri="{BB962C8B-B14F-4D97-AF65-F5344CB8AC3E}">
        <p14:creationId xmlns:p14="http://schemas.microsoft.com/office/powerpoint/2010/main" val="179883053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7FF88777-3C5D-40E8-AC7B-CDD74263919B}"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A4921E28-33D6-4769-A96A-D30BBA5F2CE8}" type="slidenum">
              <a:rPr lang="ar-SA"/>
              <a:pPr/>
              <a:t>‹#›</a:t>
            </a:fld>
            <a:endParaRPr lang="ar-SA"/>
          </a:p>
        </p:txBody>
      </p:sp>
    </p:spTree>
    <p:extLst>
      <p:ext uri="{BB962C8B-B14F-4D97-AF65-F5344CB8AC3E}">
        <p14:creationId xmlns:p14="http://schemas.microsoft.com/office/powerpoint/2010/main" val="29004435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8A1053E1-09F0-41CD-9F21-C3A021859850}"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1D7A90F0-E646-4595-BF3F-36A8FE685D54}" type="slidenum">
              <a:rPr lang="ar-SA"/>
              <a:pPr/>
              <a:t>‹#›</a:t>
            </a:fld>
            <a:endParaRPr lang="ar-SA"/>
          </a:p>
        </p:txBody>
      </p:sp>
    </p:spTree>
    <p:extLst>
      <p:ext uri="{BB962C8B-B14F-4D97-AF65-F5344CB8AC3E}">
        <p14:creationId xmlns:p14="http://schemas.microsoft.com/office/powerpoint/2010/main" val="268614344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FA71A6C1-D8CD-496B-964E-3B54E40AB49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366A23E4-9B25-4D25-97AA-568C58287F72}" type="slidenum">
              <a:rPr lang="ar-SA"/>
              <a:pPr/>
              <a:t>‹#›</a:t>
            </a:fld>
            <a:endParaRPr lang="ar-SA"/>
          </a:p>
        </p:txBody>
      </p:sp>
    </p:spTree>
    <p:extLst>
      <p:ext uri="{BB962C8B-B14F-4D97-AF65-F5344CB8AC3E}">
        <p14:creationId xmlns:p14="http://schemas.microsoft.com/office/powerpoint/2010/main" val="2304489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755298B6-AC38-4A4B-8F0D-BF31B218B8AF}"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47CCE4F5-86DC-4550-B930-55BC41A66D35}" type="slidenum">
              <a:rPr lang="ar-SA"/>
              <a:pPr/>
              <a:t>‹#›</a:t>
            </a:fld>
            <a:endParaRPr lang="ar-SA"/>
          </a:p>
        </p:txBody>
      </p:sp>
    </p:spTree>
    <p:extLst>
      <p:ext uri="{BB962C8B-B14F-4D97-AF65-F5344CB8AC3E}">
        <p14:creationId xmlns:p14="http://schemas.microsoft.com/office/powerpoint/2010/main" val="31248715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82A3C6A9-2296-49E4-A148-26DE3883EFE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D87BEEA6-74C5-4A14-8B8F-C35473D68A65}" type="slidenum">
              <a:rPr lang="ar-SA"/>
              <a:pPr/>
              <a:t>‹#›</a:t>
            </a:fld>
            <a:endParaRPr lang="ar-SA"/>
          </a:p>
        </p:txBody>
      </p:sp>
    </p:spTree>
    <p:extLst>
      <p:ext uri="{BB962C8B-B14F-4D97-AF65-F5344CB8AC3E}">
        <p14:creationId xmlns:p14="http://schemas.microsoft.com/office/powerpoint/2010/main" val="31518946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39D899D6-39A8-46A3-9456-DB40E09FFBE9}" type="datetimeFigureOut">
              <a:rPr lang="ar-SA"/>
              <a:pPr>
                <a:defRPr/>
              </a:pPr>
              <a:t>29/01/1441</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fld id="{46A9B3C6-F498-4463-B8FD-E6A68ADE7298}" type="slidenum">
              <a:rPr lang="ar-SA"/>
              <a:pPr/>
              <a:t>‹#›</a:t>
            </a:fld>
            <a:endParaRPr lang="ar-SA"/>
          </a:p>
        </p:txBody>
      </p:sp>
    </p:spTree>
    <p:extLst>
      <p:ext uri="{BB962C8B-B14F-4D97-AF65-F5344CB8AC3E}">
        <p14:creationId xmlns:p14="http://schemas.microsoft.com/office/powerpoint/2010/main" val="310163376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E4D8BEB5-D2B1-4867-9A19-51446B41BBE1}" type="datetimeFigureOut">
              <a:rPr lang="ar-SA"/>
              <a:pPr>
                <a:defRPr/>
              </a:pPr>
              <a:t>29/01/1441</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fld id="{763DD14B-792D-40A7-BEE0-9EF3369E3B2A}" type="slidenum">
              <a:rPr lang="ar-SA"/>
              <a:pPr/>
              <a:t>‹#›</a:t>
            </a:fld>
            <a:endParaRPr lang="ar-SA"/>
          </a:p>
        </p:txBody>
      </p:sp>
    </p:spTree>
    <p:extLst>
      <p:ext uri="{BB962C8B-B14F-4D97-AF65-F5344CB8AC3E}">
        <p14:creationId xmlns:p14="http://schemas.microsoft.com/office/powerpoint/2010/main" val="344440974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6B9A86A9-7E0D-4321-89B8-38E8C420F64C}" type="datetimeFigureOut">
              <a:rPr lang="ar-SA"/>
              <a:pPr>
                <a:defRPr/>
              </a:pPr>
              <a:t>29/01/1441</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fld id="{F20788DA-9CB1-45A2-95AC-306CD67C7753}" type="slidenum">
              <a:rPr lang="ar-SA"/>
              <a:pPr/>
              <a:t>‹#›</a:t>
            </a:fld>
            <a:endParaRPr lang="ar-SA"/>
          </a:p>
        </p:txBody>
      </p:sp>
    </p:spTree>
    <p:extLst>
      <p:ext uri="{BB962C8B-B14F-4D97-AF65-F5344CB8AC3E}">
        <p14:creationId xmlns:p14="http://schemas.microsoft.com/office/powerpoint/2010/main" val="40376592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8FE8D12E-7273-4664-855A-7104AF8412C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F6383B7E-2B3E-4582-9911-37E9CB083B74}" type="slidenum">
              <a:rPr lang="ar-SA"/>
              <a:pPr/>
              <a:t>‹#›</a:t>
            </a:fld>
            <a:endParaRPr lang="ar-SA"/>
          </a:p>
        </p:txBody>
      </p:sp>
    </p:spTree>
    <p:extLst>
      <p:ext uri="{BB962C8B-B14F-4D97-AF65-F5344CB8AC3E}">
        <p14:creationId xmlns:p14="http://schemas.microsoft.com/office/powerpoint/2010/main" val="136555871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F0D0F5A5-E6C8-4918-8EFB-91CBF3499C01}"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719424ED-11B0-4388-B098-603E968F31BA}" type="slidenum">
              <a:rPr lang="ar-SA"/>
              <a:pPr/>
              <a:t>‹#›</a:t>
            </a:fld>
            <a:endParaRPr lang="ar-SA"/>
          </a:p>
        </p:txBody>
      </p:sp>
    </p:spTree>
    <p:extLst>
      <p:ext uri="{BB962C8B-B14F-4D97-AF65-F5344CB8AC3E}">
        <p14:creationId xmlns:p14="http://schemas.microsoft.com/office/powerpoint/2010/main" val="30041238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90A7C10D-6C0C-4CE6-9B3D-AA432796871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D365557C-A8BF-4996-9E43-683766E84141}" type="slidenum">
              <a:rPr lang="ar-SA"/>
              <a:pPr/>
              <a:t>‹#›</a:t>
            </a:fld>
            <a:endParaRPr lang="ar-SA"/>
          </a:p>
        </p:txBody>
      </p:sp>
    </p:spTree>
    <p:extLst>
      <p:ext uri="{BB962C8B-B14F-4D97-AF65-F5344CB8AC3E}">
        <p14:creationId xmlns:p14="http://schemas.microsoft.com/office/powerpoint/2010/main" val="25373715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7FF88777-3C5D-40E8-AC7B-CDD74263919B}"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A4921E28-33D6-4769-A96A-D30BBA5F2CE8}" type="slidenum">
              <a:rPr lang="ar-SA"/>
              <a:pPr/>
              <a:t>‹#›</a:t>
            </a:fld>
            <a:endParaRPr lang="ar-SA"/>
          </a:p>
        </p:txBody>
      </p:sp>
    </p:spTree>
    <p:extLst>
      <p:ext uri="{BB962C8B-B14F-4D97-AF65-F5344CB8AC3E}">
        <p14:creationId xmlns:p14="http://schemas.microsoft.com/office/powerpoint/2010/main" val="36469377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8A1053E1-09F0-41CD-9F21-C3A021859850}"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1D7A90F0-E646-4595-BF3F-36A8FE685D54}" type="slidenum">
              <a:rPr lang="ar-SA"/>
              <a:pPr/>
              <a:t>‹#›</a:t>
            </a:fld>
            <a:endParaRPr lang="ar-SA"/>
          </a:p>
        </p:txBody>
      </p:sp>
    </p:spTree>
    <p:extLst>
      <p:ext uri="{BB962C8B-B14F-4D97-AF65-F5344CB8AC3E}">
        <p14:creationId xmlns:p14="http://schemas.microsoft.com/office/powerpoint/2010/main" val="1657256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FA71A6C1-D8CD-496B-964E-3B54E40AB49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366A23E4-9B25-4D25-97AA-568C58287F72}" type="slidenum">
              <a:rPr lang="ar-SA"/>
              <a:pPr/>
              <a:t>‹#›</a:t>
            </a:fld>
            <a:endParaRPr lang="ar-SA"/>
          </a:p>
        </p:txBody>
      </p:sp>
    </p:spTree>
    <p:extLst>
      <p:ext uri="{BB962C8B-B14F-4D97-AF65-F5344CB8AC3E}">
        <p14:creationId xmlns:p14="http://schemas.microsoft.com/office/powerpoint/2010/main" val="27673700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755298B6-AC38-4A4B-8F0D-BF31B218B8AF}"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47CCE4F5-86DC-4550-B930-55BC41A66D35}" type="slidenum">
              <a:rPr lang="ar-SA"/>
              <a:pPr/>
              <a:t>‹#›</a:t>
            </a:fld>
            <a:endParaRPr lang="ar-SA"/>
          </a:p>
        </p:txBody>
      </p:sp>
    </p:spTree>
    <p:extLst>
      <p:ext uri="{BB962C8B-B14F-4D97-AF65-F5344CB8AC3E}">
        <p14:creationId xmlns:p14="http://schemas.microsoft.com/office/powerpoint/2010/main" val="24412529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82A3C6A9-2296-49E4-A148-26DE3883EFE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D87BEEA6-74C5-4A14-8B8F-C35473D68A65}" type="slidenum">
              <a:rPr lang="ar-SA"/>
              <a:pPr/>
              <a:t>‹#›</a:t>
            </a:fld>
            <a:endParaRPr lang="ar-SA"/>
          </a:p>
        </p:txBody>
      </p:sp>
    </p:spTree>
    <p:extLst>
      <p:ext uri="{BB962C8B-B14F-4D97-AF65-F5344CB8AC3E}">
        <p14:creationId xmlns:p14="http://schemas.microsoft.com/office/powerpoint/2010/main" val="39957044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39D899D6-39A8-46A3-9456-DB40E09FFBE9}" type="datetimeFigureOut">
              <a:rPr lang="ar-SA"/>
              <a:pPr>
                <a:defRPr/>
              </a:pPr>
              <a:t>29/01/1441</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fld id="{46A9B3C6-F498-4463-B8FD-E6A68ADE7298}" type="slidenum">
              <a:rPr lang="ar-SA"/>
              <a:pPr/>
              <a:t>‹#›</a:t>
            </a:fld>
            <a:endParaRPr lang="ar-SA"/>
          </a:p>
        </p:txBody>
      </p:sp>
    </p:spTree>
    <p:extLst>
      <p:ext uri="{BB962C8B-B14F-4D97-AF65-F5344CB8AC3E}">
        <p14:creationId xmlns:p14="http://schemas.microsoft.com/office/powerpoint/2010/main" val="38497418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E4D8BEB5-D2B1-4867-9A19-51446B41BBE1}" type="datetimeFigureOut">
              <a:rPr lang="ar-SA"/>
              <a:pPr>
                <a:defRPr/>
              </a:pPr>
              <a:t>29/01/1441</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fld id="{763DD14B-792D-40A7-BEE0-9EF3369E3B2A}" type="slidenum">
              <a:rPr lang="ar-SA"/>
              <a:pPr/>
              <a:t>‹#›</a:t>
            </a:fld>
            <a:endParaRPr lang="ar-SA"/>
          </a:p>
        </p:txBody>
      </p:sp>
    </p:spTree>
    <p:extLst>
      <p:ext uri="{BB962C8B-B14F-4D97-AF65-F5344CB8AC3E}">
        <p14:creationId xmlns:p14="http://schemas.microsoft.com/office/powerpoint/2010/main" val="11372935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6B9A86A9-7E0D-4321-89B8-38E8C420F64C}" type="datetimeFigureOut">
              <a:rPr lang="ar-SA"/>
              <a:pPr>
                <a:defRPr/>
              </a:pPr>
              <a:t>29/01/1441</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fld id="{F20788DA-9CB1-45A2-95AC-306CD67C7753}" type="slidenum">
              <a:rPr lang="ar-SA"/>
              <a:pPr/>
              <a:t>‹#›</a:t>
            </a:fld>
            <a:endParaRPr lang="ar-SA"/>
          </a:p>
        </p:txBody>
      </p:sp>
    </p:spTree>
    <p:extLst>
      <p:ext uri="{BB962C8B-B14F-4D97-AF65-F5344CB8AC3E}">
        <p14:creationId xmlns:p14="http://schemas.microsoft.com/office/powerpoint/2010/main" val="409150573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8FE8D12E-7273-4664-855A-7104AF8412CC}"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F6383B7E-2B3E-4582-9911-37E9CB083B74}" type="slidenum">
              <a:rPr lang="ar-SA"/>
              <a:pPr/>
              <a:t>‹#›</a:t>
            </a:fld>
            <a:endParaRPr lang="ar-SA"/>
          </a:p>
        </p:txBody>
      </p:sp>
    </p:spTree>
    <p:extLst>
      <p:ext uri="{BB962C8B-B14F-4D97-AF65-F5344CB8AC3E}">
        <p14:creationId xmlns:p14="http://schemas.microsoft.com/office/powerpoint/2010/main" val="42210571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F0D0F5A5-E6C8-4918-8EFB-91CBF3499C01}"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719424ED-11B0-4388-B098-603E968F31BA}" type="slidenum">
              <a:rPr lang="ar-SA"/>
              <a:pPr/>
              <a:t>‹#›</a:t>
            </a:fld>
            <a:endParaRPr lang="ar-SA"/>
          </a:p>
        </p:txBody>
      </p:sp>
    </p:spTree>
    <p:extLst>
      <p:ext uri="{BB962C8B-B14F-4D97-AF65-F5344CB8AC3E}">
        <p14:creationId xmlns:p14="http://schemas.microsoft.com/office/powerpoint/2010/main" val="11379986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90A7C10D-6C0C-4CE6-9B3D-AA4327968717}"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D365557C-A8BF-4996-9E43-683766E84141}" type="slidenum">
              <a:rPr lang="ar-SA"/>
              <a:pPr/>
              <a:t>‹#›</a:t>
            </a:fld>
            <a:endParaRPr lang="ar-SA"/>
          </a:p>
        </p:txBody>
      </p:sp>
    </p:spTree>
    <p:extLst>
      <p:ext uri="{BB962C8B-B14F-4D97-AF65-F5344CB8AC3E}">
        <p14:creationId xmlns:p14="http://schemas.microsoft.com/office/powerpoint/2010/main" val="356543952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7FF88777-3C5D-40E8-AC7B-CDD74263919B}"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A4921E28-33D6-4769-A96A-D30BBA5F2CE8}" type="slidenum">
              <a:rPr lang="ar-SA"/>
              <a:pPr/>
              <a:t>‹#›</a:t>
            </a:fld>
            <a:endParaRPr lang="ar-SA"/>
          </a:p>
        </p:txBody>
      </p:sp>
    </p:spTree>
    <p:extLst>
      <p:ext uri="{BB962C8B-B14F-4D97-AF65-F5344CB8AC3E}">
        <p14:creationId xmlns:p14="http://schemas.microsoft.com/office/powerpoint/2010/main" val="209821709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03CA32CA-2FC7-49EF-8A64-59DB81A69661}"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674B3E12-CB5E-4D32-B167-B1EAC7D47DA1}" type="slidenum">
              <a:rPr lang="ar-SA"/>
              <a:pPr/>
              <a:t>‹#›</a:t>
            </a:fld>
            <a:endParaRPr lang="ar-SA"/>
          </a:p>
        </p:txBody>
      </p:sp>
    </p:spTree>
    <p:extLst>
      <p:ext uri="{BB962C8B-B14F-4D97-AF65-F5344CB8AC3E}">
        <p14:creationId xmlns:p14="http://schemas.microsoft.com/office/powerpoint/2010/main" val="4601835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02E302F1-A225-44C4-BDED-4425FC50A266}"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3E21DB1C-E5BB-4071-86FA-A487653CC8E4}" type="slidenum">
              <a:rPr lang="ar-SA"/>
              <a:pPr/>
              <a:t>‹#›</a:t>
            </a:fld>
            <a:endParaRPr lang="ar-SA"/>
          </a:p>
        </p:txBody>
      </p:sp>
    </p:spTree>
    <p:extLst>
      <p:ext uri="{BB962C8B-B14F-4D97-AF65-F5344CB8AC3E}">
        <p14:creationId xmlns:p14="http://schemas.microsoft.com/office/powerpoint/2010/main" val="405946604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A0D58C60-F2FB-431D-A4A6-DBE7ABE2FC11}"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61070236-8278-41E2-9AC9-D78C91118462}" type="slidenum">
              <a:rPr lang="ar-SA"/>
              <a:pPr/>
              <a:t>‹#›</a:t>
            </a:fld>
            <a:endParaRPr lang="ar-SA"/>
          </a:p>
        </p:txBody>
      </p:sp>
    </p:spTree>
    <p:extLst>
      <p:ext uri="{BB962C8B-B14F-4D97-AF65-F5344CB8AC3E}">
        <p14:creationId xmlns:p14="http://schemas.microsoft.com/office/powerpoint/2010/main" val="42146329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DAAED769-BC47-47AA-A0CB-9AF10B2E7B43}"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C8A8C3FF-76E9-4C37-8E5A-38BB0A61662A}" type="slidenum">
              <a:rPr lang="ar-SA"/>
              <a:pPr/>
              <a:t>‹#›</a:t>
            </a:fld>
            <a:endParaRPr lang="ar-SA"/>
          </a:p>
        </p:txBody>
      </p:sp>
    </p:spTree>
    <p:extLst>
      <p:ext uri="{BB962C8B-B14F-4D97-AF65-F5344CB8AC3E}">
        <p14:creationId xmlns:p14="http://schemas.microsoft.com/office/powerpoint/2010/main" val="107929642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F7EDD2E8-995C-4BE6-8804-89055CE7EB6F}" type="datetimeFigureOut">
              <a:rPr lang="ar-SA"/>
              <a:pPr>
                <a:defRPr/>
              </a:pPr>
              <a:t>29/01/1441</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fld id="{44C4A955-71F9-40D3-8AAC-93E9983BD243}" type="slidenum">
              <a:rPr lang="ar-SA"/>
              <a:pPr/>
              <a:t>‹#›</a:t>
            </a:fld>
            <a:endParaRPr lang="ar-SA"/>
          </a:p>
        </p:txBody>
      </p:sp>
    </p:spTree>
    <p:extLst>
      <p:ext uri="{BB962C8B-B14F-4D97-AF65-F5344CB8AC3E}">
        <p14:creationId xmlns:p14="http://schemas.microsoft.com/office/powerpoint/2010/main" val="273950131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E76A60E3-F102-419A-B23D-3B6369B00D73}" type="datetimeFigureOut">
              <a:rPr lang="ar-SA"/>
              <a:pPr>
                <a:defRPr/>
              </a:pPr>
              <a:t>29/01/1441</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fld id="{BCC90AF5-3B1F-40F8-BEA9-C2C59FACAEAF}" type="slidenum">
              <a:rPr lang="ar-SA"/>
              <a:pPr/>
              <a:t>‹#›</a:t>
            </a:fld>
            <a:endParaRPr lang="ar-SA"/>
          </a:p>
        </p:txBody>
      </p:sp>
    </p:spTree>
    <p:extLst>
      <p:ext uri="{BB962C8B-B14F-4D97-AF65-F5344CB8AC3E}">
        <p14:creationId xmlns:p14="http://schemas.microsoft.com/office/powerpoint/2010/main" val="297547026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4AE34FBD-7306-4CDD-97BA-64A40EC26099}" type="datetimeFigureOut">
              <a:rPr lang="ar-SA"/>
              <a:pPr>
                <a:defRPr/>
              </a:pPr>
              <a:t>29/01/1441</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fld id="{1CAAA956-D141-45FA-808A-24086D98EF4A}" type="slidenum">
              <a:rPr lang="ar-SA"/>
              <a:pPr/>
              <a:t>‹#›</a:t>
            </a:fld>
            <a:endParaRPr lang="ar-SA"/>
          </a:p>
        </p:txBody>
      </p:sp>
    </p:spTree>
    <p:extLst>
      <p:ext uri="{BB962C8B-B14F-4D97-AF65-F5344CB8AC3E}">
        <p14:creationId xmlns:p14="http://schemas.microsoft.com/office/powerpoint/2010/main" val="405361395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F8E846C-0454-4C0E-9008-0590533A06D0}"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21B85FD5-E641-46D9-A378-D48C395B4DF9}" type="slidenum">
              <a:rPr lang="ar-SA"/>
              <a:pPr/>
              <a:t>‹#›</a:t>
            </a:fld>
            <a:endParaRPr lang="ar-SA"/>
          </a:p>
        </p:txBody>
      </p:sp>
    </p:spTree>
    <p:extLst>
      <p:ext uri="{BB962C8B-B14F-4D97-AF65-F5344CB8AC3E}">
        <p14:creationId xmlns:p14="http://schemas.microsoft.com/office/powerpoint/2010/main" val="16369371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EE77467-44D0-4892-9C41-9FDBB27C3BE1}" type="datetimeFigureOut">
              <a:rPr lang="ar-SA"/>
              <a:pPr>
                <a:defRPr/>
              </a:pPr>
              <a:t>29/01/1441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fld id="{1B517911-2CBC-486D-A446-06C239928DC7}" type="slidenum">
              <a:rPr lang="ar-SA"/>
              <a:pPr/>
              <a:t>‹#›</a:t>
            </a:fld>
            <a:endParaRPr lang="ar-SA"/>
          </a:p>
        </p:txBody>
      </p:sp>
    </p:spTree>
    <p:extLst>
      <p:ext uri="{BB962C8B-B14F-4D97-AF65-F5344CB8AC3E}">
        <p14:creationId xmlns:p14="http://schemas.microsoft.com/office/powerpoint/2010/main" val="278469190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C5796EF4-994D-4800-BDA5-E5FF87AC9E2E}"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CF6A60D2-E7A6-4E8C-83B6-351DA6376009}" type="slidenum">
              <a:rPr lang="ar-SA"/>
              <a:pPr/>
              <a:t>‹#›</a:t>
            </a:fld>
            <a:endParaRPr lang="ar-SA"/>
          </a:p>
        </p:txBody>
      </p:sp>
    </p:spTree>
    <p:extLst>
      <p:ext uri="{BB962C8B-B14F-4D97-AF65-F5344CB8AC3E}">
        <p14:creationId xmlns:p14="http://schemas.microsoft.com/office/powerpoint/2010/main" val="4160332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2CC2A489-D6FA-4E40-A481-BE5EE7EDD594}" type="datetimeFigureOut">
              <a:rPr lang="ar-SA"/>
              <a:pPr>
                <a:defRPr/>
              </a:pPr>
              <a:t>29/01/1441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fld id="{87A7063F-61F2-4129-BDA7-7329AC988924}" type="slidenum">
              <a:rPr lang="ar-SA"/>
              <a:pPr/>
              <a:t>‹#›</a:t>
            </a:fld>
            <a:endParaRPr lang="ar-SA"/>
          </a:p>
        </p:txBody>
      </p:sp>
    </p:spTree>
    <p:extLst>
      <p:ext uri="{BB962C8B-B14F-4D97-AF65-F5344CB8AC3E}">
        <p14:creationId xmlns:p14="http://schemas.microsoft.com/office/powerpoint/2010/main" val="213263948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45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الثانوي الرئيسي</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4BD93207-DEE7-410C-9AEC-F73B25A5150E}"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98D5085A-F723-4B98-AA23-7CD943186D16}" type="slidenum">
              <a:rPr lang="ar-SA" altLang="ar-SA"/>
              <a:pPr>
                <a:defRPr/>
              </a:pPr>
              <a:t>‹#›</a:t>
            </a:fld>
            <a:endParaRPr lang="ar-SA" altLang="ar-SA"/>
          </a:p>
        </p:txBody>
      </p:sp>
    </p:spTree>
    <p:extLst>
      <p:ext uri="{BB962C8B-B14F-4D97-AF65-F5344CB8AC3E}">
        <p14:creationId xmlns:p14="http://schemas.microsoft.com/office/powerpoint/2010/main" val="9248627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7BC25A61-C7EB-4E15-813F-CC0A09142D59}"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E1373896-6152-48E3-8781-25DFC862C258}" type="slidenum">
              <a:rPr lang="ar-SA" altLang="ar-SA"/>
              <a:pPr>
                <a:defRPr/>
              </a:pPr>
              <a:t>‹#›</a:t>
            </a:fld>
            <a:endParaRPr lang="ar-SA" altLang="ar-SA"/>
          </a:p>
        </p:txBody>
      </p:sp>
    </p:spTree>
    <p:extLst>
      <p:ext uri="{BB962C8B-B14F-4D97-AF65-F5344CB8AC3E}">
        <p14:creationId xmlns:p14="http://schemas.microsoft.com/office/powerpoint/2010/main" val="259710948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1" y="1709740"/>
            <a:ext cx="10515600" cy="2852737"/>
          </a:xfrm>
        </p:spPr>
        <p:txBody>
          <a:bodyPr anchor="b"/>
          <a:lstStyle>
            <a:lvl1pPr>
              <a:defRPr sz="4500"/>
            </a:lvl1pPr>
          </a:lstStyle>
          <a:p>
            <a:r>
              <a:rPr lang="ar-SA"/>
              <a:t>انقر لتحرير نمط العنوان الرئيسي</a:t>
            </a:r>
          </a:p>
        </p:txBody>
      </p:sp>
      <p:sp>
        <p:nvSpPr>
          <p:cNvPr id="3" name="عنصر نائب للنص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النص الرئيسي</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F9DA0267-9536-4DA8-994C-3D9552FE7886}"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4301563C-7C94-44F9-A72E-BBD44B139D31}" type="slidenum">
              <a:rPr lang="ar-SA" altLang="ar-SA"/>
              <a:pPr>
                <a:defRPr/>
              </a:pPr>
              <a:t>‹#›</a:t>
            </a:fld>
            <a:endParaRPr lang="ar-SA" altLang="ar-SA"/>
          </a:p>
        </p:txBody>
      </p:sp>
    </p:spTree>
    <p:extLst>
      <p:ext uri="{BB962C8B-B14F-4D97-AF65-F5344CB8AC3E}">
        <p14:creationId xmlns:p14="http://schemas.microsoft.com/office/powerpoint/2010/main" val="38834487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A19D6E79-9AEE-4383-9D32-0BC08BC70EF2}" type="datetimeFigureOut">
              <a:rPr lang="ar-SA">
                <a:solidFill>
                  <a:prstClr val="black">
                    <a:tint val="75000"/>
                  </a:prstClr>
                </a:solidFill>
              </a:rPr>
              <a:pPr>
                <a:defRPr/>
              </a:pPr>
              <a:t>29/01/1441</a:t>
            </a:fld>
            <a:endParaRPr lang="ar-SA">
              <a:solidFill>
                <a:prstClr val="black">
                  <a:tint val="75000"/>
                </a:prstClr>
              </a:solidFill>
            </a:endParaRPr>
          </a:p>
        </p:txBody>
      </p:sp>
      <p:sp>
        <p:nvSpPr>
          <p:cNvPr id="6"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2E86B8A2-1309-4BFE-88F6-FF38F8F71B2B}" type="slidenum">
              <a:rPr lang="ar-SA" altLang="ar-SA"/>
              <a:pPr>
                <a:defRPr/>
              </a:pPr>
              <a:t>‹#›</a:t>
            </a:fld>
            <a:endParaRPr lang="ar-SA" altLang="ar-SA"/>
          </a:p>
        </p:txBody>
      </p:sp>
    </p:spTree>
    <p:extLst>
      <p:ext uri="{BB962C8B-B14F-4D97-AF65-F5344CB8AC3E}">
        <p14:creationId xmlns:p14="http://schemas.microsoft.com/office/powerpoint/2010/main" val="139447726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7"/>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9"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1"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3A19B03D-DB1E-4EB7-842C-E02790384D59}" type="datetimeFigureOut">
              <a:rPr lang="ar-SA">
                <a:solidFill>
                  <a:prstClr val="black">
                    <a:tint val="75000"/>
                  </a:prstClr>
                </a:solidFill>
              </a:rPr>
              <a:pPr>
                <a:defRPr/>
              </a:pPr>
              <a:t>29/01/1441</a:t>
            </a:fld>
            <a:endParaRPr lang="ar-SA">
              <a:solidFill>
                <a:prstClr val="black">
                  <a:tint val="75000"/>
                </a:prstClr>
              </a:solidFill>
            </a:endParaRPr>
          </a:p>
        </p:txBody>
      </p:sp>
      <p:sp>
        <p:nvSpPr>
          <p:cNvPr id="8"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526C2506-1F47-4413-86F3-0020390E63BD}" type="slidenum">
              <a:rPr lang="ar-SA" altLang="ar-SA"/>
              <a:pPr>
                <a:defRPr/>
              </a:pPr>
              <a:t>‹#›</a:t>
            </a:fld>
            <a:endParaRPr lang="ar-SA" altLang="ar-SA"/>
          </a:p>
        </p:txBody>
      </p:sp>
    </p:spTree>
    <p:extLst>
      <p:ext uri="{BB962C8B-B14F-4D97-AF65-F5344CB8AC3E}">
        <p14:creationId xmlns:p14="http://schemas.microsoft.com/office/powerpoint/2010/main" val="114807631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2C0C09DE-3164-48D4-B5C3-D9835CE67925}" type="datetimeFigureOut">
              <a:rPr lang="ar-SA">
                <a:solidFill>
                  <a:prstClr val="black">
                    <a:tint val="75000"/>
                  </a:prstClr>
                </a:solidFill>
              </a:rPr>
              <a:pPr>
                <a:defRPr/>
              </a:pPr>
              <a:t>29/01/1441</a:t>
            </a:fld>
            <a:endParaRPr lang="ar-SA">
              <a:solidFill>
                <a:prstClr val="black">
                  <a:tint val="75000"/>
                </a:prstClr>
              </a:solidFill>
            </a:endParaRPr>
          </a:p>
        </p:txBody>
      </p:sp>
      <p:sp>
        <p:nvSpPr>
          <p:cNvPr id="4"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97F9086D-1C37-49CC-9FEC-9DD78A121413}" type="slidenum">
              <a:rPr lang="ar-SA" altLang="ar-SA"/>
              <a:pPr>
                <a:defRPr/>
              </a:pPr>
              <a:t>‹#›</a:t>
            </a:fld>
            <a:endParaRPr lang="ar-SA" altLang="ar-SA"/>
          </a:p>
        </p:txBody>
      </p:sp>
    </p:spTree>
    <p:extLst>
      <p:ext uri="{BB962C8B-B14F-4D97-AF65-F5344CB8AC3E}">
        <p14:creationId xmlns:p14="http://schemas.microsoft.com/office/powerpoint/2010/main" val="14941162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B90528E6-608E-4D82-94DA-21388B4461F5}" type="datetimeFigureOut">
              <a:rPr lang="ar-SA">
                <a:solidFill>
                  <a:prstClr val="black">
                    <a:tint val="75000"/>
                  </a:prstClr>
                </a:solidFill>
              </a:rPr>
              <a:pPr>
                <a:defRPr/>
              </a:pPr>
              <a:t>29/01/1441</a:t>
            </a:fld>
            <a:endParaRPr lang="ar-SA">
              <a:solidFill>
                <a:prstClr val="black">
                  <a:tint val="75000"/>
                </a:prstClr>
              </a:solidFill>
            </a:endParaRPr>
          </a:p>
        </p:txBody>
      </p:sp>
      <p:sp>
        <p:nvSpPr>
          <p:cNvPr id="3"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1F3CBCAD-CFE5-4191-BF1F-6F59EF6FCBC1}" type="slidenum">
              <a:rPr lang="ar-SA" altLang="ar-SA"/>
              <a:pPr>
                <a:defRPr/>
              </a:pPr>
              <a:t>‹#›</a:t>
            </a:fld>
            <a:endParaRPr lang="ar-SA" altLang="ar-SA"/>
          </a:p>
        </p:txBody>
      </p:sp>
    </p:spTree>
    <p:extLst>
      <p:ext uri="{BB962C8B-B14F-4D97-AF65-F5344CB8AC3E}">
        <p14:creationId xmlns:p14="http://schemas.microsoft.com/office/powerpoint/2010/main" val="27172604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24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النص الرئيسي</a:t>
            </a:r>
          </a:p>
        </p:txBody>
      </p:sp>
      <p:sp>
        <p:nvSpPr>
          <p:cNvPr id="5"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37BE0FD3-FAAD-4DA9-BD0A-F66DE4420FC8}" type="datetimeFigureOut">
              <a:rPr lang="ar-SA">
                <a:solidFill>
                  <a:prstClr val="black">
                    <a:tint val="75000"/>
                  </a:prstClr>
                </a:solidFill>
              </a:rPr>
              <a:pPr>
                <a:defRPr/>
              </a:pPr>
              <a:t>29/01/1441</a:t>
            </a:fld>
            <a:endParaRPr lang="ar-SA">
              <a:solidFill>
                <a:prstClr val="black">
                  <a:tint val="75000"/>
                </a:prstClr>
              </a:solidFill>
            </a:endParaRPr>
          </a:p>
        </p:txBody>
      </p:sp>
      <p:sp>
        <p:nvSpPr>
          <p:cNvPr id="6"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DB0527C2-E9E5-4D5E-BBB0-102ECF259981}" type="slidenum">
              <a:rPr lang="ar-SA" altLang="ar-SA"/>
              <a:pPr>
                <a:defRPr/>
              </a:pPr>
              <a:t>‹#›</a:t>
            </a:fld>
            <a:endParaRPr lang="ar-SA" altLang="ar-SA"/>
          </a:p>
        </p:txBody>
      </p:sp>
    </p:spTree>
    <p:extLst>
      <p:ext uri="{BB962C8B-B14F-4D97-AF65-F5344CB8AC3E}">
        <p14:creationId xmlns:p14="http://schemas.microsoft.com/office/powerpoint/2010/main" val="158545191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24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7"/>
            <a:ext cx="6172200" cy="4873625"/>
          </a:xfrm>
        </p:spPr>
        <p:txBody>
          <a:bodyPr rtlCol="1">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ar-SA" noProof="0"/>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النص الرئيسي</a:t>
            </a:r>
          </a:p>
        </p:txBody>
      </p:sp>
      <p:sp>
        <p:nvSpPr>
          <p:cNvPr id="5"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1F2FCF00-C885-4B8A-958F-4B4B7941AB14}" type="datetimeFigureOut">
              <a:rPr lang="ar-SA">
                <a:solidFill>
                  <a:prstClr val="black">
                    <a:tint val="75000"/>
                  </a:prstClr>
                </a:solidFill>
              </a:rPr>
              <a:pPr>
                <a:defRPr/>
              </a:pPr>
              <a:t>29/01/1441</a:t>
            </a:fld>
            <a:endParaRPr lang="ar-SA">
              <a:solidFill>
                <a:prstClr val="black">
                  <a:tint val="75000"/>
                </a:prstClr>
              </a:solidFill>
            </a:endParaRPr>
          </a:p>
        </p:txBody>
      </p:sp>
      <p:sp>
        <p:nvSpPr>
          <p:cNvPr id="6"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F773EB1A-5D04-486D-A793-8FE5ED7A2C86}" type="slidenum">
              <a:rPr lang="ar-SA" altLang="ar-SA"/>
              <a:pPr>
                <a:defRPr/>
              </a:pPr>
              <a:t>‹#›</a:t>
            </a:fld>
            <a:endParaRPr lang="ar-SA" altLang="ar-SA"/>
          </a:p>
        </p:txBody>
      </p:sp>
    </p:spTree>
    <p:extLst>
      <p:ext uri="{BB962C8B-B14F-4D97-AF65-F5344CB8AC3E}">
        <p14:creationId xmlns:p14="http://schemas.microsoft.com/office/powerpoint/2010/main" val="4270099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78C0363C-CF56-4F20-952B-3E043DCC3AF6}"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EB6ECD9B-3B2F-40CF-90F6-C2038A5B0C24}" type="slidenum">
              <a:rPr lang="ar-SA" altLang="ar-SA"/>
              <a:pPr>
                <a:defRPr/>
              </a:pPr>
              <a:t>‹#›</a:t>
            </a:fld>
            <a:endParaRPr lang="ar-SA" altLang="ar-SA"/>
          </a:p>
        </p:txBody>
      </p:sp>
    </p:spTree>
    <p:extLst>
      <p:ext uri="{BB962C8B-B14F-4D97-AF65-F5344CB8AC3E}">
        <p14:creationId xmlns:p14="http://schemas.microsoft.com/office/powerpoint/2010/main" val="120578612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1"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1"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10"/>
          </p:nvPr>
        </p:nvSpPr>
        <p:spPr/>
        <p:txBody>
          <a:bodyPr/>
          <a:lstStyle>
            <a:lvl1pPr>
              <a:defRPr/>
            </a:lvl1pPr>
          </a:lstStyle>
          <a:p>
            <a:pPr>
              <a:defRPr/>
            </a:pPr>
            <a:fld id="{2BFA3B34-BADA-40C3-81C0-5295A241A8D2}"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12"/>
          </p:nvPr>
        </p:nvSpPr>
        <p:spPr/>
        <p:txBody>
          <a:bodyPr/>
          <a:lstStyle>
            <a:lvl1pPr>
              <a:defRPr/>
            </a:lvl1pPr>
          </a:lstStyle>
          <a:p>
            <a:pPr>
              <a:defRPr/>
            </a:pPr>
            <a:fld id="{181B1186-0ACF-41F1-8761-A125EC0D2175}" type="slidenum">
              <a:rPr lang="ar-SA" altLang="ar-SA"/>
              <a:pPr>
                <a:defRPr/>
              </a:pPr>
              <a:t>‹#›</a:t>
            </a:fld>
            <a:endParaRPr lang="ar-SA" altLang="ar-SA"/>
          </a:p>
        </p:txBody>
      </p:sp>
    </p:spTree>
    <p:extLst>
      <p:ext uri="{BB962C8B-B14F-4D97-AF65-F5344CB8AC3E}">
        <p14:creationId xmlns:p14="http://schemas.microsoft.com/office/powerpoint/2010/main" val="4282574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 /><Relationship Id="rId3" Type="http://schemas.openxmlformats.org/officeDocument/2006/relationships/slideLayout" Target="../slideLayouts/slideLayout25.xml" /><Relationship Id="rId7" Type="http://schemas.openxmlformats.org/officeDocument/2006/relationships/slideLayout" Target="../slideLayouts/slideLayout29.xml" /><Relationship Id="rId12" Type="http://schemas.openxmlformats.org/officeDocument/2006/relationships/theme" Target="../theme/theme3.xml" /><Relationship Id="rId2" Type="http://schemas.openxmlformats.org/officeDocument/2006/relationships/slideLayout" Target="../slideLayouts/slideLayout24.xml" /><Relationship Id="rId1" Type="http://schemas.openxmlformats.org/officeDocument/2006/relationships/slideLayout" Target="../slideLayouts/slideLayout23.xml" /><Relationship Id="rId6" Type="http://schemas.openxmlformats.org/officeDocument/2006/relationships/slideLayout" Target="../slideLayouts/slideLayout28.xml" /><Relationship Id="rId11" Type="http://schemas.openxmlformats.org/officeDocument/2006/relationships/slideLayout" Target="../slideLayouts/slideLayout33.xml" /><Relationship Id="rId5" Type="http://schemas.openxmlformats.org/officeDocument/2006/relationships/slideLayout" Target="../slideLayouts/slideLayout27.xml" /><Relationship Id="rId10" Type="http://schemas.openxmlformats.org/officeDocument/2006/relationships/slideLayout" Target="../slideLayouts/slideLayout32.xml" /><Relationship Id="rId4" Type="http://schemas.openxmlformats.org/officeDocument/2006/relationships/slideLayout" Target="../slideLayouts/slideLayout26.xml" /><Relationship Id="rId9" Type="http://schemas.openxmlformats.org/officeDocument/2006/relationships/slideLayout" Target="../slideLayouts/slideLayout31.xml"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 /><Relationship Id="rId13" Type="http://schemas.openxmlformats.org/officeDocument/2006/relationships/image" Target="../media/image3.jpeg" /><Relationship Id="rId3" Type="http://schemas.openxmlformats.org/officeDocument/2006/relationships/slideLayout" Target="../slideLayouts/slideLayout36.xml" /><Relationship Id="rId7" Type="http://schemas.openxmlformats.org/officeDocument/2006/relationships/slideLayout" Target="../slideLayouts/slideLayout40.xml" /><Relationship Id="rId12" Type="http://schemas.openxmlformats.org/officeDocument/2006/relationships/theme" Target="../theme/theme4.xml" /><Relationship Id="rId2" Type="http://schemas.openxmlformats.org/officeDocument/2006/relationships/slideLayout" Target="../slideLayouts/slideLayout35.xml" /><Relationship Id="rId1" Type="http://schemas.openxmlformats.org/officeDocument/2006/relationships/slideLayout" Target="../slideLayouts/slideLayout34.xml" /><Relationship Id="rId6" Type="http://schemas.openxmlformats.org/officeDocument/2006/relationships/slideLayout" Target="../slideLayouts/slideLayout39.xml" /><Relationship Id="rId11" Type="http://schemas.openxmlformats.org/officeDocument/2006/relationships/slideLayout" Target="../slideLayouts/slideLayout44.xml" /><Relationship Id="rId5" Type="http://schemas.openxmlformats.org/officeDocument/2006/relationships/slideLayout" Target="../slideLayouts/slideLayout38.xml" /><Relationship Id="rId10" Type="http://schemas.openxmlformats.org/officeDocument/2006/relationships/slideLayout" Target="../slideLayouts/slideLayout43.xml" /><Relationship Id="rId4" Type="http://schemas.openxmlformats.org/officeDocument/2006/relationships/slideLayout" Target="../slideLayouts/slideLayout37.xml" /><Relationship Id="rId9" Type="http://schemas.openxmlformats.org/officeDocument/2006/relationships/slideLayout" Target="../slideLayouts/slideLayout42.xml"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 /><Relationship Id="rId3" Type="http://schemas.openxmlformats.org/officeDocument/2006/relationships/slideLayout" Target="../slideLayouts/slideLayout47.xml" /><Relationship Id="rId7" Type="http://schemas.openxmlformats.org/officeDocument/2006/relationships/slideLayout" Target="../slideLayouts/slideLayout51.xml" /><Relationship Id="rId12" Type="http://schemas.openxmlformats.org/officeDocument/2006/relationships/theme" Target="../theme/theme5.xml" /><Relationship Id="rId2" Type="http://schemas.openxmlformats.org/officeDocument/2006/relationships/slideLayout" Target="../slideLayouts/slideLayout46.xml" /><Relationship Id="rId1" Type="http://schemas.openxmlformats.org/officeDocument/2006/relationships/slideLayout" Target="../slideLayouts/slideLayout45.xml" /><Relationship Id="rId6" Type="http://schemas.openxmlformats.org/officeDocument/2006/relationships/slideLayout" Target="../slideLayouts/slideLayout50.xml" /><Relationship Id="rId11" Type="http://schemas.openxmlformats.org/officeDocument/2006/relationships/slideLayout" Target="../slideLayouts/slideLayout55.xml" /><Relationship Id="rId5" Type="http://schemas.openxmlformats.org/officeDocument/2006/relationships/slideLayout" Target="../slideLayouts/slideLayout49.xml" /><Relationship Id="rId10" Type="http://schemas.openxmlformats.org/officeDocument/2006/relationships/slideLayout" Target="../slideLayouts/slideLayout54.xml" /><Relationship Id="rId4" Type="http://schemas.openxmlformats.org/officeDocument/2006/relationships/slideLayout" Target="../slideLayouts/slideLayout48.xml" /><Relationship Id="rId9" Type="http://schemas.openxmlformats.org/officeDocument/2006/relationships/slideLayout" Target="../slideLayouts/slideLayout53.xml" /></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 /><Relationship Id="rId3" Type="http://schemas.openxmlformats.org/officeDocument/2006/relationships/slideLayout" Target="../slideLayouts/slideLayout58.xml" /><Relationship Id="rId7" Type="http://schemas.openxmlformats.org/officeDocument/2006/relationships/slideLayout" Target="../slideLayouts/slideLayout62.xml" /><Relationship Id="rId12" Type="http://schemas.openxmlformats.org/officeDocument/2006/relationships/theme" Target="../theme/theme6.xml" /><Relationship Id="rId2" Type="http://schemas.openxmlformats.org/officeDocument/2006/relationships/slideLayout" Target="../slideLayouts/slideLayout57.xml" /><Relationship Id="rId1" Type="http://schemas.openxmlformats.org/officeDocument/2006/relationships/slideLayout" Target="../slideLayouts/slideLayout56.xml" /><Relationship Id="rId6" Type="http://schemas.openxmlformats.org/officeDocument/2006/relationships/slideLayout" Target="../slideLayouts/slideLayout61.xml" /><Relationship Id="rId11" Type="http://schemas.openxmlformats.org/officeDocument/2006/relationships/slideLayout" Target="../slideLayouts/slideLayout66.xml" /><Relationship Id="rId5" Type="http://schemas.openxmlformats.org/officeDocument/2006/relationships/slideLayout" Target="../slideLayouts/slideLayout60.xml" /><Relationship Id="rId10" Type="http://schemas.openxmlformats.org/officeDocument/2006/relationships/slideLayout" Target="../slideLayouts/slideLayout65.xml" /><Relationship Id="rId4" Type="http://schemas.openxmlformats.org/officeDocument/2006/relationships/slideLayout" Target="../slideLayouts/slideLayout59.xml" /><Relationship Id="rId9" Type="http://schemas.openxmlformats.org/officeDocument/2006/relationships/slideLayout" Target="../slideLayouts/slideLayout64.xml" /></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 /><Relationship Id="rId3" Type="http://schemas.openxmlformats.org/officeDocument/2006/relationships/slideLayout" Target="../slideLayouts/slideLayout69.xml" /><Relationship Id="rId7" Type="http://schemas.openxmlformats.org/officeDocument/2006/relationships/slideLayout" Target="../slideLayouts/slideLayout73.xml" /><Relationship Id="rId12" Type="http://schemas.openxmlformats.org/officeDocument/2006/relationships/theme" Target="../theme/theme7.xml" /><Relationship Id="rId2" Type="http://schemas.openxmlformats.org/officeDocument/2006/relationships/slideLayout" Target="../slideLayouts/slideLayout68.xml" /><Relationship Id="rId1" Type="http://schemas.openxmlformats.org/officeDocument/2006/relationships/slideLayout" Target="../slideLayouts/slideLayout67.xml" /><Relationship Id="rId6" Type="http://schemas.openxmlformats.org/officeDocument/2006/relationships/slideLayout" Target="../slideLayouts/slideLayout72.xml" /><Relationship Id="rId11" Type="http://schemas.openxmlformats.org/officeDocument/2006/relationships/slideLayout" Target="../slideLayouts/slideLayout77.xml" /><Relationship Id="rId5" Type="http://schemas.openxmlformats.org/officeDocument/2006/relationships/slideLayout" Target="../slideLayouts/slideLayout71.xml" /><Relationship Id="rId10" Type="http://schemas.openxmlformats.org/officeDocument/2006/relationships/slideLayout" Target="../slideLayouts/slideLayout76.xml" /><Relationship Id="rId4" Type="http://schemas.openxmlformats.org/officeDocument/2006/relationships/slideLayout" Target="../slideLayouts/slideLayout70.xml" /><Relationship Id="rId9" Type="http://schemas.openxmlformats.org/officeDocument/2006/relationships/slideLayout" Target="../slideLayouts/slideLayout75.xml" /></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 /><Relationship Id="rId3" Type="http://schemas.openxmlformats.org/officeDocument/2006/relationships/slideLayout" Target="../slideLayouts/slideLayout80.xml" /><Relationship Id="rId7" Type="http://schemas.openxmlformats.org/officeDocument/2006/relationships/slideLayout" Target="../slideLayouts/slideLayout84.xml" /><Relationship Id="rId12" Type="http://schemas.openxmlformats.org/officeDocument/2006/relationships/theme" Target="../theme/theme8.xml" /><Relationship Id="rId2" Type="http://schemas.openxmlformats.org/officeDocument/2006/relationships/slideLayout" Target="../slideLayouts/slideLayout79.xml" /><Relationship Id="rId1" Type="http://schemas.openxmlformats.org/officeDocument/2006/relationships/slideLayout" Target="../slideLayouts/slideLayout78.xml" /><Relationship Id="rId6" Type="http://schemas.openxmlformats.org/officeDocument/2006/relationships/slideLayout" Target="../slideLayouts/slideLayout83.xml" /><Relationship Id="rId11" Type="http://schemas.openxmlformats.org/officeDocument/2006/relationships/slideLayout" Target="../slideLayouts/slideLayout88.xml" /><Relationship Id="rId5" Type="http://schemas.openxmlformats.org/officeDocument/2006/relationships/slideLayout" Target="../slideLayouts/slideLayout82.xml" /><Relationship Id="rId10" Type="http://schemas.openxmlformats.org/officeDocument/2006/relationships/slideLayout" Target="../slideLayouts/slideLayout87.xml" /><Relationship Id="rId4" Type="http://schemas.openxmlformats.org/officeDocument/2006/relationships/slideLayout" Target="../slideLayouts/slideLayout81.xml" /><Relationship Id="rId9" Type="http://schemas.openxmlformats.org/officeDocument/2006/relationships/slideLayout" Target="../slideLayouts/slideLayout86.xml" /></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 /><Relationship Id="rId13" Type="http://schemas.openxmlformats.org/officeDocument/2006/relationships/slideLayout" Target="../slideLayouts/slideLayout101.xml" /><Relationship Id="rId3" Type="http://schemas.openxmlformats.org/officeDocument/2006/relationships/slideLayout" Target="../slideLayouts/slideLayout91.xml" /><Relationship Id="rId7" Type="http://schemas.openxmlformats.org/officeDocument/2006/relationships/slideLayout" Target="../slideLayouts/slideLayout95.xml" /><Relationship Id="rId12" Type="http://schemas.openxmlformats.org/officeDocument/2006/relationships/slideLayout" Target="../slideLayouts/slideLayout100.xml" /><Relationship Id="rId2" Type="http://schemas.openxmlformats.org/officeDocument/2006/relationships/slideLayout" Target="../slideLayouts/slideLayout90.xml" /><Relationship Id="rId16" Type="http://schemas.openxmlformats.org/officeDocument/2006/relationships/theme" Target="../theme/theme9.xml" /><Relationship Id="rId1" Type="http://schemas.openxmlformats.org/officeDocument/2006/relationships/slideLayout" Target="../slideLayouts/slideLayout89.xml" /><Relationship Id="rId6" Type="http://schemas.openxmlformats.org/officeDocument/2006/relationships/slideLayout" Target="../slideLayouts/slideLayout94.xml" /><Relationship Id="rId11" Type="http://schemas.openxmlformats.org/officeDocument/2006/relationships/slideLayout" Target="../slideLayouts/slideLayout99.xml" /><Relationship Id="rId5" Type="http://schemas.openxmlformats.org/officeDocument/2006/relationships/slideLayout" Target="../slideLayouts/slideLayout93.xml" /><Relationship Id="rId15" Type="http://schemas.openxmlformats.org/officeDocument/2006/relationships/slideLayout" Target="../slideLayouts/slideLayout103.xml" /><Relationship Id="rId10" Type="http://schemas.openxmlformats.org/officeDocument/2006/relationships/slideLayout" Target="../slideLayouts/slideLayout98.xml" /><Relationship Id="rId4" Type="http://schemas.openxmlformats.org/officeDocument/2006/relationships/slideLayout" Target="../slideLayouts/slideLayout92.xml" /><Relationship Id="rId9" Type="http://schemas.openxmlformats.org/officeDocument/2006/relationships/slideLayout" Target="../slideLayouts/slideLayout97.xml" /><Relationship Id="rId14" Type="http://schemas.openxmlformats.org/officeDocument/2006/relationships/slideLayout" Target="../slideLayouts/slideLayout102.xml" /></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 /><Relationship Id="rId3" Type="http://schemas.openxmlformats.org/officeDocument/2006/relationships/slideLayout" Target="../slideLayouts/slideLayout106.xml" /><Relationship Id="rId7" Type="http://schemas.openxmlformats.org/officeDocument/2006/relationships/slideLayout" Target="../slideLayouts/slideLayout110.xml" /><Relationship Id="rId12" Type="http://schemas.openxmlformats.org/officeDocument/2006/relationships/theme" Target="../theme/theme10.xml" /><Relationship Id="rId2" Type="http://schemas.openxmlformats.org/officeDocument/2006/relationships/slideLayout" Target="../slideLayouts/slideLayout105.xml" /><Relationship Id="rId1" Type="http://schemas.openxmlformats.org/officeDocument/2006/relationships/slideLayout" Target="../slideLayouts/slideLayout104.xml" /><Relationship Id="rId6" Type="http://schemas.openxmlformats.org/officeDocument/2006/relationships/slideLayout" Target="../slideLayouts/slideLayout109.xml" /><Relationship Id="rId11" Type="http://schemas.openxmlformats.org/officeDocument/2006/relationships/slideLayout" Target="../slideLayouts/slideLayout114.xml" /><Relationship Id="rId5" Type="http://schemas.openxmlformats.org/officeDocument/2006/relationships/slideLayout" Target="../slideLayouts/slideLayout108.xml" /><Relationship Id="rId10" Type="http://schemas.openxmlformats.org/officeDocument/2006/relationships/slideLayout" Target="../slideLayouts/slideLayout113.xml" /><Relationship Id="rId4" Type="http://schemas.openxmlformats.org/officeDocument/2006/relationships/slideLayout" Target="../slideLayouts/slideLayout107.xml" /><Relationship Id="rId9" Type="http://schemas.openxmlformats.org/officeDocument/2006/relationships/slideLayout" Target="../slideLayouts/slideLayout112.xml" /></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 /><Relationship Id="rId3" Type="http://schemas.openxmlformats.org/officeDocument/2006/relationships/slideLayout" Target="../slideLayouts/slideLayout117.xml" /><Relationship Id="rId7" Type="http://schemas.openxmlformats.org/officeDocument/2006/relationships/slideLayout" Target="../slideLayouts/slideLayout121.xml" /><Relationship Id="rId12" Type="http://schemas.openxmlformats.org/officeDocument/2006/relationships/theme" Target="../theme/theme11.xml" /><Relationship Id="rId2" Type="http://schemas.openxmlformats.org/officeDocument/2006/relationships/slideLayout" Target="../slideLayouts/slideLayout116.xml" /><Relationship Id="rId1" Type="http://schemas.openxmlformats.org/officeDocument/2006/relationships/slideLayout" Target="../slideLayouts/slideLayout115.xml" /><Relationship Id="rId6" Type="http://schemas.openxmlformats.org/officeDocument/2006/relationships/slideLayout" Target="../slideLayouts/slideLayout120.xml" /><Relationship Id="rId11" Type="http://schemas.openxmlformats.org/officeDocument/2006/relationships/slideLayout" Target="../slideLayouts/slideLayout125.xml" /><Relationship Id="rId5" Type="http://schemas.openxmlformats.org/officeDocument/2006/relationships/slideLayout" Target="../slideLayouts/slideLayout119.xml" /><Relationship Id="rId10" Type="http://schemas.openxmlformats.org/officeDocument/2006/relationships/slideLayout" Target="../slideLayouts/slideLayout124.xml" /><Relationship Id="rId4" Type="http://schemas.openxmlformats.org/officeDocument/2006/relationships/slideLayout" Target="../slideLayouts/slideLayout118.xml" /><Relationship Id="rId9" Type="http://schemas.openxmlformats.org/officeDocument/2006/relationships/slideLayout" Target="../slideLayouts/slideLayout123.xml" /></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 /><Relationship Id="rId3" Type="http://schemas.openxmlformats.org/officeDocument/2006/relationships/slideLayout" Target="../slideLayouts/slideLayout128.xml" /><Relationship Id="rId7" Type="http://schemas.openxmlformats.org/officeDocument/2006/relationships/slideLayout" Target="../slideLayouts/slideLayout132.xml" /><Relationship Id="rId12" Type="http://schemas.openxmlformats.org/officeDocument/2006/relationships/theme" Target="../theme/theme12.xml" /><Relationship Id="rId2" Type="http://schemas.openxmlformats.org/officeDocument/2006/relationships/slideLayout" Target="../slideLayouts/slideLayout127.xml" /><Relationship Id="rId1" Type="http://schemas.openxmlformats.org/officeDocument/2006/relationships/slideLayout" Target="../slideLayouts/slideLayout126.xml" /><Relationship Id="rId6" Type="http://schemas.openxmlformats.org/officeDocument/2006/relationships/slideLayout" Target="../slideLayouts/slideLayout131.xml" /><Relationship Id="rId11" Type="http://schemas.openxmlformats.org/officeDocument/2006/relationships/slideLayout" Target="../slideLayouts/slideLayout136.xml" /><Relationship Id="rId5" Type="http://schemas.openxmlformats.org/officeDocument/2006/relationships/slideLayout" Target="../slideLayouts/slideLayout130.xml" /><Relationship Id="rId10" Type="http://schemas.openxmlformats.org/officeDocument/2006/relationships/slideLayout" Target="../slideLayouts/slideLayout135.xml" /><Relationship Id="rId4" Type="http://schemas.openxmlformats.org/officeDocument/2006/relationships/slideLayout" Target="../slideLayouts/slideLayout129.xml" /><Relationship Id="rId9" Type="http://schemas.openxmlformats.org/officeDocument/2006/relationships/slideLayout" Target="../slideLayouts/slideLayout134.xml" /></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4.xml" /><Relationship Id="rId3" Type="http://schemas.openxmlformats.org/officeDocument/2006/relationships/slideLayout" Target="../slideLayouts/slideLayout139.xml" /><Relationship Id="rId7" Type="http://schemas.openxmlformats.org/officeDocument/2006/relationships/slideLayout" Target="../slideLayouts/slideLayout143.xml" /><Relationship Id="rId12" Type="http://schemas.openxmlformats.org/officeDocument/2006/relationships/theme" Target="../theme/theme13.xml" /><Relationship Id="rId2" Type="http://schemas.openxmlformats.org/officeDocument/2006/relationships/slideLayout" Target="../slideLayouts/slideLayout138.xml" /><Relationship Id="rId1" Type="http://schemas.openxmlformats.org/officeDocument/2006/relationships/slideLayout" Target="../slideLayouts/slideLayout137.xml" /><Relationship Id="rId6" Type="http://schemas.openxmlformats.org/officeDocument/2006/relationships/slideLayout" Target="../slideLayouts/slideLayout142.xml" /><Relationship Id="rId11" Type="http://schemas.openxmlformats.org/officeDocument/2006/relationships/slideLayout" Target="../slideLayouts/slideLayout147.xml" /><Relationship Id="rId5" Type="http://schemas.openxmlformats.org/officeDocument/2006/relationships/slideLayout" Target="../slideLayouts/slideLayout141.xml" /><Relationship Id="rId10" Type="http://schemas.openxmlformats.org/officeDocument/2006/relationships/slideLayout" Target="../slideLayouts/slideLayout146.xml" /><Relationship Id="rId4" Type="http://schemas.openxmlformats.org/officeDocument/2006/relationships/slideLayout" Target="../slideLayouts/slideLayout140.xml" /><Relationship Id="rId9" Type="http://schemas.openxmlformats.org/officeDocument/2006/relationships/slideLayout" Target="../slideLayouts/slideLayout145.xml" /></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5.xml" /><Relationship Id="rId3" Type="http://schemas.openxmlformats.org/officeDocument/2006/relationships/slideLayout" Target="../slideLayouts/slideLayout150.xml" /><Relationship Id="rId7" Type="http://schemas.openxmlformats.org/officeDocument/2006/relationships/slideLayout" Target="../slideLayouts/slideLayout154.xml" /><Relationship Id="rId12" Type="http://schemas.openxmlformats.org/officeDocument/2006/relationships/theme" Target="../theme/theme14.xml" /><Relationship Id="rId2" Type="http://schemas.openxmlformats.org/officeDocument/2006/relationships/slideLayout" Target="../slideLayouts/slideLayout149.xml" /><Relationship Id="rId1" Type="http://schemas.openxmlformats.org/officeDocument/2006/relationships/slideLayout" Target="../slideLayouts/slideLayout148.xml" /><Relationship Id="rId6" Type="http://schemas.openxmlformats.org/officeDocument/2006/relationships/slideLayout" Target="../slideLayouts/slideLayout153.xml" /><Relationship Id="rId11" Type="http://schemas.openxmlformats.org/officeDocument/2006/relationships/slideLayout" Target="../slideLayouts/slideLayout158.xml" /><Relationship Id="rId5" Type="http://schemas.openxmlformats.org/officeDocument/2006/relationships/slideLayout" Target="../slideLayouts/slideLayout152.xml" /><Relationship Id="rId10" Type="http://schemas.openxmlformats.org/officeDocument/2006/relationships/slideLayout" Target="../slideLayouts/slideLayout157.xml" /><Relationship Id="rId4" Type="http://schemas.openxmlformats.org/officeDocument/2006/relationships/slideLayout" Target="../slideLayouts/slideLayout151.xml" /><Relationship Id="rId9" Type="http://schemas.openxmlformats.org/officeDocument/2006/relationships/slideLayout" Target="../slideLayouts/slideLayout156.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A8645A9-AA39-42B6-9FE3-634050542EA8}" type="datetimeFigureOut">
              <a:rPr lang="ar-SA" smtClean="0"/>
              <a:t>29/01/1441</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A6A46E3-3C88-4E21-A7B3-3A2DF8C90425}" type="slidenum">
              <a:rPr lang="ar-SA" smtClean="0"/>
              <a:t>‹#›</a:t>
            </a:fld>
            <a:endParaRPr lang="ar-SA"/>
          </a:p>
        </p:txBody>
      </p:sp>
    </p:spTree>
    <p:extLst>
      <p:ext uri="{BB962C8B-B14F-4D97-AF65-F5344CB8AC3E}">
        <p14:creationId xmlns:p14="http://schemas.microsoft.com/office/powerpoint/2010/main" val="3991299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9EC84224-83AC-4AD6-BE8D-9A3171F71FC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5650492D-F0B3-4035-AD5A-7AF0ECB43BC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EADAEBE-4376-483B-A158-D9E79A76AF81}"/>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9E1A2A-7B80-4C02-B0D3-1737C0701FF8}"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8DFE32F1-B509-427A-9D62-85614544A7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917EC0A8-3870-424F-A9D6-6E62E507EFB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449570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218" name="عنصر نائب للنص 8"/>
          <p:cNvSpPr>
            <a:spLocks noGrp="1"/>
          </p:cNvSpPr>
          <p:nvPr>
            <p:ph type="body" idx="1"/>
          </p:nvPr>
        </p:nvSpPr>
        <p:spPr bwMode="auto">
          <a:xfrm>
            <a:off x="609600" y="1447800"/>
            <a:ext cx="109728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24" name="عنصر نائب للتاريخ 23"/>
          <p:cNvSpPr>
            <a:spLocks noGrp="1"/>
          </p:cNvSpPr>
          <p:nvPr>
            <p:ph type="dt" sz="half" idx="2"/>
          </p:nvPr>
        </p:nvSpPr>
        <p:spPr>
          <a:xfrm>
            <a:off x="7721600" y="6203951"/>
            <a:ext cx="3454400" cy="384175"/>
          </a:xfrm>
          <a:prstGeom prst="rect">
            <a:avLst/>
          </a:prstGeom>
        </p:spPr>
        <p:txBody>
          <a:bodyPr vert="horz" anchor="ctr" anchorCtr="0"/>
          <a:lstStyle>
            <a:lvl1pPr algn="l" eaLnBrk="1" latinLnBrk="0" hangingPunct="1">
              <a:defRPr kumimoji="0" sz="1200">
                <a:solidFill>
                  <a:schemeClr val="tx2"/>
                </a:solidFill>
              </a:defRPr>
            </a:lvl1pPr>
          </a:lstStyle>
          <a:p>
            <a:fld id="{8688CC7C-E43D-4A2A-A3CB-85230210C120}" type="datetimeFigureOut">
              <a:rPr lang="ar-SA" smtClean="0">
                <a:solidFill>
                  <a:srgbClr val="F4E7ED"/>
                </a:solidFill>
              </a:rPr>
              <a:pPr/>
              <a:t>29/01/1441</a:t>
            </a:fld>
            <a:endParaRPr lang="ar-SA">
              <a:solidFill>
                <a:srgbClr val="F4E7ED"/>
              </a:solidFill>
            </a:endParaRPr>
          </a:p>
        </p:txBody>
      </p:sp>
      <p:sp>
        <p:nvSpPr>
          <p:cNvPr id="10" name="عنصر نائب للتذييل 9"/>
          <p:cNvSpPr>
            <a:spLocks noGrp="1"/>
          </p:cNvSpPr>
          <p:nvPr>
            <p:ph type="ftr" sz="quarter" idx="3"/>
          </p:nvPr>
        </p:nvSpPr>
        <p:spPr>
          <a:xfrm>
            <a:off x="2844800" y="6203951"/>
            <a:ext cx="4775200" cy="384175"/>
          </a:xfrm>
          <a:prstGeom prst="rect">
            <a:avLst/>
          </a:prstGeom>
        </p:spPr>
        <p:txBody>
          <a:bodyPr vert="horz" anchor="ctr" anchorCtr="0"/>
          <a:lstStyle>
            <a:lvl1pPr algn="r" eaLnBrk="1" latinLnBrk="0" hangingPunct="1">
              <a:defRPr kumimoji="0" sz="1200">
                <a:solidFill>
                  <a:schemeClr val="tx2"/>
                </a:solidFill>
              </a:defRPr>
            </a:lvl1pPr>
          </a:lstStyle>
          <a:p>
            <a:endParaRPr lang="ar-SA">
              <a:solidFill>
                <a:srgbClr val="F4E7ED"/>
              </a:solidFill>
            </a:endParaRPr>
          </a:p>
        </p:txBody>
      </p:sp>
      <p:sp>
        <p:nvSpPr>
          <p:cNvPr id="22" name="عنصر نائب لرقم الشريحة 21"/>
          <p:cNvSpPr>
            <a:spLocks noGrp="1"/>
          </p:cNvSpPr>
          <p:nvPr>
            <p:ph type="sldNum" sz="quarter" idx="4"/>
          </p:nvPr>
        </p:nvSpPr>
        <p:spPr>
          <a:xfrm>
            <a:off x="11214100" y="6181725"/>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E74BA76-C568-4010-BC24-F230EF77DD46}" type="slidenum">
              <a:rPr lang="ar-SA" smtClean="0">
                <a:solidFill>
                  <a:srgbClr val="F4E7ED"/>
                </a:solidFill>
              </a:rPr>
              <a:pPr/>
              <a:t>‹#›</a:t>
            </a:fld>
            <a:endParaRPr lang="ar-SA">
              <a:solidFill>
                <a:srgbClr val="F4E7ED"/>
              </a:solidFill>
            </a:endParaRPr>
          </a:p>
        </p:txBody>
      </p:sp>
      <p:sp>
        <p:nvSpPr>
          <p:cNvPr id="5" name="عنصر نائب للعنوان 4"/>
          <p:cNvSpPr>
            <a:spLocks noGrp="1"/>
          </p:cNvSpPr>
          <p:nvPr>
            <p:ph type="title"/>
          </p:nvPr>
        </p:nvSpPr>
        <p:spPr>
          <a:xfrm>
            <a:off x="609600" y="152400"/>
            <a:ext cx="10972800" cy="1219200"/>
          </a:xfrm>
          <a:prstGeom prst="rect">
            <a:avLst/>
          </a:prstGeom>
          <a:ln w="6350" cap="rnd">
            <a:noFill/>
          </a:ln>
        </p:spPr>
        <p:txBody>
          <a:bodyPr vert="horz" wrap="square" lIns="91440" tIns="45720" rIns="91440" bIns="45720" numCol="1" anchor="b" anchorCtr="0" compatLnSpc="1">
            <a:prstTxWarp prst="textNoShape">
              <a:avLst/>
            </a:prstTxWarp>
            <a:normAutofit/>
          </a:bodyPr>
          <a:lstStyle/>
          <a:p>
            <a:pPr lvl="0"/>
            <a:r>
              <a:rPr lang="ar-SA"/>
              <a:t>انقر لتحرير نمط العنوان الرئيسي</a:t>
            </a:r>
          </a:p>
        </p:txBody>
      </p:sp>
    </p:spTree>
    <p:extLst>
      <p:ext uri="{BB962C8B-B14F-4D97-AF65-F5344CB8AC3E}">
        <p14:creationId xmlns:p14="http://schemas.microsoft.com/office/powerpoint/2010/main" val="414623291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newsflash/>
  </p:transition>
  <p:txStyles>
    <p:titleStyle>
      <a:lvl1pPr algn="l" rtl="1"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Arial" pitchFamily="34" charset="0"/>
        </a:defRPr>
      </a:lvl1pPr>
      <a:lvl2pPr algn="l" rtl="1" eaLnBrk="0" fontAlgn="base" hangingPunct="0">
        <a:spcBef>
          <a:spcPct val="0"/>
        </a:spcBef>
        <a:spcAft>
          <a:spcPct val="0"/>
        </a:spcAft>
        <a:defRPr sz="4200">
          <a:solidFill>
            <a:srgbClr val="F9F9F9"/>
          </a:solidFill>
          <a:latin typeface="Constantia" pitchFamily="18" charset="0"/>
          <a:cs typeface="Arial" pitchFamily="34" charset="0"/>
        </a:defRPr>
      </a:lvl2pPr>
      <a:lvl3pPr algn="l" rtl="1" eaLnBrk="0" fontAlgn="base" hangingPunct="0">
        <a:spcBef>
          <a:spcPct val="0"/>
        </a:spcBef>
        <a:spcAft>
          <a:spcPct val="0"/>
        </a:spcAft>
        <a:defRPr sz="4200">
          <a:solidFill>
            <a:srgbClr val="F9F9F9"/>
          </a:solidFill>
          <a:latin typeface="Constantia" pitchFamily="18" charset="0"/>
          <a:cs typeface="Arial" pitchFamily="34" charset="0"/>
        </a:defRPr>
      </a:lvl3pPr>
      <a:lvl4pPr algn="l" rtl="1" eaLnBrk="0" fontAlgn="base" hangingPunct="0">
        <a:spcBef>
          <a:spcPct val="0"/>
        </a:spcBef>
        <a:spcAft>
          <a:spcPct val="0"/>
        </a:spcAft>
        <a:defRPr sz="4200">
          <a:solidFill>
            <a:srgbClr val="F9F9F9"/>
          </a:solidFill>
          <a:latin typeface="Constantia" pitchFamily="18" charset="0"/>
          <a:cs typeface="Arial" pitchFamily="34" charset="0"/>
        </a:defRPr>
      </a:lvl4pPr>
      <a:lvl5pPr algn="l" rtl="1" eaLnBrk="0" fontAlgn="base" hangingPunct="0">
        <a:spcBef>
          <a:spcPct val="0"/>
        </a:spcBef>
        <a:spcAft>
          <a:spcPct val="0"/>
        </a:spcAft>
        <a:defRPr sz="4200">
          <a:solidFill>
            <a:srgbClr val="F9F9F9"/>
          </a:solidFill>
          <a:latin typeface="Constantia" pitchFamily="18" charset="0"/>
          <a:cs typeface="Arial" pitchFamily="34" charset="0"/>
        </a:defRPr>
      </a:lvl5pPr>
      <a:lvl6pPr marL="457200" algn="l" rtl="1" fontAlgn="base">
        <a:spcBef>
          <a:spcPct val="0"/>
        </a:spcBef>
        <a:spcAft>
          <a:spcPct val="0"/>
        </a:spcAft>
        <a:defRPr sz="4200">
          <a:solidFill>
            <a:srgbClr val="F9F9F9"/>
          </a:solidFill>
          <a:latin typeface="Constantia" pitchFamily="18" charset="0"/>
          <a:cs typeface="Arial" pitchFamily="34" charset="0"/>
        </a:defRPr>
      </a:lvl6pPr>
      <a:lvl7pPr marL="914400" algn="l" rtl="1" fontAlgn="base">
        <a:spcBef>
          <a:spcPct val="0"/>
        </a:spcBef>
        <a:spcAft>
          <a:spcPct val="0"/>
        </a:spcAft>
        <a:defRPr sz="4200">
          <a:solidFill>
            <a:srgbClr val="F9F9F9"/>
          </a:solidFill>
          <a:latin typeface="Constantia" pitchFamily="18" charset="0"/>
          <a:cs typeface="Arial" pitchFamily="34" charset="0"/>
        </a:defRPr>
      </a:lvl7pPr>
      <a:lvl8pPr marL="1371600" algn="l" rtl="1" fontAlgn="base">
        <a:spcBef>
          <a:spcPct val="0"/>
        </a:spcBef>
        <a:spcAft>
          <a:spcPct val="0"/>
        </a:spcAft>
        <a:defRPr sz="4200">
          <a:solidFill>
            <a:srgbClr val="F9F9F9"/>
          </a:solidFill>
          <a:latin typeface="Constantia" pitchFamily="18" charset="0"/>
          <a:cs typeface="Arial" pitchFamily="34" charset="0"/>
        </a:defRPr>
      </a:lvl8pPr>
      <a:lvl9pPr marL="1828800" algn="l" rtl="1" fontAlgn="base">
        <a:spcBef>
          <a:spcPct val="0"/>
        </a:spcBef>
        <a:spcAft>
          <a:spcPct val="0"/>
        </a:spcAft>
        <a:defRPr sz="4200">
          <a:solidFill>
            <a:srgbClr val="F9F9F9"/>
          </a:solidFill>
          <a:latin typeface="Constantia" pitchFamily="18" charset="0"/>
          <a:cs typeface="Arial" pitchFamily="34" charset="0"/>
        </a:defRPr>
      </a:lvl9pPr>
    </p:titleStyle>
    <p:bodyStyle>
      <a:lvl1pPr marL="273050" indent="-273050" algn="r" rtl="1"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Arial" pitchFamily="34" charset="0"/>
        </a:defRPr>
      </a:lvl1pPr>
      <a:lvl2pPr marL="639763" indent="-273050" algn="r" rtl="1" eaLnBrk="0" fontAlgn="base" hangingPunct="0">
        <a:spcBef>
          <a:spcPts val="300"/>
        </a:spcBef>
        <a:spcAft>
          <a:spcPct val="0"/>
        </a:spcAft>
        <a:buClr>
          <a:srgbClr val="9759A4"/>
        </a:buClr>
        <a:buSzPct val="85000"/>
        <a:buFont typeface="Wingdings 2" pitchFamily="18" charset="2"/>
        <a:buChar char=""/>
        <a:defRPr sz="2400" kern="1200">
          <a:solidFill>
            <a:schemeClr val="tx2"/>
          </a:solidFill>
          <a:latin typeface="+mn-lt"/>
          <a:ea typeface="+mn-ea"/>
          <a:cs typeface="Arial" pitchFamily="34" charset="0"/>
        </a:defRPr>
      </a:lvl2pPr>
      <a:lvl3pPr marL="1004888" indent="-228600" algn="r" rtl="1" eaLnBrk="0" fontAlgn="base" hangingPunct="0">
        <a:spcBef>
          <a:spcPts val="300"/>
        </a:spcBef>
        <a:spcAft>
          <a:spcPct val="0"/>
        </a:spcAft>
        <a:buClr>
          <a:srgbClr val="7D4989"/>
        </a:buClr>
        <a:buSzPct val="85000"/>
        <a:buFont typeface="Wingdings 2" pitchFamily="18" charset="2"/>
        <a:buChar char=""/>
        <a:defRPr sz="2100" kern="1200">
          <a:solidFill>
            <a:schemeClr val="tx1"/>
          </a:solidFill>
          <a:latin typeface="+mn-lt"/>
          <a:ea typeface="+mn-ea"/>
          <a:cs typeface="Arial" pitchFamily="34" charset="0"/>
        </a:defRPr>
      </a:lvl3pPr>
      <a:lvl4pPr marL="1279525" indent="-228600" algn="r" rtl="1" eaLnBrk="0" fontAlgn="base" hangingPunct="0">
        <a:spcBef>
          <a:spcPts val="300"/>
        </a:spcBef>
        <a:spcAft>
          <a:spcPct val="0"/>
        </a:spcAft>
        <a:buClr>
          <a:srgbClr val="9759A4"/>
        </a:buClr>
        <a:buSzPct val="85000"/>
        <a:buFont typeface="Wingdings 2" pitchFamily="18" charset="2"/>
        <a:buChar char=""/>
        <a:defRPr sz="1900" kern="1200">
          <a:solidFill>
            <a:schemeClr val="tx1"/>
          </a:solidFill>
          <a:latin typeface="+mn-lt"/>
          <a:ea typeface="+mn-ea"/>
          <a:cs typeface="Arial" pitchFamily="34" charset="0"/>
        </a:defRPr>
      </a:lvl4pPr>
      <a:lvl5pPr marL="1554163" indent="-228600" algn="r" rtl="1" eaLnBrk="0" fontAlgn="base" hangingPunct="0">
        <a:spcBef>
          <a:spcPts val="338"/>
        </a:spcBef>
        <a:spcAft>
          <a:spcPct val="0"/>
        </a:spcAft>
        <a:buClr>
          <a:srgbClr val="9759A4"/>
        </a:buClr>
        <a:buSzPct val="85000"/>
        <a:buFont typeface="Wingdings 2" pitchFamily="18" charset="2"/>
        <a:buChar char=""/>
        <a:defRPr sz="1600" kern="1200">
          <a:solidFill>
            <a:schemeClr val="tx1"/>
          </a:solidFill>
          <a:latin typeface="+mn-lt"/>
          <a:ea typeface="+mn-ea"/>
          <a:cs typeface="Arial" pitchFamily="34" charset="0"/>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1325561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pattFill prst="pct5">
          <a:fgClr>
            <a:srgbClr val="FF99FF"/>
          </a:fgClr>
          <a:bgClr>
            <a:schemeClr val="bg1"/>
          </a:bgClr>
        </a:patt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5832C70-FAB0-4EA8-9B4E-F5A58420F140}"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1112ABF-010E-4684-BF5E-19B627AD2012}"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176491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9EC84224-83AC-4AD6-BE8D-9A3171F71FC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5650492D-F0B3-4035-AD5A-7AF0ECB43BC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EADAEBE-4376-483B-A158-D9E79A76AF81}"/>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89E1A2A-7B80-4C02-B0D3-1737C0701FF8}" type="uaqdatetime1">
              <a:rPr lang="ar-SA" smtClean="0">
                <a:solidFill>
                  <a:prstClr val="black">
                    <a:tint val="75000"/>
                  </a:prstClr>
                </a:solidFill>
              </a:rPr>
              <a:pPr/>
              <a:t>29/01/1441</a:t>
            </a:fld>
            <a:endParaRPr lang="ar-SA" dirty="0">
              <a:solidFill>
                <a:prstClr val="black">
                  <a:tint val="75000"/>
                </a:prstClr>
              </a:solidFill>
            </a:endParaRPr>
          </a:p>
        </p:txBody>
      </p:sp>
      <p:sp>
        <p:nvSpPr>
          <p:cNvPr id="5" name="عنصر نائب للتذييل 4">
            <a:extLst>
              <a:ext uri="{FF2B5EF4-FFF2-40B4-BE49-F238E27FC236}">
                <a16:creationId xmlns:a16="http://schemas.microsoft.com/office/drawing/2014/main" id="{8DFE32F1-B509-427A-9D62-85614544A7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ar-SA" dirty="0">
                <a:solidFill>
                  <a:prstClr val="black">
                    <a:tint val="75000"/>
                  </a:prstClr>
                </a:solidFill>
              </a:rPr>
              <a:t>اعداد المعلمة / رحاب الفايز</a:t>
            </a:r>
          </a:p>
        </p:txBody>
      </p:sp>
      <p:sp>
        <p:nvSpPr>
          <p:cNvPr id="6" name="عنصر نائب لرقم الشريحة 5">
            <a:extLst>
              <a:ext uri="{FF2B5EF4-FFF2-40B4-BE49-F238E27FC236}">
                <a16:creationId xmlns:a16="http://schemas.microsoft.com/office/drawing/2014/main" id="{917EC0A8-3870-424F-A9D6-6E62E507EFB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A6AB634-A27D-4895-A0C6-0FA116EB4C29}" type="slidenum">
              <a:rPr lang="ar-SA" smtClean="0">
                <a:solidFill>
                  <a:prstClr val="black">
                    <a:tint val="75000"/>
                  </a:prstClr>
                </a:solidFill>
              </a:rPr>
              <a:pPr/>
              <a:t>‹#›</a:t>
            </a:fld>
            <a:endParaRPr lang="ar-SA" dirty="0">
              <a:solidFill>
                <a:prstClr val="black">
                  <a:tint val="75000"/>
                </a:prstClr>
              </a:solidFill>
            </a:endParaRPr>
          </a:p>
        </p:txBody>
      </p:sp>
    </p:spTree>
    <p:extLst>
      <p:ext uri="{BB962C8B-B14F-4D97-AF65-F5344CB8AC3E}">
        <p14:creationId xmlns:p14="http://schemas.microsoft.com/office/powerpoint/2010/main" val="10662476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pattFill prst="pct25">
          <a:fgClr>
            <a:srgbClr val="C66A9F"/>
          </a:fgClr>
          <a:bgClr>
            <a:schemeClr val="bg1"/>
          </a:bgClr>
        </a:patt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B529C88-1456-4C53-9F82-FF3262BF741D}" type="datetimeFigureOut">
              <a:rPr lang="ar-SA" smtClean="0">
                <a:solidFill>
                  <a:prstClr val="black">
                    <a:tint val="75000"/>
                  </a:prstClr>
                </a:solidFill>
              </a:rPr>
              <a:pPr/>
              <a:t>29/01/1441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9B09864-65A9-4670-8114-19A09F69A083}"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5569334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en-US"/>
              <a:t>انقر لتحرير نمط العنوان الرئيسي</a:t>
            </a:r>
          </a:p>
        </p:txBody>
      </p:sp>
      <p:sp>
        <p:nvSpPr>
          <p:cNvPr id="2051"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a:t>انقر لتحرير أنماط النص الرئيسي</a:t>
            </a:r>
          </a:p>
          <a:p>
            <a:pPr lvl="1"/>
            <a:r>
              <a:rPr lang="ar-SA" altLang="en-US"/>
              <a:t>المستوى الثاني</a:t>
            </a:r>
          </a:p>
          <a:p>
            <a:pPr lvl="2"/>
            <a:r>
              <a:rPr lang="ar-SA" altLang="en-US"/>
              <a:t>المستوى الثالث</a:t>
            </a:r>
          </a:p>
          <a:p>
            <a:pPr lvl="3"/>
            <a:r>
              <a:rPr lang="ar-SA" altLang="en-US"/>
              <a:t>المستوى الرابع</a:t>
            </a:r>
          </a:p>
          <a:p>
            <a:pPr lvl="4"/>
            <a:r>
              <a:rPr lang="ar-SA" altLang="en-US"/>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D9CA9981-C08A-4A44-ABFE-6D95B0D586A4}" type="datetimeFigureOut">
              <a:rPr lang="ar-SA"/>
              <a:pPr>
                <a:defRPr/>
              </a:pPr>
              <a:t>29/01/1441</a:t>
            </a:fld>
            <a:endParaRPr lang="ar-SA" dirty="0"/>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ar-SA"/>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19D7B60F-4478-4394-BF08-05E70E022983}" type="slidenum">
              <a:rPr lang="ar-SA" smtClean="0"/>
              <a:pPr fontAlgn="base">
                <a:spcBef>
                  <a:spcPct val="0"/>
                </a:spcBef>
                <a:spcAft>
                  <a:spcPct val="0"/>
                </a:spcAft>
              </a:pPr>
              <a:t>‹#›</a:t>
            </a:fld>
            <a:endParaRPr lang="ar-SA"/>
          </a:p>
        </p:txBody>
      </p:sp>
    </p:spTree>
    <p:extLst>
      <p:ext uri="{BB962C8B-B14F-4D97-AF65-F5344CB8AC3E}">
        <p14:creationId xmlns:p14="http://schemas.microsoft.com/office/powerpoint/2010/main" val="290771207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en-US"/>
              <a:t>انقر لتحرير نمط العنوان الرئيسي</a:t>
            </a:r>
          </a:p>
        </p:txBody>
      </p:sp>
      <p:sp>
        <p:nvSpPr>
          <p:cNvPr id="1027"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a:t>انقر لتحرير أنماط النص الرئيسي</a:t>
            </a:r>
          </a:p>
          <a:p>
            <a:pPr lvl="1"/>
            <a:r>
              <a:rPr lang="ar-SA" altLang="en-US"/>
              <a:t>المستوى الثاني</a:t>
            </a:r>
          </a:p>
          <a:p>
            <a:pPr lvl="2"/>
            <a:r>
              <a:rPr lang="ar-SA" altLang="en-US"/>
              <a:t>المستوى الثالث</a:t>
            </a:r>
          </a:p>
          <a:p>
            <a:pPr lvl="3"/>
            <a:r>
              <a:rPr lang="ar-SA" altLang="en-US"/>
              <a:t>المستوى الرابع</a:t>
            </a:r>
          </a:p>
          <a:p>
            <a:pPr lvl="4"/>
            <a:r>
              <a:rPr lang="ar-SA" altLang="en-US"/>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6B46C4F-6D03-427E-A4BB-8FBA241E5BE8}" type="datetimeFigureOut">
              <a:rPr lang="ar-SA">
                <a:solidFill>
                  <a:prstClr val="black">
                    <a:tint val="75000"/>
                  </a:prstClr>
                </a:solidFill>
              </a:rPr>
              <a:pPr>
                <a:defRPr/>
              </a:pPr>
              <a:t>29/01/1441</a:t>
            </a:fld>
            <a:endParaRPr lang="ar-SA" dirty="0">
              <a:solidFill>
                <a:prstClr val="black">
                  <a:tint val="75000"/>
                </a:prstClr>
              </a:solidFill>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0ABBD179-5274-4631-8401-F8D1F8A6D6AD}" type="slidenum">
              <a:rPr lang="ar-SA" smtClean="0"/>
              <a:pPr fontAlgn="base">
                <a:spcBef>
                  <a:spcPct val="0"/>
                </a:spcBef>
                <a:spcAft>
                  <a:spcPct val="0"/>
                </a:spcAft>
              </a:pPr>
              <a:t>‹#›</a:t>
            </a:fld>
            <a:endParaRPr lang="ar-SA"/>
          </a:p>
        </p:txBody>
      </p:sp>
    </p:spTree>
    <p:extLst>
      <p:ext uri="{BB962C8B-B14F-4D97-AF65-F5344CB8AC3E}">
        <p14:creationId xmlns:p14="http://schemas.microsoft.com/office/powerpoint/2010/main" val="283638338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defRPr/>
            </a:pPr>
            <a:fld id="{20D2EA73-7AAD-4A35-8C87-2EF136323127}" type="datetimeFigureOut">
              <a:rPr lang="ar-SA">
                <a:latin typeface="Arial" panose="020B0604020202020204" pitchFamily="34" charset="0"/>
              </a:rPr>
              <a:pPr fontAlgn="base">
                <a:spcBef>
                  <a:spcPct val="0"/>
                </a:spcBef>
                <a:spcAft>
                  <a:spcPct val="0"/>
                </a:spcAft>
                <a:defRPr/>
              </a:pPr>
              <a:t>29/01/1441</a:t>
            </a:fld>
            <a:endParaRPr lang="ar-SA">
              <a:latin typeface="Arial" panose="020B0604020202020204" pitchFamily="34" charset="0"/>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fontAlgn="base">
              <a:spcBef>
                <a:spcPct val="0"/>
              </a:spcBef>
              <a:spcAft>
                <a:spcPct val="0"/>
              </a:spcAft>
              <a:defRPr/>
            </a:pPr>
            <a:endParaRPr lang="ar-SA">
              <a:latin typeface="Arial" panose="020B0604020202020204" pitchFamily="34" charset="0"/>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386D60A9-C650-4F0C-BF16-6AEE9166308A}" type="slidenum">
              <a:rPr lang="ar-SA" smtClean="0">
                <a:latin typeface="Arial" panose="020B0604020202020204" pitchFamily="34" charset="0"/>
              </a:rPr>
              <a:pPr fontAlgn="base">
                <a:spcBef>
                  <a:spcPct val="0"/>
                </a:spcBef>
                <a:spcAft>
                  <a:spcPct val="0"/>
                </a:spcAft>
              </a:pPr>
              <a:t>‹#›</a:t>
            </a:fld>
            <a:endParaRPr lang="ar-SA">
              <a:latin typeface="Arial" panose="020B0604020202020204" pitchFamily="34" charset="0"/>
            </a:endParaRPr>
          </a:p>
        </p:txBody>
      </p:sp>
    </p:spTree>
    <p:extLst>
      <p:ext uri="{BB962C8B-B14F-4D97-AF65-F5344CB8AC3E}">
        <p14:creationId xmlns:p14="http://schemas.microsoft.com/office/powerpoint/2010/main" val="136878608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defRPr/>
            </a:pPr>
            <a:fld id="{20D2EA73-7AAD-4A35-8C87-2EF136323127}" type="datetimeFigureOut">
              <a:rPr lang="ar-SA">
                <a:latin typeface="Arial" panose="020B0604020202020204" pitchFamily="34" charset="0"/>
              </a:rPr>
              <a:pPr fontAlgn="base">
                <a:spcBef>
                  <a:spcPct val="0"/>
                </a:spcBef>
                <a:spcAft>
                  <a:spcPct val="0"/>
                </a:spcAft>
                <a:defRPr/>
              </a:pPr>
              <a:t>29/01/1441</a:t>
            </a:fld>
            <a:endParaRPr lang="ar-SA">
              <a:latin typeface="Arial" panose="020B0604020202020204" pitchFamily="34" charset="0"/>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fontAlgn="base">
              <a:spcBef>
                <a:spcPct val="0"/>
              </a:spcBef>
              <a:spcAft>
                <a:spcPct val="0"/>
              </a:spcAft>
              <a:defRPr/>
            </a:pPr>
            <a:endParaRPr lang="ar-SA">
              <a:latin typeface="Arial" panose="020B0604020202020204" pitchFamily="34" charset="0"/>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386D60A9-C650-4F0C-BF16-6AEE9166308A}" type="slidenum">
              <a:rPr lang="ar-SA" smtClean="0">
                <a:latin typeface="Arial" panose="020B0604020202020204" pitchFamily="34" charset="0"/>
              </a:rPr>
              <a:pPr fontAlgn="base">
                <a:spcBef>
                  <a:spcPct val="0"/>
                </a:spcBef>
                <a:spcAft>
                  <a:spcPct val="0"/>
                </a:spcAft>
              </a:pPr>
              <a:t>‹#›</a:t>
            </a:fld>
            <a:endParaRPr lang="ar-SA">
              <a:latin typeface="Arial" panose="020B0604020202020204" pitchFamily="34" charset="0"/>
            </a:endParaRPr>
          </a:p>
        </p:txBody>
      </p:sp>
    </p:spTree>
    <p:extLst>
      <p:ext uri="{BB962C8B-B14F-4D97-AF65-F5344CB8AC3E}">
        <p14:creationId xmlns:p14="http://schemas.microsoft.com/office/powerpoint/2010/main" val="353985056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defRPr/>
            </a:pPr>
            <a:fld id="{20D2EA73-7AAD-4A35-8C87-2EF136323127}" type="datetimeFigureOut">
              <a:rPr lang="ar-SA">
                <a:latin typeface="Arial" panose="020B0604020202020204" pitchFamily="34" charset="0"/>
              </a:rPr>
              <a:pPr fontAlgn="base">
                <a:spcBef>
                  <a:spcPct val="0"/>
                </a:spcBef>
                <a:spcAft>
                  <a:spcPct val="0"/>
                </a:spcAft>
                <a:defRPr/>
              </a:pPr>
              <a:t>29/01/1441</a:t>
            </a:fld>
            <a:endParaRPr lang="ar-SA">
              <a:latin typeface="Arial" panose="020B0604020202020204" pitchFamily="34" charset="0"/>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fontAlgn="base">
              <a:spcBef>
                <a:spcPct val="0"/>
              </a:spcBef>
              <a:spcAft>
                <a:spcPct val="0"/>
              </a:spcAft>
              <a:defRPr/>
            </a:pPr>
            <a:endParaRPr lang="ar-SA">
              <a:latin typeface="Arial" panose="020B0604020202020204" pitchFamily="34" charset="0"/>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386D60A9-C650-4F0C-BF16-6AEE9166308A}" type="slidenum">
              <a:rPr lang="ar-SA" smtClean="0">
                <a:latin typeface="Arial" panose="020B0604020202020204" pitchFamily="34" charset="0"/>
              </a:rPr>
              <a:pPr fontAlgn="base">
                <a:spcBef>
                  <a:spcPct val="0"/>
                </a:spcBef>
                <a:spcAft>
                  <a:spcPct val="0"/>
                </a:spcAft>
              </a:pPr>
              <a:t>‹#›</a:t>
            </a:fld>
            <a:endParaRPr lang="ar-SA">
              <a:latin typeface="Arial" panose="020B0604020202020204" pitchFamily="34" charset="0"/>
            </a:endParaRPr>
          </a:p>
        </p:txBody>
      </p:sp>
    </p:spTree>
    <p:extLst>
      <p:ext uri="{BB962C8B-B14F-4D97-AF65-F5344CB8AC3E}">
        <p14:creationId xmlns:p14="http://schemas.microsoft.com/office/powerpoint/2010/main" val="22884202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عنصر نائب للنص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defRPr/>
            </a:pPr>
            <a:fld id="{65C1271E-E1FF-4275-A655-888CA8C2E56B}" type="datetimeFigureOut">
              <a:rPr lang="ar-SA">
                <a:latin typeface="Arial" panose="020B0604020202020204" pitchFamily="34" charset="0"/>
              </a:rPr>
              <a:pPr fontAlgn="base">
                <a:spcBef>
                  <a:spcPct val="0"/>
                </a:spcBef>
                <a:spcAft>
                  <a:spcPct val="0"/>
                </a:spcAft>
                <a:defRPr/>
              </a:pPr>
              <a:t>29/01/1441</a:t>
            </a:fld>
            <a:endParaRPr lang="ar-SA">
              <a:latin typeface="Arial" panose="020B0604020202020204" pitchFamily="34" charset="0"/>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fontAlgn="base">
              <a:spcBef>
                <a:spcPct val="0"/>
              </a:spcBef>
              <a:spcAft>
                <a:spcPct val="0"/>
              </a:spcAft>
              <a:defRPr/>
            </a:pPr>
            <a:endParaRPr lang="ar-SA">
              <a:latin typeface="Arial" panose="020B0604020202020204" pitchFamily="34" charset="0"/>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fontAlgn="base">
              <a:spcBef>
                <a:spcPct val="0"/>
              </a:spcBef>
              <a:spcAft>
                <a:spcPct val="0"/>
              </a:spcAft>
            </a:pPr>
            <a:fld id="{92E39A74-5F00-4B05-A25D-34CE7A71105F}" type="slidenum">
              <a:rPr lang="ar-SA" smtClean="0">
                <a:latin typeface="Arial" panose="020B0604020202020204" pitchFamily="34" charset="0"/>
              </a:rPr>
              <a:pPr fontAlgn="base">
                <a:spcBef>
                  <a:spcPct val="0"/>
                </a:spcBef>
                <a:spcAft>
                  <a:spcPct val="0"/>
                </a:spcAft>
              </a:pPr>
              <a:t>‹#›</a:t>
            </a:fld>
            <a:endParaRPr lang="ar-SA">
              <a:latin typeface="Arial" panose="020B0604020202020204" pitchFamily="34" charset="0"/>
            </a:endParaRPr>
          </a:p>
        </p:txBody>
      </p:sp>
    </p:spTree>
    <p:extLst>
      <p:ext uri="{BB962C8B-B14F-4D97-AF65-F5344CB8AC3E}">
        <p14:creationId xmlns:p14="http://schemas.microsoft.com/office/powerpoint/2010/main" val="127767913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عنصر نائب للعنوان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a:t>انقر لتحرير نمط العنوان الرئيسي</a:t>
            </a:r>
          </a:p>
        </p:txBody>
      </p:sp>
      <p:sp>
        <p:nvSpPr>
          <p:cNvPr id="2051" name="عنصر نائب للنص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a:t>انقر لتحرير أنماط النص الرئيسي</a:t>
            </a:r>
          </a:p>
          <a:p>
            <a:pPr lvl="1"/>
            <a:r>
              <a:rPr lang="ar-SA" altLang="ar-SA"/>
              <a:t>المستوى الثاني</a:t>
            </a:r>
          </a:p>
          <a:p>
            <a:pPr lvl="2"/>
            <a:r>
              <a:rPr lang="ar-SA" altLang="ar-SA"/>
              <a:t>المستوى الثالث</a:t>
            </a:r>
          </a:p>
          <a:p>
            <a:pPr lvl="3"/>
            <a:r>
              <a:rPr lang="ar-SA" altLang="ar-SA"/>
              <a:t>المستوى الرابع</a:t>
            </a:r>
          </a:p>
          <a:p>
            <a:pPr lvl="4"/>
            <a:r>
              <a:rPr lang="ar-SA" altLang="ar-SA"/>
              <a:t>المستوى الخامس</a:t>
            </a:r>
          </a:p>
        </p:txBody>
      </p:sp>
      <p:sp>
        <p:nvSpPr>
          <p:cNvPr id="4" name="عنصر نائب للتاريخ 3">
            <a:extLst>
              <a:ext uri="{FF2B5EF4-FFF2-40B4-BE49-F238E27FC236}">
                <a16:creationId xmlns:a16="http://schemas.microsoft.com/office/drawing/2014/main" id="{AAF6247E-0701-44EF-A279-9A0C94A7A5A5}"/>
              </a:ext>
            </a:extLst>
          </p:cNvPr>
          <p:cNvSpPr>
            <a:spLocks noGrp="1"/>
          </p:cNvSpPr>
          <p:nvPr>
            <p:ph type="dt" sz="half" idx="2"/>
          </p:nvPr>
        </p:nvSpPr>
        <p:spPr>
          <a:xfrm>
            <a:off x="8610600" y="6356351"/>
            <a:ext cx="2743200" cy="365125"/>
          </a:xfrm>
          <a:prstGeom prst="rect">
            <a:avLst/>
          </a:prstGeom>
        </p:spPr>
        <p:txBody>
          <a:bodyPr vert="horz" lIns="91440" tIns="45720" rIns="91440" bIns="45720" rtlCol="1" anchor="ctr"/>
          <a:lstStyle>
            <a:lvl1pPr algn="r" rtl="1" eaLnBrk="1" fontAlgn="auto" hangingPunct="1">
              <a:spcBef>
                <a:spcPts val="0"/>
              </a:spcBef>
              <a:spcAft>
                <a:spcPts val="0"/>
              </a:spcAft>
              <a:defRPr sz="900">
                <a:solidFill>
                  <a:schemeClr val="tx1">
                    <a:tint val="75000"/>
                  </a:schemeClr>
                </a:solidFill>
                <a:latin typeface="+mn-lt"/>
                <a:cs typeface="+mn-cs"/>
              </a:defRPr>
            </a:lvl1pPr>
          </a:lstStyle>
          <a:p>
            <a:pPr>
              <a:defRPr/>
            </a:pPr>
            <a:fld id="{0A6EA1E2-3302-4C86-B1DB-0DAF844483D8}" type="datetimeFigureOut">
              <a:rPr lang="ar-SA">
                <a:solidFill>
                  <a:prstClr val="black">
                    <a:tint val="75000"/>
                  </a:prstClr>
                </a:solidFill>
              </a:rPr>
              <a:pPr>
                <a:defRPr/>
              </a:pPr>
              <a:t>29/01/1441</a:t>
            </a:fld>
            <a:endParaRPr lang="ar-SA">
              <a:solidFill>
                <a:prstClr val="black">
                  <a:tint val="75000"/>
                </a:prstClr>
              </a:solidFill>
            </a:endParaRPr>
          </a:p>
        </p:txBody>
      </p:sp>
      <p:sp>
        <p:nvSpPr>
          <p:cNvPr id="5" name="عنصر نائب للتذييل 4">
            <a:extLst>
              <a:ext uri="{FF2B5EF4-FFF2-40B4-BE49-F238E27FC236}">
                <a16:creationId xmlns:a16="http://schemas.microsoft.com/office/drawing/2014/main" id="{E8F935F4-60DD-4F26-924E-4371EBBA746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900">
                <a:solidFill>
                  <a:schemeClr val="tx1">
                    <a:tint val="75000"/>
                  </a:schemeClr>
                </a:solidFill>
                <a:latin typeface="+mn-lt"/>
                <a:cs typeface="+mn-cs"/>
              </a:defRPr>
            </a:lvl1pPr>
          </a:lstStyle>
          <a:p>
            <a:pPr>
              <a:defRPr/>
            </a:pPr>
            <a:endParaRPr lang="ar-SA">
              <a:solidFill>
                <a:prstClr val="black">
                  <a:tint val="75000"/>
                </a:prstClr>
              </a:solidFill>
            </a:endParaRPr>
          </a:p>
        </p:txBody>
      </p:sp>
      <p:sp>
        <p:nvSpPr>
          <p:cNvPr id="6" name="عنصر نائب لرقم الشريحة 5">
            <a:extLst>
              <a:ext uri="{FF2B5EF4-FFF2-40B4-BE49-F238E27FC236}">
                <a16:creationId xmlns:a16="http://schemas.microsoft.com/office/drawing/2014/main" id="{2940603B-685A-4916-BC89-1199199FA9EF}"/>
              </a:ext>
            </a:extLst>
          </p:cNvPr>
          <p:cNvSpPr>
            <a:spLocks noGrp="1"/>
          </p:cNvSpPr>
          <p:nvPr>
            <p:ph type="sldNum" sz="quarter" idx="4"/>
          </p:nvPr>
        </p:nvSpPr>
        <p:spPr>
          <a:xfrm>
            <a:off x="838200" y="6356351"/>
            <a:ext cx="2743200" cy="365125"/>
          </a:xfrm>
          <a:prstGeom prst="rect">
            <a:avLst/>
          </a:prstGeom>
        </p:spPr>
        <p:txBody>
          <a:bodyPr vert="horz" wrap="square" lIns="91440" tIns="45720" rIns="91440" bIns="45720" numCol="1" anchor="ctr" anchorCtr="0" compatLnSpc="1">
            <a:prstTxWarp prst="textNoShape">
              <a:avLst/>
            </a:prstTxWarp>
          </a:bodyPr>
          <a:lstStyle>
            <a:lvl1pPr algn="l" rtl="1" eaLnBrk="1" hangingPunct="1">
              <a:defRPr sz="900">
                <a:solidFill>
                  <a:srgbClr val="898989"/>
                </a:solidFill>
                <a:latin typeface="Calibri" panose="020F0502020204030204" pitchFamily="34" charset="0"/>
              </a:defRPr>
            </a:lvl1pPr>
          </a:lstStyle>
          <a:p>
            <a:pPr fontAlgn="base">
              <a:spcBef>
                <a:spcPct val="0"/>
              </a:spcBef>
              <a:spcAft>
                <a:spcPct val="0"/>
              </a:spcAft>
              <a:defRPr/>
            </a:pPr>
            <a:fld id="{19239459-42B5-47FD-ABD7-F877D5EE41F8}" type="slidenum">
              <a:rPr lang="ar-SA" altLang="ar-SA"/>
              <a:pPr fontAlgn="base">
                <a:spcBef>
                  <a:spcPct val="0"/>
                </a:spcBef>
                <a:spcAft>
                  <a:spcPct val="0"/>
                </a:spcAft>
                <a:defRPr/>
              </a:pPr>
              <a:t>‹#›</a:t>
            </a:fld>
            <a:endParaRPr lang="ar-SA" altLang="ar-SA"/>
          </a:p>
        </p:txBody>
      </p:sp>
    </p:spTree>
    <p:extLst>
      <p:ext uri="{BB962C8B-B14F-4D97-AF65-F5344CB8AC3E}">
        <p14:creationId xmlns:p14="http://schemas.microsoft.com/office/powerpoint/2010/main" val="3903455820"/>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r" defTabSz="685800" rtl="1" eaLnBrk="0" fontAlgn="base" hangingPunct="0">
        <a:lnSpc>
          <a:spcPct val="90000"/>
        </a:lnSpc>
        <a:spcBef>
          <a:spcPct val="0"/>
        </a:spcBef>
        <a:spcAft>
          <a:spcPct val="0"/>
        </a:spcAft>
        <a:defRPr sz="3300" kern="1200">
          <a:solidFill>
            <a:schemeClr val="tx1"/>
          </a:solidFill>
          <a:latin typeface="+mj-lt"/>
          <a:ea typeface="+mj-ea"/>
          <a:cs typeface="+mj-cs"/>
        </a:defRPr>
      </a:lvl1pPr>
      <a:lvl2pPr algn="r"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2pPr>
      <a:lvl3pPr algn="r"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3pPr>
      <a:lvl4pPr algn="r"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4pPr>
      <a:lvl5pPr algn="r" defTabSz="685800" rtl="1" eaLnBrk="0" fontAlgn="base" hangingPunct="0">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5pPr>
      <a:lvl6pPr marL="457200" algn="r"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6pPr>
      <a:lvl7pPr marL="914400" algn="r"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7pPr>
      <a:lvl8pPr marL="1371600" algn="r"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8pPr>
      <a:lvl9pPr marL="1828800" algn="r" defTabSz="685800" rtl="1" fontAlgn="base">
        <a:lnSpc>
          <a:spcPct val="90000"/>
        </a:lnSpc>
        <a:spcBef>
          <a:spcPct val="0"/>
        </a:spcBef>
        <a:spcAft>
          <a:spcPct val="0"/>
        </a:spcAft>
        <a:defRPr sz="3300">
          <a:solidFill>
            <a:schemeClr val="tx1"/>
          </a:solidFill>
          <a:latin typeface="Calibri Light" panose="020F0302020204030204" pitchFamily="34" charset="0"/>
          <a:cs typeface="Times New Roman" panose="02020603050405020304" pitchFamily="18" charset="0"/>
        </a:defRPr>
      </a:lvl9pPr>
    </p:titleStyle>
    <p:bodyStyle>
      <a:lvl1pPr marL="171450" indent="-171450" algn="r" defTabSz="685800" rtl="1"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r" defTabSz="685800" rtl="1"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r" defTabSz="685800" rtl="1"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ar-SA"/>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slideLayout" Target="../slideLayouts/slideLayout24.xml" /><Relationship Id="rId1" Type="http://schemas.openxmlformats.org/officeDocument/2006/relationships/themeOverride" Target="../theme/themeOverride1.xml" /></Relationships>
</file>

<file path=ppt/slides/_rels/slide3.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jpeg" /><Relationship Id="rId1" Type="http://schemas.openxmlformats.org/officeDocument/2006/relationships/slideLayout" Target="../slideLayouts/slideLayout35.xml" /><Relationship Id="rId5" Type="http://schemas.openxmlformats.org/officeDocument/2006/relationships/image" Target="../media/image12.png" /><Relationship Id="rId4" Type="http://schemas.openxmlformats.org/officeDocument/2006/relationships/image" Target="../media/image11.png" /></Relationships>
</file>

<file path=ppt/slides/_rels/slide4.xml.rels><?xml version="1.0" encoding="UTF-8" standalone="yes"?>
<Relationships xmlns="http://schemas.openxmlformats.org/package/2006/relationships"><Relationship Id="rId2" Type="http://schemas.openxmlformats.org/officeDocument/2006/relationships/image" Target="../media/image13.jp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4.png" /><Relationship Id="rId1" Type="http://schemas.openxmlformats.org/officeDocument/2006/relationships/slideLayout" Target="../slideLayouts/slideLayout51.xml" /></Relationships>
</file>

<file path=ppt/slides/_rels/slide6.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7.jpeg" /><Relationship Id="rId7" Type="http://schemas.openxmlformats.org/officeDocument/2006/relationships/image" Target="../media/image21.jpeg" /><Relationship Id="rId2" Type="http://schemas.openxmlformats.org/officeDocument/2006/relationships/image" Target="../media/image16.jpeg" /><Relationship Id="rId1" Type="http://schemas.openxmlformats.org/officeDocument/2006/relationships/slideLayout" Target="../slideLayouts/slideLayout7.xml" /><Relationship Id="rId6" Type="http://schemas.openxmlformats.org/officeDocument/2006/relationships/image" Target="../media/image20.png" /><Relationship Id="rId5" Type="http://schemas.openxmlformats.org/officeDocument/2006/relationships/image" Target="../media/image19.jpeg" /><Relationship Id="rId4" Type="http://schemas.openxmlformats.org/officeDocument/2006/relationships/image" Target="../media/image18.jpeg" /></Relationships>
</file>

<file path=ppt/slides/_rels/slide8.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notesSlide" Target="../notesSlides/notesSlide1.xml" /><Relationship Id="rId1" Type="http://schemas.openxmlformats.org/officeDocument/2006/relationships/slideLayout" Target="../slideLayouts/slideLayout84.xml" /><Relationship Id="rId5" Type="http://schemas.openxmlformats.org/officeDocument/2006/relationships/image" Target="../media/image24.png" /><Relationship Id="rId4" Type="http://schemas.openxmlformats.org/officeDocument/2006/relationships/image" Target="../media/image23.png" /></Relationships>
</file>

<file path=ppt/slides/_rels/slide9.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73.xml" /></Relationships>
</file>

<file path=ppt/slides/_rels/slide10.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26.jpg" /><Relationship Id="rId1" Type="http://schemas.openxmlformats.org/officeDocument/2006/relationships/slideLayout" Target="../slideLayouts/slideLayout57.xml" /><Relationship Id="rId6" Type="http://schemas.openxmlformats.org/officeDocument/2006/relationships/image" Target="../media/image30.png" /><Relationship Id="rId5" Type="http://schemas.openxmlformats.org/officeDocument/2006/relationships/image" Target="../media/image29.png" /><Relationship Id="rId4" Type="http://schemas.openxmlformats.org/officeDocument/2006/relationships/image" Target="../media/image28.png" /></Relationships>
</file>

<file path=ppt/slides/_rels/slide11.xml.rels><?xml version="1.0" encoding="UTF-8" standalone="yes"?>
<Relationships xmlns="http://schemas.openxmlformats.org/package/2006/relationships"><Relationship Id="rId3" Type="http://schemas.openxmlformats.org/officeDocument/2006/relationships/image" Target="../media/image32.png" /><Relationship Id="rId2" Type="http://schemas.openxmlformats.org/officeDocument/2006/relationships/image" Target="../media/image31.png" /><Relationship Id="rId1" Type="http://schemas.openxmlformats.org/officeDocument/2006/relationships/slideLayout" Target="../slideLayouts/slideLayout13.xml" /><Relationship Id="rId4" Type="http://schemas.openxmlformats.org/officeDocument/2006/relationships/image" Target="../media/image33.png" /></Relationships>
</file>

<file path=ppt/slides/_rels/slide12.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89.xml" /></Relationships>
</file>

<file path=ppt/slides/_rels/slide13.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18.xml" /></Relationships>
</file>

<file path=ppt/slides/_rels/slide14.xml.rels><?xml version="1.0" encoding="UTF-8" standalone="yes"?>
<Relationships xmlns="http://schemas.openxmlformats.org/package/2006/relationships"><Relationship Id="rId2" Type="http://schemas.openxmlformats.org/officeDocument/2006/relationships/audio" Target="../media/audio1.wav" /><Relationship Id="rId1" Type="http://schemas.openxmlformats.org/officeDocument/2006/relationships/slideLayout" Target="../slideLayouts/slideLayout105.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1.xml" /></Relationships>
</file>

<file path=ppt/slides/_rels/slide16.xml.rels><?xml version="1.0" encoding="UTF-8" standalone="yes"?>
<Relationships xmlns="http://schemas.openxmlformats.org/package/2006/relationships"><Relationship Id="rId3" Type="http://schemas.openxmlformats.org/officeDocument/2006/relationships/image" Target="../media/image37.png" /><Relationship Id="rId2" Type="http://schemas.openxmlformats.org/officeDocument/2006/relationships/image" Target="../media/image36.png" /><Relationship Id="rId1" Type="http://schemas.openxmlformats.org/officeDocument/2006/relationships/slideLayout" Target="../slideLayouts/slideLayout18.xml" /><Relationship Id="rId4" Type="http://schemas.openxmlformats.org/officeDocument/2006/relationships/image" Target="../media/image38.png" /></Relationships>
</file>

<file path=ppt/slides/_rels/slide17.xml.rels><?xml version="1.0" encoding="UTF-8" standalone="yes"?>
<Relationships xmlns="http://schemas.openxmlformats.org/package/2006/relationships"><Relationship Id="rId8" Type="http://schemas.openxmlformats.org/officeDocument/2006/relationships/hyperlink" Target="&#1575;&#1604;&#1606;&#1587;&#1575;&#1569;%20&#1575;&#1610;&#1607;114.wav" TargetMode="External" /><Relationship Id="rId3" Type="http://schemas.openxmlformats.org/officeDocument/2006/relationships/hyperlink" Target="&#1575;&#1604;&#1589;&#1601;%208%20%20%20%20%20%20%20%209.wav" TargetMode="External" /><Relationship Id="rId7" Type="http://schemas.openxmlformats.org/officeDocument/2006/relationships/hyperlink" Target="l/&#1575;&#1604;&#1606;&#1587;&#1575;&#1569;%20157.wav" TargetMode="External" /><Relationship Id="rId2" Type="http://schemas.openxmlformats.org/officeDocument/2006/relationships/audio" Target="../media/audio1.wav" /><Relationship Id="rId1" Type="http://schemas.openxmlformats.org/officeDocument/2006/relationships/slideLayout" Target="../slideLayouts/slideLayout132.xml" /><Relationship Id="rId6" Type="http://schemas.openxmlformats.org/officeDocument/2006/relationships/hyperlink" Target="&#1570;&#1610;&#1575;&#1578;%20&#1602;&#1585;&#1570;&#1606;&#1610;&#1577;/&#1608;&#1589;&#1575;&#1610;&#1575;&#1604;&#1602;&#1605;&#1575;&#1606;.mp3" TargetMode="External" /><Relationship Id="rId5" Type="http://schemas.openxmlformats.org/officeDocument/2006/relationships/hyperlink" Target="&#1587;&#1608;&#1585;&#1577;%20&#1575;&#1604;&#1581;&#1580;&#1585;&#1575;&#1578;%20&#1575;&#1610;&#1607;%2011.wav" TargetMode="External" /><Relationship Id="rId4" Type="http://schemas.openxmlformats.org/officeDocument/2006/relationships/hyperlink" Target="&#1575;&#1604;&#1581;&#1580;&#1585;&#1575;&#1578;%2012.wav" TargetMode="External" /></Relationships>
</file>

<file path=ppt/slides/_rels/slide18.xml.rels><?xml version="1.0" encoding="UTF-8" standalone="yes"?>
<Relationships xmlns="http://schemas.openxmlformats.org/package/2006/relationships"><Relationship Id="rId2" Type="http://schemas.openxmlformats.org/officeDocument/2006/relationships/image" Target="../media/image39.jpeg" /><Relationship Id="rId1" Type="http://schemas.openxmlformats.org/officeDocument/2006/relationships/slideLayout" Target="../slideLayouts/slideLayout132.xml" /></Relationships>
</file>

<file path=ppt/slides/_rels/slide19.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132.xml" /></Relationships>
</file>

<file path=ppt/slides/_rels/slide20.xml.rels><?xml version="1.0" encoding="UTF-8" standalone="yes"?>
<Relationships xmlns="http://schemas.openxmlformats.org/package/2006/relationships"><Relationship Id="rId2" Type="http://schemas.openxmlformats.org/officeDocument/2006/relationships/image" Target="../media/image41.png" /><Relationship Id="rId1" Type="http://schemas.openxmlformats.org/officeDocument/2006/relationships/slideLayout" Target="../slideLayouts/slideLayout132.xml" /></Relationships>
</file>

<file path=ppt/slides/_rels/slide21.xml.rels><?xml version="1.0" encoding="UTF-8" standalone="yes"?>
<Relationships xmlns="http://schemas.openxmlformats.org/package/2006/relationships"><Relationship Id="rId8" Type="http://schemas.openxmlformats.org/officeDocument/2006/relationships/image" Target="../media/image48.png" /><Relationship Id="rId3" Type="http://schemas.openxmlformats.org/officeDocument/2006/relationships/image" Target="../media/image43.png" /><Relationship Id="rId7" Type="http://schemas.openxmlformats.org/officeDocument/2006/relationships/image" Target="../media/image47.png" /><Relationship Id="rId2" Type="http://schemas.openxmlformats.org/officeDocument/2006/relationships/image" Target="../media/image42.png" /><Relationship Id="rId1" Type="http://schemas.openxmlformats.org/officeDocument/2006/relationships/slideLayout" Target="../slideLayouts/slideLayout132.xml" /><Relationship Id="rId6" Type="http://schemas.openxmlformats.org/officeDocument/2006/relationships/image" Target="../media/image46.png" /><Relationship Id="rId5" Type="http://schemas.openxmlformats.org/officeDocument/2006/relationships/image" Target="../media/image45.png" /><Relationship Id="rId4" Type="http://schemas.openxmlformats.org/officeDocument/2006/relationships/image" Target="../media/image44.png" /></Relationships>
</file>

<file path=ppt/slides/_rels/slide22.xml.rels><?xml version="1.0" encoding="UTF-8" standalone="yes"?>
<Relationships xmlns="http://schemas.openxmlformats.org/package/2006/relationships"><Relationship Id="rId3" Type="http://schemas.openxmlformats.org/officeDocument/2006/relationships/image" Target="../media/image50.png" /><Relationship Id="rId2" Type="http://schemas.openxmlformats.org/officeDocument/2006/relationships/image" Target="../media/image49.jp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51.png" /><Relationship Id="rId1" Type="http://schemas.openxmlformats.org/officeDocument/2006/relationships/slideLayout" Target="../slideLayouts/slideLayout132.xml" /></Relationships>
</file>

<file path=ppt/slides/_rels/slide24.xml.rels><?xml version="1.0" encoding="UTF-8" standalone="yes"?>
<Relationships xmlns="http://schemas.openxmlformats.org/package/2006/relationships"><Relationship Id="rId3" Type="http://schemas.openxmlformats.org/officeDocument/2006/relationships/image" Target="../media/image52.gif" /><Relationship Id="rId2" Type="http://schemas.openxmlformats.org/officeDocument/2006/relationships/audio" Target="../media/audio1.wav" /><Relationship Id="rId1" Type="http://schemas.openxmlformats.org/officeDocument/2006/relationships/slideLayout" Target="../slideLayouts/slideLayout138.xml" /><Relationship Id="rId4" Type="http://schemas.openxmlformats.org/officeDocument/2006/relationships/image" Target="../media/image53.gif"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2" Type="http://schemas.openxmlformats.org/officeDocument/2006/relationships/image" Target="../media/image54.png" /><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3" Type="http://schemas.openxmlformats.org/officeDocument/2006/relationships/image" Target="../media/image56.png" /><Relationship Id="rId2" Type="http://schemas.openxmlformats.org/officeDocument/2006/relationships/image" Target="../media/image55.png" /><Relationship Id="rId1" Type="http://schemas.openxmlformats.org/officeDocument/2006/relationships/slideLayout" Target="../slideLayouts/slideLayout45.xml" /><Relationship Id="rId6" Type="http://schemas.openxmlformats.org/officeDocument/2006/relationships/image" Target="../media/image59.jpeg" /><Relationship Id="rId5" Type="http://schemas.openxmlformats.org/officeDocument/2006/relationships/image" Target="../media/image58.png" /><Relationship Id="rId4" Type="http://schemas.openxmlformats.org/officeDocument/2006/relationships/image" Target="../media/image57.png" /></Relationships>
</file>

<file path=ppt/slides/_rels/slide28.xml.rels><?xml version="1.0" encoding="UTF-8" standalone="yes"?>
<Relationships xmlns="http://schemas.openxmlformats.org/package/2006/relationships"><Relationship Id="rId2" Type="http://schemas.openxmlformats.org/officeDocument/2006/relationships/image" Target="../media/image60.png" /><Relationship Id="rId1" Type="http://schemas.openxmlformats.org/officeDocument/2006/relationships/slideLayout" Target="../slideLayouts/slideLayout51.xml" /></Relationships>
</file>

<file path=ppt/slides/_rels/slide29.xml.rels><?xml version="1.0" encoding="UTF-8" standalone="yes"?>
<Relationships xmlns="http://schemas.openxmlformats.org/package/2006/relationships"><Relationship Id="rId3" Type="http://schemas.openxmlformats.org/officeDocument/2006/relationships/image" Target="../media/image62.png" /><Relationship Id="rId2" Type="http://schemas.openxmlformats.org/officeDocument/2006/relationships/image" Target="../media/image61.png" /><Relationship Id="rId1" Type="http://schemas.openxmlformats.org/officeDocument/2006/relationships/slideLayout" Target="../slideLayouts/slideLayout1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ÙØªÙØ¬Ø© Ø¨Ø­Ø« Ø§ÙØµÙØ± Ø¹Ù Ø¨Ø³Ù Ø§ÙÙÙ Ø§ÙØ±Ø­ÙÙ Ø§ÙØ±Ø­ÙÙ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157" y="413468"/>
            <a:ext cx="10607039" cy="593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79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9000" r="-9000"/>
          </a:stretch>
        </a:blipFill>
        <a:effectLst/>
      </p:bgPr>
    </p:bg>
    <p:spTree>
      <p:nvGrpSpPr>
        <p:cNvPr id="1" name=""/>
        <p:cNvGrpSpPr/>
        <p:nvPr/>
      </p:nvGrpSpPr>
      <p:grpSpPr>
        <a:xfrm>
          <a:off x="0" y="0"/>
          <a:ext cx="0" cy="0"/>
          <a:chOff x="0" y="0"/>
          <a:chExt cx="0" cy="0"/>
        </a:xfrm>
      </p:grpSpPr>
      <p:sp>
        <p:nvSpPr>
          <p:cNvPr id="4" name="مستطيل 3"/>
          <p:cNvSpPr/>
          <p:nvPr/>
        </p:nvSpPr>
        <p:spPr>
          <a:xfrm>
            <a:off x="4810116" y="500042"/>
            <a:ext cx="5429692" cy="1862048"/>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ar-SA" sz="11500" b="1" cap="all" dirty="0">
                <a:ln w="0"/>
                <a:gradFill flip="none">
                  <a:gsLst>
                    <a:gs pos="0">
                      <a:srgbClr val="B83D68">
                        <a:tint val="75000"/>
                        <a:shade val="75000"/>
                        <a:satMod val="170000"/>
                      </a:srgbClr>
                    </a:gs>
                    <a:gs pos="49000">
                      <a:srgbClr val="B83D68">
                        <a:tint val="88000"/>
                        <a:shade val="65000"/>
                        <a:satMod val="172000"/>
                      </a:srgbClr>
                    </a:gs>
                    <a:gs pos="50000">
                      <a:srgbClr val="B83D68">
                        <a:shade val="65000"/>
                        <a:satMod val="130000"/>
                      </a:srgbClr>
                    </a:gs>
                    <a:gs pos="92000">
                      <a:srgbClr val="B83D68">
                        <a:shade val="50000"/>
                        <a:satMod val="120000"/>
                      </a:srgbClr>
                    </a:gs>
                    <a:gs pos="100000">
                      <a:srgbClr val="B83D68">
                        <a:shade val="48000"/>
                        <a:satMod val="120000"/>
                      </a:srgbClr>
                    </a:gs>
                  </a:gsLst>
                  <a:lin ang="5400000"/>
                </a:gradFill>
                <a:effectLst>
                  <a:reflection blurRad="12700" stA="50000" endPos="50000" dist="5000" dir="5400000" sy="-100000" rotWithShape="0"/>
                </a:effectLst>
              </a:rPr>
              <a:t>أهلا وسهلاً</a:t>
            </a:r>
          </a:p>
        </p:txBody>
      </p:sp>
    </p:spTree>
    <p:extLst>
      <p:ext uri="{BB962C8B-B14F-4D97-AF65-F5344CB8AC3E}">
        <p14:creationId xmlns:p14="http://schemas.microsoft.com/office/powerpoint/2010/main" val="1821572233"/>
      </p:ext>
    </p:extLst>
  </p:cSld>
  <p:clrMapOvr>
    <a:overrideClrMapping bg1="dk1" tx1="lt1" bg2="dk2" tx2="lt2" accent1="accent1" accent2="accent2" accent3="accent3" accent4="accent4" accent5="accent5" accent6="accent6" hlink="hlink" folHlink="folHlink"/>
  </p:clrMapOvr>
  <p:transition spd="slow">
    <p:newsfla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345141" y="4326471"/>
            <a:ext cx="5510254" cy="923330"/>
          </a:xfrm>
          <a:prstGeom prst="rect">
            <a:avLst/>
          </a:prstGeom>
          <a:solidFill>
            <a:schemeClr val="lt1">
              <a:alpha val="65000"/>
            </a:schemeClr>
          </a:solidFill>
        </p:spPr>
        <p:style>
          <a:lnRef idx="2">
            <a:schemeClr val="accent5"/>
          </a:lnRef>
          <a:fillRef idx="1">
            <a:schemeClr val="lt1"/>
          </a:fillRef>
          <a:effectRef idx="0">
            <a:schemeClr val="accent5"/>
          </a:effectRef>
          <a:fontRef idx="minor">
            <a:schemeClr val="dk1"/>
          </a:fontRef>
        </p:style>
        <p:txBody>
          <a:bodyPr wrap="square" rtlCol="1">
            <a:spAutoFit/>
          </a:bodyPr>
          <a:lstStyle/>
          <a:p>
            <a:pPr algn="ctr">
              <a:defRPr/>
            </a:pPr>
            <a:r>
              <a:rPr lang="ar-SA" sz="5400" b="1" dirty="0">
                <a:solidFill>
                  <a:srgbClr val="0070C0"/>
                </a:solidFill>
                <a:latin typeface="Aldhabi" panose="01000000000000000000" pitchFamily="2" charset="-78"/>
                <a:cs typeface="Aldhabi" panose="01000000000000000000" pitchFamily="2" charset="-78"/>
              </a:rPr>
              <a:t>الإنصات لشرح المعلمة وكلامها </a:t>
            </a:r>
          </a:p>
        </p:txBody>
      </p:sp>
      <p:sp>
        <p:nvSpPr>
          <p:cNvPr id="4" name="TextBox 3"/>
          <p:cNvSpPr txBox="1"/>
          <p:nvPr/>
        </p:nvSpPr>
        <p:spPr>
          <a:xfrm>
            <a:off x="6392848" y="2786202"/>
            <a:ext cx="5486400" cy="923330"/>
          </a:xfrm>
          <a:prstGeom prst="rect">
            <a:avLst/>
          </a:prstGeom>
          <a:solidFill>
            <a:schemeClr val="lt1">
              <a:alpha val="65000"/>
            </a:schemeClr>
          </a:solidFill>
        </p:spPr>
        <p:style>
          <a:lnRef idx="2">
            <a:schemeClr val="accent5"/>
          </a:lnRef>
          <a:fillRef idx="1">
            <a:schemeClr val="lt1"/>
          </a:fillRef>
          <a:effectRef idx="0">
            <a:schemeClr val="accent5"/>
          </a:effectRef>
          <a:fontRef idx="minor">
            <a:schemeClr val="dk1"/>
          </a:fontRef>
        </p:style>
        <p:txBody>
          <a:bodyPr wrap="square" rtlCol="1">
            <a:spAutoFit/>
          </a:bodyPr>
          <a:lstStyle/>
          <a:p>
            <a:pPr>
              <a:defRPr/>
            </a:pPr>
            <a:r>
              <a:rPr lang="ar-SA" sz="5400" b="1" dirty="0">
                <a:solidFill>
                  <a:prstClr val="black"/>
                </a:solidFill>
                <a:latin typeface="Aldhabi" panose="01000000000000000000" pitchFamily="2" charset="-78"/>
                <a:cs typeface="Aldhabi" panose="01000000000000000000" pitchFamily="2" charset="-78"/>
              </a:rPr>
              <a:t>     </a:t>
            </a:r>
            <a:r>
              <a:rPr lang="ar-SA" sz="5400" b="1" dirty="0">
                <a:solidFill>
                  <a:srgbClr val="C00000"/>
                </a:solidFill>
                <a:latin typeface="Aldhabi" panose="01000000000000000000" pitchFamily="2" charset="-78"/>
                <a:cs typeface="Aldhabi" panose="01000000000000000000" pitchFamily="2" charset="-78"/>
              </a:rPr>
              <a:t>رفع اليد عند الرغبة في المشاركة</a:t>
            </a:r>
          </a:p>
        </p:txBody>
      </p:sp>
      <p:sp>
        <p:nvSpPr>
          <p:cNvPr id="5" name="TextBox 4"/>
          <p:cNvSpPr txBox="1"/>
          <p:nvPr/>
        </p:nvSpPr>
        <p:spPr>
          <a:xfrm>
            <a:off x="6376946" y="5716294"/>
            <a:ext cx="5502302" cy="923330"/>
          </a:xfrm>
          <a:prstGeom prst="rect">
            <a:avLst/>
          </a:prstGeom>
          <a:solidFill>
            <a:schemeClr val="lt1">
              <a:alpha val="65000"/>
            </a:schemeClr>
          </a:solidFill>
        </p:spPr>
        <p:style>
          <a:lnRef idx="2">
            <a:schemeClr val="accent5"/>
          </a:lnRef>
          <a:fillRef idx="1">
            <a:schemeClr val="lt1"/>
          </a:fillRef>
          <a:effectRef idx="0">
            <a:schemeClr val="accent5"/>
          </a:effectRef>
          <a:fontRef idx="minor">
            <a:schemeClr val="dk1"/>
          </a:fontRef>
        </p:style>
        <p:txBody>
          <a:bodyPr wrap="square" rtlCol="1">
            <a:spAutoFit/>
          </a:bodyPr>
          <a:lstStyle/>
          <a:p>
            <a:pPr algn="ctr">
              <a:defRPr/>
            </a:pPr>
            <a:r>
              <a:rPr lang="ar-SA" sz="5400" b="1" dirty="0">
                <a:solidFill>
                  <a:srgbClr val="FFC000"/>
                </a:solidFill>
                <a:latin typeface="Aldhabi" panose="01000000000000000000" pitchFamily="2" charset="-78"/>
                <a:cs typeface="Aldhabi" panose="01000000000000000000" pitchFamily="2" charset="-78"/>
              </a:rPr>
              <a:t>التزم الهدوء أثناء الحصة</a:t>
            </a:r>
          </a:p>
        </p:txBody>
      </p:sp>
      <p:sp>
        <p:nvSpPr>
          <p:cNvPr id="9" name="TextBox 8"/>
          <p:cNvSpPr txBox="1"/>
          <p:nvPr/>
        </p:nvSpPr>
        <p:spPr>
          <a:xfrm>
            <a:off x="6376835" y="1159370"/>
            <a:ext cx="5543550" cy="830997"/>
          </a:xfrm>
          <a:prstGeom prst="rect">
            <a:avLst/>
          </a:prstGeom>
          <a:solidFill>
            <a:schemeClr val="lt1">
              <a:alpha val="65000"/>
            </a:schemeClr>
          </a:solidFill>
        </p:spPr>
        <p:style>
          <a:lnRef idx="2">
            <a:schemeClr val="accent5"/>
          </a:lnRef>
          <a:fillRef idx="1">
            <a:schemeClr val="lt1"/>
          </a:fillRef>
          <a:effectRef idx="0">
            <a:schemeClr val="accent5"/>
          </a:effectRef>
          <a:fontRef idx="minor">
            <a:schemeClr val="dk1"/>
          </a:fontRef>
        </p:style>
        <p:txBody>
          <a:bodyPr rtlCol="1">
            <a:spAutoFit/>
          </a:bodyPr>
          <a:lstStyle/>
          <a:p>
            <a:pPr>
              <a:defRPr/>
            </a:pPr>
            <a:r>
              <a:rPr lang="ar-SA" sz="4800" b="1" dirty="0">
                <a:solidFill>
                  <a:srgbClr val="0070C0"/>
                </a:solidFill>
                <a:latin typeface="Aldhabi" panose="01000000000000000000" pitchFamily="2" charset="-78"/>
                <a:cs typeface="Aldhabi" panose="01000000000000000000" pitchFamily="2" charset="-78"/>
              </a:rPr>
              <a:t>    </a:t>
            </a:r>
            <a:r>
              <a:rPr lang="ar-SA" sz="4800" b="1" dirty="0">
                <a:solidFill>
                  <a:schemeClr val="accent3">
                    <a:lumMod val="50000"/>
                  </a:schemeClr>
                </a:solidFill>
                <a:latin typeface="Aldhabi" panose="01000000000000000000" pitchFamily="2" charset="-78"/>
                <a:cs typeface="Aldhabi" panose="01000000000000000000" pitchFamily="2" charset="-78"/>
              </a:rPr>
              <a:t>أحافظ على نظافة فصلي فهو عنوان شخصيتي </a:t>
            </a:r>
          </a:p>
        </p:txBody>
      </p:sp>
      <p:pic>
        <p:nvPicPr>
          <p:cNvPr id="4098" name="Picture 2" descr="ÙØªÙØ¬Ø© Ø¨Ø­Ø« Ø§ÙØµÙØ± Ø¹Ù ØµÙØ± Ø§ÙÙØµÙ ÙØ¸Ù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41" y="555240"/>
            <a:ext cx="5764694" cy="1671125"/>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4" descr="ÙØªÙØ¬Ø© Ø¨Ø­Ø« Ø§ÙØµÙØ± Ø¹Ù Ø±ÙØ¹ ÙØ¯Ù Ø¹ÙØ¯ Ø§ÙØ§Ø¬Ø§Ø¨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3" name="AutoShape 6" descr="ÙØªÙØ¬Ø© Ø¨Ø­Ø« Ø§ÙØµÙØ± Ø¹Ù Ø±ÙØ¹ ÙØ¯Ù Ø¹ÙØ¯ Ø§ÙØ§Ø¬Ø§Ø¨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4" name="صورة 13"/>
          <p:cNvPicPr>
            <a:picLocks noChangeAspect="1"/>
          </p:cNvPicPr>
          <p:nvPr/>
        </p:nvPicPr>
        <p:blipFill>
          <a:blip r:embed="rId3"/>
          <a:stretch>
            <a:fillRect/>
          </a:stretch>
        </p:blipFill>
        <p:spPr>
          <a:xfrm>
            <a:off x="230587" y="2480807"/>
            <a:ext cx="5788549" cy="1510747"/>
          </a:xfrm>
          <a:prstGeom prst="rect">
            <a:avLst/>
          </a:prstGeom>
        </p:spPr>
      </p:pic>
      <p:sp>
        <p:nvSpPr>
          <p:cNvPr id="15" name="AutoShape 8" descr="ÙØªÙØ¬Ø© Ø¨Ø­Ø« Ø§ÙØµÙØ± Ø¹Ù Ø§ÙØ§ÙØµØ§Øª ÙØ§ÙØ§Ø³ØªÙØ§Ø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6" name="AutoShape 10" descr="ÙØªÙØ¬Ø© Ø¨Ø­Ø« Ø§ÙØµÙØ± Ø¹Ù Ø§ÙØ§ÙØµØ§Øª ÙØ§ÙØ§Ø³ØªÙØ§Ø¹"/>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7" name="صورة 16"/>
          <p:cNvPicPr>
            <a:picLocks noChangeAspect="1"/>
          </p:cNvPicPr>
          <p:nvPr/>
        </p:nvPicPr>
        <p:blipFill>
          <a:blip r:embed="rId4"/>
          <a:stretch>
            <a:fillRect/>
          </a:stretch>
        </p:blipFill>
        <p:spPr>
          <a:xfrm>
            <a:off x="294199" y="4171453"/>
            <a:ext cx="5804452" cy="1275190"/>
          </a:xfrm>
          <a:prstGeom prst="rect">
            <a:avLst/>
          </a:prstGeom>
        </p:spPr>
      </p:pic>
      <p:sp>
        <p:nvSpPr>
          <p:cNvPr id="18" name="AutoShape 12" descr="ÙØªÙØ¬Ø© Ø¨Ø­Ø« Ø§ÙØµÙØ± Ø¹Ù ØµÙØ± Ø§ÙØ§ÙØªØ²Ø§Ù Ø¨Ø§ÙÙØ¯ÙØ¡"/>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9" name="AutoShape 14" descr="ÙØªÙØ¬Ø© Ø¨Ø­Ø« Ø§ÙØµÙØ± Ø¹Ù ØµÙØ± Ø§ÙØ§ÙØªØ²Ø§Ù Ø¨Ø§ÙÙØ¯ÙØ¡"/>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20" name="صورة 19"/>
          <p:cNvPicPr>
            <a:picLocks noChangeAspect="1"/>
          </p:cNvPicPr>
          <p:nvPr/>
        </p:nvPicPr>
        <p:blipFill>
          <a:blip r:embed="rId5"/>
          <a:stretch>
            <a:fillRect/>
          </a:stretch>
        </p:blipFill>
        <p:spPr>
          <a:xfrm>
            <a:off x="1542552" y="5494352"/>
            <a:ext cx="3474721" cy="1363648"/>
          </a:xfrm>
          <a:prstGeom prst="rect">
            <a:avLst/>
          </a:prstGeom>
        </p:spPr>
      </p:pic>
      <p:sp>
        <p:nvSpPr>
          <p:cNvPr id="21" name="مستطيل 20"/>
          <p:cNvSpPr/>
          <p:nvPr/>
        </p:nvSpPr>
        <p:spPr>
          <a:xfrm>
            <a:off x="7622964" y="160524"/>
            <a:ext cx="2984076"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5400" b="1" cap="none" spc="0" dirty="0">
                <a:ln/>
                <a:solidFill>
                  <a:schemeClr val="accent4"/>
                </a:solidFill>
                <a:effectLst/>
                <a:latin typeface="Arabic Typesetting" panose="03020402040406030203" pitchFamily="66" charset="-78"/>
                <a:cs typeface="Arabic Typesetting" panose="03020402040406030203" pitchFamily="66" charset="-78"/>
              </a:rPr>
              <a:t>قوانين الصفية</a:t>
            </a:r>
          </a:p>
        </p:txBody>
      </p:sp>
    </p:spTree>
    <p:extLst>
      <p:ext uri="{BB962C8B-B14F-4D97-AF65-F5344CB8AC3E}">
        <p14:creationId xmlns:p14="http://schemas.microsoft.com/office/powerpoint/2010/main" val="1433769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44" y="389614"/>
            <a:ext cx="11044360" cy="6170211"/>
          </a:xfrm>
          <a:prstGeom prst="rect">
            <a:avLst/>
          </a:prstGeom>
          <a:ln>
            <a:noFill/>
          </a:ln>
          <a:effectLst>
            <a:softEdge rad="112500"/>
          </a:effectLst>
        </p:spPr>
      </p:pic>
      <p:sp>
        <p:nvSpPr>
          <p:cNvPr id="3" name="مستطيل 2"/>
          <p:cNvSpPr/>
          <p:nvPr/>
        </p:nvSpPr>
        <p:spPr>
          <a:xfrm>
            <a:off x="1429782" y="1488393"/>
            <a:ext cx="2860078" cy="923330"/>
          </a:xfrm>
          <a:prstGeom prst="rect">
            <a:avLst/>
          </a:prstGeom>
          <a:noFill/>
        </p:spPr>
        <p:txBody>
          <a:bodyPr wrap="none" lIns="91440" tIns="45720" rIns="91440" bIns="45720">
            <a:spAutoFit/>
          </a:bodyPr>
          <a:lstStyle/>
          <a:p>
            <a:pPr algn="ctr"/>
            <a:r>
              <a:rPr lang="ar-SA" sz="5400" b="1" cap="none" spc="0" dirty="0">
                <a:ln w="0"/>
                <a:solidFill>
                  <a:srgbClr val="FFFF00"/>
                </a:solidFill>
                <a:effectLst>
                  <a:reflection blurRad="6350" stA="53000" endA="300" endPos="35500" dir="5400000" sy="-90000" algn="bl" rotWithShape="0"/>
                </a:effectLst>
              </a:rPr>
              <a:t>تغذية راجعة</a:t>
            </a:r>
          </a:p>
        </p:txBody>
      </p:sp>
    </p:spTree>
    <p:extLst>
      <p:ext uri="{BB962C8B-B14F-4D97-AF65-F5344CB8AC3E}">
        <p14:creationId xmlns:p14="http://schemas.microsoft.com/office/powerpoint/2010/main" val="168809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11727" y="281282"/>
            <a:ext cx="11430000" cy="2585323"/>
          </a:xfrm>
          <a:prstGeom prst="rect">
            <a:avLst/>
          </a:prstGeom>
          <a:noFill/>
        </p:spPr>
        <p:txBody>
          <a:bodyPr wrap="square">
            <a:spAutoFit/>
          </a:bodyPr>
          <a:lstStyle/>
          <a:p>
            <a:pPr algn="ctr">
              <a:defRPr/>
            </a:pPr>
            <a:r>
              <a:rPr lang="ar-SA" sz="5400" i="1" dirty="0">
                <a:ln w="10541" cmpd="sng">
                  <a:solidFill>
                    <a:srgbClr val="5B9BD5">
                      <a:shade val="88000"/>
                      <a:satMod val="110000"/>
                    </a:srgbClr>
                  </a:solidFill>
                  <a:prstDash val="solid"/>
                </a:ln>
                <a:solidFill>
                  <a:srgbClr val="FF0066"/>
                </a:solidFill>
                <a:latin typeface="Arial Unicode MS" panose="020B0604020202020204" pitchFamily="34" charset="-128"/>
                <a:ea typeface="Arial Unicode MS" panose="020B0604020202020204" pitchFamily="34" charset="-128"/>
                <a:cs typeface="Arial Unicode MS" panose="020B0604020202020204" pitchFamily="34" charset="-128"/>
              </a:rPr>
              <a:t>من خلال شريط الذكريات</a:t>
            </a:r>
          </a:p>
          <a:p>
            <a:pPr algn="ctr">
              <a:defRPr/>
            </a:pPr>
            <a:r>
              <a:rPr lang="ar-SA" sz="5400" i="1" dirty="0">
                <a:ln w="10541" cmpd="sng">
                  <a:solidFill>
                    <a:srgbClr val="5B9BD5">
                      <a:shade val="88000"/>
                      <a:satMod val="110000"/>
                    </a:srgbClr>
                  </a:solidFill>
                  <a:prstDash val="solid"/>
                </a:ln>
                <a:solidFill>
                  <a:srgbClr val="FF0066"/>
                </a:solidFill>
                <a:latin typeface="Arial Unicode MS" panose="020B0604020202020204" pitchFamily="34" charset="-128"/>
                <a:ea typeface="Arial Unicode MS" panose="020B0604020202020204" pitchFamily="34" charset="-128"/>
                <a:cs typeface="Arial Unicode MS" panose="020B0604020202020204" pitchFamily="34" charset="-128"/>
              </a:rPr>
              <a:t>ما عنوان وحدتنا و اذكري اسماء الدروس السابقة</a:t>
            </a:r>
          </a:p>
        </p:txBody>
      </p:sp>
      <p:sp>
        <p:nvSpPr>
          <p:cNvPr id="3" name="AutoShape 2" descr="ÙØªÙØ¬Ø© Ø¨Ø­Ø« Ø§ÙØµÙØ± Ø¹Ù ØµÙØ±Ø© Ø´Ø±ÙØ· Ø§ÙØ°ÙØ±Ù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solidFill>
                <a:prstClr val="black"/>
              </a:solidFill>
            </a:endParaRPr>
          </a:p>
        </p:txBody>
      </p:sp>
      <p:pic>
        <p:nvPicPr>
          <p:cNvPr id="4" name="صورة 3"/>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Lst>
          </a:blip>
          <a:stretch>
            <a:fillRect/>
          </a:stretch>
        </p:blipFill>
        <p:spPr>
          <a:xfrm>
            <a:off x="696192" y="2743199"/>
            <a:ext cx="10453254" cy="3304309"/>
          </a:xfrm>
          <a:prstGeom prst="rect">
            <a:avLst/>
          </a:prstGeom>
          <a:pattFill prst="pct10">
            <a:fgClr>
              <a:srgbClr val="FF0066"/>
            </a:fgClr>
            <a:bgClr>
              <a:srgbClr val="FF99FF"/>
            </a:bgClr>
          </a:pattFill>
        </p:spPr>
      </p:pic>
    </p:spTree>
    <p:extLst>
      <p:ext uri="{BB962C8B-B14F-4D97-AF65-F5344CB8AC3E}">
        <p14:creationId xmlns:p14="http://schemas.microsoft.com/office/powerpoint/2010/main" val="357077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673010" y="610708"/>
            <a:ext cx="4245996" cy="1200329"/>
          </a:xfrm>
          <a:prstGeom prst="rect">
            <a:avLst/>
          </a:prstGeom>
          <a:noFill/>
        </p:spPr>
        <p:txBody>
          <a:bodyPr wrap="square" lIns="91440" tIns="45720" rIns="91440" bIns="45720">
            <a:spAutoFit/>
          </a:bodyPr>
          <a:lstStyle/>
          <a:p>
            <a:pPr algn="ctr"/>
            <a:r>
              <a:rPr lang="ar-SA" sz="7200" spc="50" dirty="0">
                <a:ln w="9525" cmpd="sng">
                  <a:solidFill>
                    <a:srgbClr val="6EA0B0"/>
                  </a:solidFill>
                  <a:prstDash val="solid"/>
                </a:ln>
                <a:solidFill>
                  <a:srgbClr val="7030A0"/>
                </a:solidFill>
                <a:effectLst>
                  <a:glow rad="38100">
                    <a:srgbClr val="6EA0B0">
                      <a:alpha val="40000"/>
                    </a:srgbClr>
                  </a:glow>
                </a:effectLst>
                <a:latin typeface="Blackadder ITC" panose="04020505051007020D02" pitchFamily="82" charset="0"/>
                <a:cs typeface="Diwani Bent" panose="02010400000000000000" pitchFamily="2" charset="-78"/>
              </a:rPr>
              <a:t>الوحدة الأولى  </a:t>
            </a:r>
          </a:p>
        </p:txBody>
      </p:sp>
      <p:sp>
        <p:nvSpPr>
          <p:cNvPr id="3" name="AutoShape 2" descr="ÙØªÙØ¬Ø© Ø¨Ø­Ø« Ø§ÙØµÙØ± Ø¹Ù ØµÙØ± ÙÙØ§Ø±Ø§Øª Ø£Ø¬ØªÙØ§Ø¹Ù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 name="AutoShape 4" descr="ÙØªÙØ¬Ø© Ø¨Ø­Ø« Ø§ÙØµÙØ± Ø¹Ù ØµÙØ± ÙÙØ§Ø±Ø§Øª Ø£Ø¬ØªÙØ§Ø¹Ù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5" name="صورة 4"/>
          <p:cNvPicPr>
            <a:picLocks noChangeAspect="1"/>
          </p:cNvPicPr>
          <p:nvPr/>
        </p:nvPicPr>
        <p:blipFill>
          <a:blip r:embed="rId2"/>
          <a:stretch>
            <a:fillRect/>
          </a:stretch>
        </p:blipFill>
        <p:spPr>
          <a:xfrm>
            <a:off x="707666" y="2460266"/>
            <a:ext cx="10964849" cy="4194976"/>
          </a:xfrm>
          <a:prstGeom prst="rect">
            <a:avLst/>
          </a:prstGeom>
        </p:spPr>
      </p:pic>
      <p:sp>
        <p:nvSpPr>
          <p:cNvPr id="6" name="مستطيل 5"/>
          <p:cNvSpPr/>
          <p:nvPr/>
        </p:nvSpPr>
        <p:spPr>
          <a:xfrm>
            <a:off x="2138070" y="1345269"/>
            <a:ext cx="5705408" cy="1323439"/>
          </a:xfrm>
          <a:prstGeom prst="rect">
            <a:avLst/>
          </a:prstGeom>
          <a:noFill/>
        </p:spPr>
        <p:txBody>
          <a:bodyPr wrap="none" lIns="91440" tIns="45720" rIns="91440" bIns="45720">
            <a:spAutoFit/>
          </a:bodyPr>
          <a:lstStyle/>
          <a:p>
            <a:pPr algn="ctr"/>
            <a:r>
              <a:rPr lang="ar-SA" sz="8000" b="0" cap="none" spc="0" dirty="0">
                <a:ln w="0"/>
                <a:solidFill>
                  <a:srgbClr val="FF0000"/>
                </a:solidFill>
                <a:effectLst>
                  <a:reflection blurRad="6350" stA="53000" endA="300" endPos="35500" dir="5400000" sy="-90000" algn="bl" rotWithShape="0"/>
                </a:effectLst>
                <a:latin typeface="Aldhabi" panose="01000000000000000000" pitchFamily="2" charset="-78"/>
                <a:cs typeface="Aldhabi" panose="01000000000000000000" pitchFamily="2" charset="-78"/>
              </a:rPr>
              <a:t>وحدة مهارات اجتماعية </a:t>
            </a:r>
          </a:p>
        </p:txBody>
      </p:sp>
    </p:spTree>
    <p:extLst>
      <p:ext uri="{BB962C8B-B14F-4D97-AF65-F5344CB8AC3E}">
        <p14:creationId xmlns:p14="http://schemas.microsoft.com/office/powerpoint/2010/main" val="235148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769895" y="1774340"/>
            <a:ext cx="6096000" cy="369332"/>
          </a:xfrm>
          <a:prstGeom prst="rect">
            <a:avLst/>
          </a:prstGeom>
        </p:spPr>
        <p:txBody>
          <a:bodyPr>
            <a:spAutoFit/>
          </a:bodyPr>
          <a:lstStyle/>
          <a:p>
            <a:pPr algn="ctr" fontAlgn="auto">
              <a:spcBef>
                <a:spcPts val="0"/>
              </a:spcBef>
              <a:spcAft>
                <a:spcPts val="0"/>
              </a:spcAft>
              <a:defRPr/>
            </a:pPr>
            <a:r>
              <a:rPr lang="ar-SA" b="1" dirty="0">
                <a:ln w="1905"/>
                <a:solidFill>
                  <a:srgbClr val="FF0000"/>
                </a:solidFill>
                <a:effectLst>
                  <a:innerShdw blurRad="69850" dist="43180" dir="5400000">
                    <a:srgbClr val="000000">
                      <a:alpha val="65000"/>
                    </a:srgbClr>
                  </a:innerShdw>
                </a:effectLst>
              </a:rPr>
              <a:t> </a:t>
            </a:r>
            <a:endParaRPr lang="en-US" b="1" dirty="0">
              <a:ln w="1905"/>
              <a:solidFill>
                <a:srgbClr val="FF0000"/>
              </a:solidFill>
              <a:effectLst>
                <a:innerShdw blurRad="69850" dist="43180" dir="5400000">
                  <a:srgbClr val="000000">
                    <a:alpha val="65000"/>
                  </a:srgbClr>
                </a:innerShdw>
              </a:effectLst>
            </a:endParaRPr>
          </a:p>
        </p:txBody>
      </p:sp>
      <p:sp>
        <p:nvSpPr>
          <p:cNvPr id="3" name="مستطيل 2"/>
          <p:cNvSpPr/>
          <p:nvPr/>
        </p:nvSpPr>
        <p:spPr>
          <a:xfrm>
            <a:off x="989974" y="380719"/>
            <a:ext cx="10774103" cy="1754326"/>
          </a:xfrm>
          <a:prstGeom prst="rect">
            <a:avLst/>
          </a:prstGeom>
          <a:noFill/>
        </p:spPr>
        <p:txBody>
          <a:bodyPr wrap="none" lIns="91440" tIns="45720" rIns="91440" bIns="45720">
            <a:spAutoFit/>
          </a:bodyPr>
          <a:lstStyle/>
          <a:p>
            <a:pPr algn="ct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تأملي الصور التي امامك وعبري عنها بمفهومك </a:t>
            </a:r>
          </a:p>
          <a:p>
            <a:pPr algn="ctr"/>
            <a:r>
              <a:rPr lang="ar-SA"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أي تعليق منك مقبول أنتي رائعة</a:t>
            </a: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p>
        </p:txBody>
      </p:sp>
      <p:pic>
        <p:nvPicPr>
          <p:cNvPr id="2050" name="Picture 2" descr="ÙØªÙØ¬Ø© Ø¨Ø­Ø« Ø§ÙØµÙØ± Ø¹Ù ØµÙØ± ÙÙØ§Ø¹Ø¯ Ø§ÙØ­Ø¯ÙØ« ÙÙÙ Ø§ÙØ§Ø³ØªÙØ§Ø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407" y="4447775"/>
            <a:ext cx="2714625" cy="16859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ÙØªÙØ¬Ø© Ø¨Ø­Ø« Ø§ÙØµÙØ± Ø¹Ù ØµÙØ± ÙÙØ§Ø¹Ø¯ Ø§ÙØ­Ø¯ÙØ« ÙÙÙ Ø§ÙØ§Ø³ØªÙØ§Ø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436" y="2537792"/>
            <a:ext cx="286702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ÙØªÙØ¬Ø© Ø¨Ø­Ø« Ø§ÙØµÙØ± Ø¹Ù ØµÙØ± ÙÙØ§Ø¹Ø¯ Ø§ÙØ­Ø¯ÙØ« ÙÙÙ Ø§ÙØ§Ø³ØªÙØ§Ø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765" y="2642800"/>
            <a:ext cx="2762250" cy="16573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ÙØªÙØ¬Ø© Ø¨Ø­Ø« Ø§ÙØµÙØ± Ø¹Ù ØµÙØ± ÙÙØ§Ø¹Ø¯ Ø§ÙØ­Ø¯ÙØ« ÙÙÙ Ø§ÙØ§Ø³ØªÙØ§Ø¹"/>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705" y="4581235"/>
            <a:ext cx="2952750" cy="155257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ÙØªÙØ¬Ø© Ø¨Ø­Ø« Ø§ÙØµÙØ± Ø¹Ù ØµÙØ± ÙÙØ§Ø¹Ø¯ Ø§ÙØ­Ø¯ÙØ« ÙÙÙ Ø§ÙØ§Ø³ØªÙØ§Ø¹"/>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3328" y="4544791"/>
            <a:ext cx="2676525" cy="170497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ÙØªÙØ¬Ø© Ø¨Ø­Ø« Ø§ÙØµÙØ± Ø¹Ù ØµÙØ± ÙÙØ§Ø¹Ø¯ Ø§ÙØ­Ø¯ÙØ« ÙÙÙ Ø§ÙØ§Ø³ØªÙØ§Ø¹"/>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69482" y="2557021"/>
            <a:ext cx="2600325" cy="1762126"/>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10352598" y="2663686"/>
            <a:ext cx="1232452" cy="3339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758396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9975" y="615315"/>
            <a:ext cx="3987120"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رة 3"/>
          <p:cNvPicPr>
            <a:picLocks noChangeAspect="1"/>
          </p:cNvPicPr>
          <p:nvPr/>
        </p:nvPicPr>
        <p:blipFill>
          <a:blip r:embed="rId4"/>
          <a:stretch>
            <a:fillRect/>
          </a:stretch>
        </p:blipFill>
        <p:spPr>
          <a:xfrm>
            <a:off x="449179" y="238957"/>
            <a:ext cx="7447791" cy="6456459"/>
          </a:xfrm>
          <a:prstGeom prst="rect">
            <a:avLst/>
          </a:prstGeom>
        </p:spPr>
      </p:pic>
      <p:pic>
        <p:nvPicPr>
          <p:cNvPr id="2" name="صورة 1"/>
          <p:cNvPicPr>
            <a:picLocks noChangeAspect="1"/>
          </p:cNvPicPr>
          <p:nvPr/>
        </p:nvPicPr>
        <p:blipFill>
          <a:blip r:embed="rId5"/>
          <a:stretch>
            <a:fillRect/>
          </a:stretch>
        </p:blipFill>
        <p:spPr>
          <a:xfrm>
            <a:off x="2373286" y="1748078"/>
            <a:ext cx="3322608" cy="682811"/>
          </a:xfrm>
          <a:prstGeom prst="rect">
            <a:avLst/>
          </a:prstGeom>
        </p:spPr>
      </p:pic>
      <p:sp>
        <p:nvSpPr>
          <p:cNvPr id="3" name="مستطيل 2"/>
          <p:cNvSpPr/>
          <p:nvPr/>
        </p:nvSpPr>
        <p:spPr>
          <a:xfrm>
            <a:off x="1082842" y="2704237"/>
            <a:ext cx="6096000" cy="1754326"/>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SA" sz="5400" b="1" i="0" u="none" strike="noStrike" kern="0" cap="none" spc="0" normalizeH="0" baseline="0" noProof="0" dirty="0">
                <a:ln/>
                <a:solidFill>
                  <a:srgbClr val="FFC000"/>
                </a:solidFill>
                <a:effectLst/>
                <a:uLnTx/>
                <a:uFillTx/>
              </a:rPr>
              <a:t>قواعد الحديث وفن الاستماع </a:t>
            </a:r>
          </a:p>
        </p:txBody>
      </p:sp>
    </p:spTree>
    <p:extLst>
      <p:ext uri="{BB962C8B-B14F-4D97-AF65-F5344CB8AC3E}">
        <p14:creationId xmlns:p14="http://schemas.microsoft.com/office/powerpoint/2010/main" val="413637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arn(inVertical)">
                                      <p:cBhvr>
                                        <p:cTn id="7" dur="500"/>
                                        <p:tgtEl>
                                          <p:spTgt spid="1843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مستطيل مستدير الزوايا 9"/>
          <p:cNvSpPr/>
          <p:nvPr/>
        </p:nvSpPr>
        <p:spPr>
          <a:xfrm>
            <a:off x="7991062" y="603975"/>
            <a:ext cx="4129376" cy="5247397"/>
          </a:xfrm>
          <a:prstGeom prst="roundRect">
            <a:avLst/>
          </a:prstGeom>
          <a:solidFill>
            <a:schemeClr val="tx2">
              <a:lumMod val="75000"/>
            </a:schemeClr>
          </a:solidFill>
          <a:ln>
            <a:solidFill>
              <a:srgbClr val="FF3399"/>
            </a:solidFill>
          </a:ln>
        </p:spPr>
        <p:txBody>
          <a:bodyPr wrap="square">
            <a:spAutoFit/>
          </a:bodyPr>
          <a:lstStyle/>
          <a:p>
            <a:pPr algn="ctr">
              <a:defRPr/>
            </a:pPr>
            <a:endParaRPr lang="ar-SA" sz="1050" dirty="0">
              <a:ln w="10541" cmpd="sng">
                <a:solidFill>
                  <a:srgbClr val="7D7D7D">
                    <a:tint val="100000"/>
                    <a:shade val="100000"/>
                    <a:satMod val="110000"/>
                  </a:srgbClr>
                </a:solidFill>
                <a:prstDash val="solid"/>
              </a:ln>
              <a:solidFill>
                <a:prstClr val="black"/>
              </a:solidFill>
            </a:endParaRPr>
          </a:p>
          <a:p>
            <a:pPr algn="ctr">
              <a:defRPr/>
            </a:pPr>
            <a:r>
              <a:rPr lang="ar-SA" sz="6000" b="1" dirty="0">
                <a:ln w="10541" cmpd="sng">
                  <a:solidFill>
                    <a:srgbClr val="7D7D7D">
                      <a:tint val="100000"/>
                      <a:shade val="100000"/>
                      <a:satMod val="110000"/>
                    </a:srgbClr>
                  </a:solidFill>
                  <a:prstDash val="solid"/>
                </a:ln>
                <a:solidFill>
                  <a:srgbClr val="C66A9F"/>
                </a:solidFill>
                <a:latin typeface="Aldhabi" panose="01000000000000000000" pitchFamily="2" charset="-78"/>
                <a:cs typeface="Aldhabi" panose="01000000000000000000" pitchFamily="2" charset="-78"/>
              </a:rPr>
              <a:t>ناقشي صديقتك بأهم الأهداف </a:t>
            </a:r>
          </a:p>
          <a:p>
            <a:pPr algn="ctr">
              <a:defRPr/>
            </a:pPr>
            <a:r>
              <a:rPr lang="ar-SA" sz="6000" b="1" dirty="0">
                <a:ln w="10541" cmpd="sng">
                  <a:solidFill>
                    <a:srgbClr val="7D7D7D">
                      <a:tint val="100000"/>
                      <a:shade val="100000"/>
                      <a:satMod val="110000"/>
                    </a:srgbClr>
                  </a:solidFill>
                  <a:prstDash val="solid"/>
                </a:ln>
                <a:solidFill>
                  <a:srgbClr val="C66A9F"/>
                </a:solidFill>
                <a:latin typeface="Aldhabi" panose="01000000000000000000" pitchFamily="2" charset="-78"/>
                <a:cs typeface="Aldhabi" panose="01000000000000000000" pitchFamily="2" charset="-78"/>
              </a:rPr>
              <a:t>التي تتوقعي معرفتها </a:t>
            </a:r>
          </a:p>
          <a:p>
            <a:pPr algn="ctr">
              <a:defRPr/>
            </a:pPr>
            <a:r>
              <a:rPr lang="ar-SA" sz="6000" b="1" dirty="0">
                <a:ln w="10541" cmpd="sng">
                  <a:solidFill>
                    <a:srgbClr val="7D7D7D">
                      <a:tint val="100000"/>
                      <a:shade val="100000"/>
                      <a:satMod val="110000"/>
                    </a:srgbClr>
                  </a:solidFill>
                  <a:prstDash val="solid"/>
                </a:ln>
                <a:solidFill>
                  <a:srgbClr val="C66A9F"/>
                </a:solidFill>
                <a:latin typeface="Aldhabi" panose="01000000000000000000" pitchFamily="2" charset="-78"/>
                <a:cs typeface="Aldhabi" panose="01000000000000000000" pitchFamily="2" charset="-78"/>
              </a:rPr>
              <a:t> من خلال موضوع الدرس</a:t>
            </a:r>
            <a:endParaRPr lang="ar-SA" sz="1200" b="1" dirty="0">
              <a:ln w="10541" cmpd="sng">
                <a:solidFill>
                  <a:srgbClr val="7D7D7D">
                    <a:tint val="100000"/>
                    <a:shade val="100000"/>
                    <a:satMod val="110000"/>
                  </a:srgbClr>
                </a:solidFill>
                <a:prstDash val="solid"/>
              </a:ln>
              <a:solidFill>
                <a:srgbClr val="C66A9F"/>
              </a:solidFill>
              <a:latin typeface="Aldhabi" panose="01000000000000000000" pitchFamily="2" charset="-78"/>
              <a:cs typeface="Aldhabi" panose="01000000000000000000" pitchFamily="2" charset="-78"/>
            </a:endParaRPr>
          </a:p>
        </p:txBody>
      </p:sp>
      <p:sp>
        <p:nvSpPr>
          <p:cNvPr id="15" name="مستطيل 14"/>
          <p:cNvSpPr/>
          <p:nvPr/>
        </p:nvSpPr>
        <p:spPr>
          <a:xfrm>
            <a:off x="10352276" y="1025511"/>
            <a:ext cx="255198" cy="400110"/>
          </a:xfrm>
          <a:prstGeom prst="rect">
            <a:avLst/>
          </a:prstGeom>
          <a:noFill/>
        </p:spPr>
        <p:txBody>
          <a:bodyPr wrap="none">
            <a:spAutoFit/>
          </a:bodyPr>
          <a:lstStyle/>
          <a:p>
            <a:pPr algn="ctr">
              <a:defRPr/>
            </a:pPr>
            <a:r>
              <a:rPr lang="ar-SA" sz="2000" b="1" dirty="0">
                <a:ln w="10541" cmpd="sng">
                  <a:solidFill>
                    <a:srgbClr val="7D7D7D">
                      <a:tint val="100000"/>
                      <a:shade val="100000"/>
                      <a:satMod val="110000"/>
                    </a:srgbClr>
                  </a:solidFill>
                  <a:prstDash val="solid"/>
                </a:ln>
                <a:solidFill>
                  <a:srgbClr val="C00000"/>
                </a:solidFill>
              </a:rPr>
              <a:t> </a:t>
            </a:r>
            <a:endParaRPr lang="ar-SA" sz="2000" b="1" dirty="0">
              <a:ln w="10541" cmpd="sng">
                <a:solidFill>
                  <a:srgbClr val="7D7D7D">
                    <a:tint val="100000"/>
                    <a:shade val="100000"/>
                    <a:satMod val="110000"/>
                  </a:srgbClr>
                </a:solidFill>
                <a:prstDash val="solid"/>
              </a:ln>
              <a:solidFill>
                <a:srgbClr val="70AD47">
                  <a:lumMod val="50000"/>
                </a:srgbClr>
              </a:solidFill>
            </a:endParaRPr>
          </a:p>
        </p:txBody>
      </p:sp>
      <p:sp>
        <p:nvSpPr>
          <p:cNvPr id="2" name="AutoShape 2" descr="ÙØªÙØ¬Ø© Ø¨Ø­Ø« Ø§ÙØµÙØ± Ø¹Ù ØµÙØ± ØªØ¹ÙÙ ØªØ¹Ø§ÙÙ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3" name="AutoShape 4" descr="ÙØªÙØ¬Ø© Ø¨Ø­Ø« Ø§ÙØµÙØ± Ø¹Ù ØµÙØ± ØªØ¹ÙÙ ØªØ¹Ø§ÙÙÙ"/>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4" name="صورة 3"/>
          <p:cNvPicPr>
            <a:picLocks noChangeAspect="1"/>
          </p:cNvPicPr>
          <p:nvPr/>
        </p:nvPicPr>
        <p:blipFill>
          <a:blip r:embed="rId2"/>
          <a:stretch>
            <a:fillRect/>
          </a:stretch>
        </p:blipFill>
        <p:spPr>
          <a:xfrm>
            <a:off x="461176" y="349857"/>
            <a:ext cx="7267492" cy="6042991"/>
          </a:xfrm>
          <a:prstGeom prst="rect">
            <a:avLst/>
          </a:prstGeom>
        </p:spPr>
      </p:pic>
    </p:spTree>
    <p:extLst>
      <p:ext uri="{BB962C8B-B14F-4D97-AF65-F5344CB8AC3E}">
        <p14:creationId xmlns:p14="http://schemas.microsoft.com/office/powerpoint/2010/main" val="349065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id="{67DE79FE-4612-431D-8D34-0D2CEBBAB047}"/>
              </a:ext>
            </a:extLst>
          </p:cNvPr>
          <p:cNvSpPr/>
          <p:nvPr/>
        </p:nvSpPr>
        <p:spPr>
          <a:xfrm rot="10800000">
            <a:off x="345371" y="1277321"/>
            <a:ext cx="11676185" cy="520136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endParaRPr lang="ar-SA" sz="3600" dirty="0">
              <a:solidFill>
                <a:prstClr val="black"/>
              </a:solidFill>
              <a:cs typeface="Akhbar MT" pitchFamily="2" charset="-78"/>
            </a:endParaRPr>
          </a:p>
        </p:txBody>
      </p:sp>
      <p:sp>
        <p:nvSpPr>
          <p:cNvPr id="8" name="مربع نص 7">
            <a:extLst>
              <a:ext uri="{FF2B5EF4-FFF2-40B4-BE49-F238E27FC236}">
                <a16:creationId xmlns:a16="http://schemas.microsoft.com/office/drawing/2014/main" id="{0561DD9E-5F7B-4E3B-BA6E-ADD9027F5EC8}"/>
              </a:ext>
            </a:extLst>
          </p:cNvPr>
          <p:cNvSpPr txBox="1"/>
          <p:nvPr/>
        </p:nvSpPr>
        <p:spPr>
          <a:xfrm>
            <a:off x="2421653" y="1512452"/>
            <a:ext cx="9234434" cy="707886"/>
          </a:xfrm>
          <a:prstGeom prst="rect">
            <a:avLst/>
          </a:prstGeom>
          <a:noFill/>
        </p:spPr>
        <p:txBody>
          <a:bodyPr wrap="square" rtlCol="1">
            <a:spAutoFit/>
          </a:bodyPr>
          <a:lstStyle/>
          <a:p>
            <a:r>
              <a:rPr lang="ar-SA" sz="4000" b="1" dirty="0">
                <a:solidFill>
                  <a:prstClr val="black"/>
                </a:solidFill>
                <a:cs typeface="Akhbar MT" pitchFamily="2" charset="-78"/>
              </a:rPr>
              <a:t>1- ان تعرف مفهوم الحديث والاتصال</a:t>
            </a:r>
            <a:endParaRPr lang="ar-SA" sz="4000" dirty="0">
              <a:solidFill>
                <a:prstClr val="black"/>
              </a:solidFill>
              <a:cs typeface="Akhbar MT" pitchFamily="2" charset="-78"/>
            </a:endParaRPr>
          </a:p>
        </p:txBody>
      </p:sp>
      <p:sp>
        <p:nvSpPr>
          <p:cNvPr id="10" name="مربع نص 9">
            <a:extLst>
              <a:ext uri="{FF2B5EF4-FFF2-40B4-BE49-F238E27FC236}">
                <a16:creationId xmlns:a16="http://schemas.microsoft.com/office/drawing/2014/main" id="{512E1BD5-5520-4D4B-8DB8-3ED1D3C85671}"/>
              </a:ext>
            </a:extLst>
          </p:cNvPr>
          <p:cNvSpPr txBox="1"/>
          <p:nvPr/>
        </p:nvSpPr>
        <p:spPr>
          <a:xfrm>
            <a:off x="3484211" y="1993433"/>
            <a:ext cx="8323389" cy="707886"/>
          </a:xfrm>
          <a:prstGeom prst="rect">
            <a:avLst/>
          </a:prstGeom>
          <a:noFill/>
        </p:spPr>
        <p:txBody>
          <a:bodyPr wrap="square" rtlCol="1">
            <a:spAutoFit/>
          </a:bodyPr>
          <a:lstStyle/>
          <a:p>
            <a:r>
              <a:rPr lang="ar-SA" sz="4000" b="1" dirty="0">
                <a:solidFill>
                  <a:prstClr val="black"/>
                </a:solidFill>
                <a:cs typeface="Akhbar MT" pitchFamily="2" charset="-78"/>
              </a:rPr>
              <a:t> 2-ان توضح ادأب الحديث من القران والسنة</a:t>
            </a:r>
            <a:endParaRPr lang="ar-SA" sz="2400" dirty="0">
              <a:solidFill>
                <a:prstClr val="black"/>
              </a:solidFill>
              <a:cs typeface="Akhbar MT" pitchFamily="2" charset="-78"/>
            </a:endParaRPr>
          </a:p>
        </p:txBody>
      </p:sp>
      <p:sp>
        <p:nvSpPr>
          <p:cNvPr id="11" name="مربع نص 10">
            <a:extLst>
              <a:ext uri="{FF2B5EF4-FFF2-40B4-BE49-F238E27FC236}">
                <a16:creationId xmlns:a16="http://schemas.microsoft.com/office/drawing/2014/main" id="{ED7F1D3D-0A8F-4273-9DA9-87606CC58DAC}"/>
              </a:ext>
            </a:extLst>
          </p:cNvPr>
          <p:cNvSpPr txBox="1"/>
          <p:nvPr/>
        </p:nvSpPr>
        <p:spPr>
          <a:xfrm>
            <a:off x="3269469" y="2572821"/>
            <a:ext cx="8410472" cy="707886"/>
          </a:xfrm>
          <a:prstGeom prst="rect">
            <a:avLst/>
          </a:prstGeom>
          <a:noFill/>
        </p:spPr>
        <p:txBody>
          <a:bodyPr wrap="square" rtlCol="1">
            <a:spAutoFit/>
          </a:bodyPr>
          <a:lstStyle/>
          <a:p>
            <a:r>
              <a:rPr lang="ar-SA" sz="4000" b="1" dirty="0">
                <a:solidFill>
                  <a:prstClr val="black"/>
                </a:solidFill>
                <a:cs typeface="Akhbar MT" pitchFamily="2" charset="-78"/>
              </a:rPr>
              <a:t>3- ان تعرف مفهوم الحوار </a:t>
            </a:r>
            <a:endParaRPr lang="ar-SA" sz="2400" dirty="0">
              <a:solidFill>
                <a:prstClr val="black"/>
              </a:solidFill>
              <a:cs typeface="Akhbar MT" pitchFamily="2" charset="-78"/>
            </a:endParaRPr>
          </a:p>
        </p:txBody>
      </p:sp>
      <p:sp>
        <p:nvSpPr>
          <p:cNvPr id="12" name="مربع نص 11">
            <a:extLst>
              <a:ext uri="{FF2B5EF4-FFF2-40B4-BE49-F238E27FC236}">
                <a16:creationId xmlns:a16="http://schemas.microsoft.com/office/drawing/2014/main" id="{9FA4B037-F540-4EE4-811F-43FAC9415553}"/>
              </a:ext>
            </a:extLst>
          </p:cNvPr>
          <p:cNvSpPr txBox="1"/>
          <p:nvPr/>
        </p:nvSpPr>
        <p:spPr>
          <a:xfrm>
            <a:off x="3372835" y="3039889"/>
            <a:ext cx="8323389" cy="646331"/>
          </a:xfrm>
          <a:prstGeom prst="rect">
            <a:avLst/>
          </a:prstGeom>
          <a:noFill/>
        </p:spPr>
        <p:txBody>
          <a:bodyPr wrap="square" rtlCol="1">
            <a:spAutoFit/>
          </a:bodyPr>
          <a:lstStyle/>
          <a:p>
            <a:pPr lvl="0"/>
            <a:r>
              <a:rPr lang="ar-SA" sz="3600" b="1">
                <a:solidFill>
                  <a:prstClr val="black"/>
                </a:solidFill>
                <a:cs typeface="Akhbar MT" pitchFamily="2" charset="-78"/>
              </a:rPr>
              <a:t>- ان تستنتج ادأب الاستماع</a:t>
            </a:r>
            <a:endParaRPr lang="ar-SA" sz="3600" dirty="0">
              <a:solidFill>
                <a:prstClr val="black"/>
              </a:solidFill>
              <a:cs typeface="Akhbar MT" pitchFamily="2" charset="-78"/>
            </a:endParaRPr>
          </a:p>
        </p:txBody>
      </p:sp>
      <p:sp>
        <p:nvSpPr>
          <p:cNvPr id="13" name="مربع نص 12">
            <a:extLst>
              <a:ext uri="{FF2B5EF4-FFF2-40B4-BE49-F238E27FC236}">
                <a16:creationId xmlns:a16="http://schemas.microsoft.com/office/drawing/2014/main" id="{4A433326-D210-4551-B9E1-C23E6130018E}"/>
              </a:ext>
            </a:extLst>
          </p:cNvPr>
          <p:cNvSpPr txBox="1"/>
          <p:nvPr/>
        </p:nvSpPr>
        <p:spPr>
          <a:xfrm>
            <a:off x="3229279" y="3671707"/>
            <a:ext cx="8490857" cy="646331"/>
          </a:xfrm>
          <a:prstGeom prst="rect">
            <a:avLst/>
          </a:prstGeom>
          <a:noFill/>
        </p:spPr>
        <p:txBody>
          <a:bodyPr wrap="square" rtlCol="1">
            <a:spAutoFit/>
          </a:bodyPr>
          <a:lstStyle/>
          <a:p>
            <a:r>
              <a:rPr lang="ar-SA" sz="3600" b="1" dirty="0">
                <a:solidFill>
                  <a:prstClr val="black"/>
                </a:solidFill>
                <a:cs typeface="Akhbar MT" pitchFamily="2" charset="-78"/>
              </a:rPr>
              <a:t>5- ان تعرف مفهوم الاستماع </a:t>
            </a:r>
            <a:endParaRPr lang="ar-SA" sz="3600" dirty="0">
              <a:solidFill>
                <a:prstClr val="black"/>
              </a:solidFill>
              <a:cs typeface="Akhbar MT" pitchFamily="2" charset="-78"/>
            </a:endParaRPr>
          </a:p>
        </p:txBody>
      </p:sp>
      <p:sp>
        <p:nvSpPr>
          <p:cNvPr id="15" name="مستطيل 14">
            <a:extLst>
              <a:ext uri="{FF2B5EF4-FFF2-40B4-BE49-F238E27FC236}">
                <a16:creationId xmlns:a16="http://schemas.microsoft.com/office/drawing/2014/main" id="{9303B063-3A90-4392-814F-8E40E7BAFEC0}"/>
              </a:ext>
            </a:extLst>
          </p:cNvPr>
          <p:cNvSpPr/>
          <p:nvPr/>
        </p:nvSpPr>
        <p:spPr>
          <a:xfrm>
            <a:off x="1387364" y="1337881"/>
            <a:ext cx="1165609" cy="113369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16" name="مستطيل 15">
            <a:extLst>
              <a:ext uri="{FF2B5EF4-FFF2-40B4-BE49-F238E27FC236}">
                <a16:creationId xmlns:a16="http://schemas.microsoft.com/office/drawing/2014/main" id="{C389746D-FCDC-481D-8EE0-AC9F03A7AFAD}"/>
              </a:ext>
            </a:extLst>
          </p:cNvPr>
          <p:cNvSpPr/>
          <p:nvPr/>
        </p:nvSpPr>
        <p:spPr>
          <a:xfrm>
            <a:off x="291045" y="2827377"/>
            <a:ext cx="2258914" cy="142046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SA" dirty="0">
              <a:solidFill>
                <a:prstClr val="black"/>
              </a:solidFill>
              <a:cs typeface="Akhbar MT" pitchFamily="2" charset="-78"/>
            </a:endParaRPr>
          </a:p>
        </p:txBody>
      </p:sp>
      <p:sp>
        <p:nvSpPr>
          <p:cNvPr id="18" name="مستطيل 17">
            <a:extLst>
              <a:ext uri="{FF2B5EF4-FFF2-40B4-BE49-F238E27FC236}">
                <a16:creationId xmlns:a16="http://schemas.microsoft.com/office/drawing/2014/main" id="{A0129D80-5628-454B-9556-838355557757}"/>
              </a:ext>
            </a:extLst>
          </p:cNvPr>
          <p:cNvSpPr/>
          <p:nvPr/>
        </p:nvSpPr>
        <p:spPr>
          <a:xfrm>
            <a:off x="1086543" y="4883835"/>
            <a:ext cx="1974709" cy="134203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2" name="مستطيل 1">
            <a:extLst>
              <a:ext uri="{FF2B5EF4-FFF2-40B4-BE49-F238E27FC236}">
                <a16:creationId xmlns:a16="http://schemas.microsoft.com/office/drawing/2014/main" id="{AA6E605B-B0DF-41D1-A563-2AB80F7D8290}"/>
              </a:ext>
            </a:extLst>
          </p:cNvPr>
          <p:cNvSpPr/>
          <p:nvPr/>
        </p:nvSpPr>
        <p:spPr>
          <a:xfrm rot="10800000">
            <a:off x="6096000" y="211015"/>
            <a:ext cx="5409363" cy="105168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20" name="مربع نص 19">
            <a:extLst>
              <a:ext uri="{FF2B5EF4-FFF2-40B4-BE49-F238E27FC236}">
                <a16:creationId xmlns:a16="http://schemas.microsoft.com/office/drawing/2014/main" id="{CC74C67D-5278-4CB1-A708-D7D8AA7722D9}"/>
              </a:ext>
            </a:extLst>
          </p:cNvPr>
          <p:cNvSpPr txBox="1"/>
          <p:nvPr/>
        </p:nvSpPr>
        <p:spPr>
          <a:xfrm>
            <a:off x="7880421" y="391062"/>
            <a:ext cx="3434023" cy="707886"/>
          </a:xfrm>
          <a:prstGeom prst="rect">
            <a:avLst/>
          </a:prstGeom>
          <a:noFill/>
        </p:spPr>
        <p:txBody>
          <a:bodyPr wrap="square" rtlCol="1">
            <a:spAutoFit/>
          </a:bodyPr>
          <a:lstStyle/>
          <a:p>
            <a:pPr algn="ctr"/>
            <a:r>
              <a:rPr lang="ar-SA" sz="4000" b="1" dirty="0">
                <a:solidFill>
                  <a:prstClr val="white"/>
                </a:solidFill>
                <a:cs typeface="Akhbar MT" pitchFamily="2" charset="-78"/>
              </a:rPr>
              <a:t>أهداف الدرس </a:t>
            </a:r>
          </a:p>
        </p:txBody>
      </p:sp>
      <p:sp>
        <p:nvSpPr>
          <p:cNvPr id="4" name="مستطيل 3"/>
          <p:cNvSpPr/>
          <p:nvPr/>
        </p:nvSpPr>
        <p:spPr>
          <a:xfrm>
            <a:off x="6328434" y="4163359"/>
            <a:ext cx="5368777" cy="646331"/>
          </a:xfrm>
          <a:prstGeom prst="rect">
            <a:avLst/>
          </a:prstGeom>
        </p:spPr>
        <p:txBody>
          <a:bodyPr wrap="none">
            <a:spAutoFit/>
          </a:bodyPr>
          <a:lstStyle/>
          <a:p>
            <a:pPr lvl="0"/>
            <a:r>
              <a:rPr lang="ar-SA" sz="3600" b="1" dirty="0">
                <a:solidFill>
                  <a:prstClr val="black"/>
                </a:solidFill>
                <a:cs typeface="Akhbar MT" pitchFamily="2" charset="-78"/>
              </a:rPr>
              <a:t>6- ان ترسم الفرق بين الاستماع والانصات </a:t>
            </a:r>
            <a:endParaRPr lang="ar-SA" sz="3600" dirty="0">
              <a:solidFill>
                <a:prstClr val="black"/>
              </a:solidFill>
              <a:cs typeface="Akhbar MT" pitchFamily="2" charset="-78"/>
            </a:endParaRPr>
          </a:p>
        </p:txBody>
      </p:sp>
      <p:sp>
        <p:nvSpPr>
          <p:cNvPr id="9" name="مستطيل 8"/>
          <p:cNvSpPr/>
          <p:nvPr/>
        </p:nvSpPr>
        <p:spPr>
          <a:xfrm>
            <a:off x="7941140" y="4735852"/>
            <a:ext cx="3709670" cy="646331"/>
          </a:xfrm>
          <a:prstGeom prst="rect">
            <a:avLst/>
          </a:prstGeom>
        </p:spPr>
        <p:txBody>
          <a:bodyPr wrap="none">
            <a:spAutoFit/>
          </a:bodyPr>
          <a:lstStyle/>
          <a:p>
            <a:pPr lvl="0"/>
            <a:r>
              <a:rPr lang="ar-SA" sz="3600" b="1" dirty="0">
                <a:solidFill>
                  <a:prstClr val="black"/>
                </a:solidFill>
                <a:cs typeface="Akhbar MT" pitchFamily="2" charset="-78"/>
              </a:rPr>
              <a:t>7- ان تستنتج ادأب الاستماع</a:t>
            </a:r>
            <a:endParaRPr lang="ar-SA" sz="3600" dirty="0">
              <a:solidFill>
                <a:prstClr val="black"/>
              </a:solidFill>
              <a:cs typeface="Akhbar MT" pitchFamily="2" charset="-78"/>
            </a:endParaRPr>
          </a:p>
        </p:txBody>
      </p:sp>
      <p:sp>
        <p:nvSpPr>
          <p:cNvPr id="24" name="مستطيل 23"/>
          <p:cNvSpPr/>
          <p:nvPr/>
        </p:nvSpPr>
        <p:spPr>
          <a:xfrm>
            <a:off x="4867232" y="5284492"/>
            <a:ext cx="6773008" cy="646331"/>
          </a:xfrm>
          <a:prstGeom prst="rect">
            <a:avLst/>
          </a:prstGeom>
        </p:spPr>
        <p:txBody>
          <a:bodyPr wrap="none">
            <a:spAutoFit/>
          </a:bodyPr>
          <a:lstStyle/>
          <a:p>
            <a:pPr lvl="0"/>
            <a:r>
              <a:rPr lang="ar-SA" sz="3600" b="1" dirty="0">
                <a:solidFill>
                  <a:prstClr val="black"/>
                </a:solidFill>
                <a:cs typeface="Akhbar MT" pitchFamily="2" charset="-78"/>
              </a:rPr>
              <a:t>8- ان تقدر جهود المملكة في قواعد الحديث والاستماع </a:t>
            </a:r>
            <a:endParaRPr lang="ar-SA" sz="3600" dirty="0">
              <a:solidFill>
                <a:prstClr val="black"/>
              </a:solidFill>
              <a:cs typeface="Akhbar MT" pitchFamily="2" charset="-78"/>
            </a:endParaRPr>
          </a:p>
        </p:txBody>
      </p:sp>
      <p:sp>
        <p:nvSpPr>
          <p:cNvPr id="26" name="مستطيل 25"/>
          <p:cNvSpPr/>
          <p:nvPr/>
        </p:nvSpPr>
        <p:spPr>
          <a:xfrm>
            <a:off x="10784005" y="5856986"/>
            <a:ext cx="655950" cy="646331"/>
          </a:xfrm>
          <a:prstGeom prst="rect">
            <a:avLst/>
          </a:prstGeom>
        </p:spPr>
        <p:txBody>
          <a:bodyPr wrap="none">
            <a:spAutoFit/>
          </a:bodyPr>
          <a:lstStyle/>
          <a:p>
            <a:pPr lvl="0"/>
            <a:r>
              <a:rPr lang="ar-SA" sz="3600" b="1" dirty="0">
                <a:solidFill>
                  <a:prstClr val="black"/>
                </a:solidFill>
                <a:cs typeface="Akhbar MT" pitchFamily="2" charset="-78"/>
              </a:rPr>
              <a:t>9- </a:t>
            </a:r>
            <a:endParaRPr lang="ar-SA" sz="3600" dirty="0">
              <a:solidFill>
                <a:prstClr val="black"/>
              </a:solidFill>
              <a:cs typeface="Akhbar MT" pitchFamily="2" charset="-78"/>
            </a:endParaRPr>
          </a:p>
        </p:txBody>
      </p:sp>
    </p:spTree>
    <p:extLst>
      <p:ext uri="{BB962C8B-B14F-4D97-AF65-F5344CB8AC3E}">
        <p14:creationId xmlns:p14="http://schemas.microsoft.com/office/powerpoint/2010/main" val="399821540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58BE1FA-04B2-43D1-8B1D-2110913C8716}"/>
              </a:ext>
            </a:extLst>
          </p:cNvPr>
          <p:cNvSpPr>
            <a:spLocks noGrp="1"/>
          </p:cNvSpPr>
          <p:nvPr>
            <p:ph type="title"/>
          </p:nvPr>
        </p:nvSpPr>
        <p:spPr/>
        <p:txBody>
          <a:bodyPr/>
          <a:lstStyle/>
          <a:p>
            <a:endParaRPr lang="ar-SA" dirty="0"/>
          </a:p>
        </p:txBody>
      </p:sp>
      <p:sp>
        <p:nvSpPr>
          <p:cNvPr id="3" name="عنصر نائب للمحتوى 2">
            <a:extLst>
              <a:ext uri="{FF2B5EF4-FFF2-40B4-BE49-F238E27FC236}">
                <a16:creationId xmlns:a16="http://schemas.microsoft.com/office/drawing/2014/main" id="{B7DF578E-1D0C-493E-95E3-8C630E58FB47}"/>
              </a:ext>
            </a:extLst>
          </p:cNvPr>
          <p:cNvSpPr>
            <a:spLocks noGrp="1"/>
          </p:cNvSpPr>
          <p:nvPr>
            <p:ph idx="1"/>
          </p:nvPr>
        </p:nvSpPr>
        <p:spPr/>
        <p:txBody>
          <a:bodyPr/>
          <a:lstStyle/>
          <a:p>
            <a:endParaRPr lang="ar-SA" dirty="0"/>
          </a:p>
        </p:txBody>
      </p:sp>
      <p:pic>
        <p:nvPicPr>
          <p:cNvPr id="4" name="صورة 3">
            <a:extLst>
              <a:ext uri="{FF2B5EF4-FFF2-40B4-BE49-F238E27FC236}">
                <a16:creationId xmlns:a16="http://schemas.microsoft.com/office/drawing/2014/main" id="{60FD6BCB-F26A-4675-BE88-3940ABB08277}"/>
              </a:ext>
            </a:extLst>
          </p:cNvPr>
          <p:cNvPicPr>
            <a:picLocks noChangeAspect="1"/>
          </p:cNvPicPr>
          <p:nvPr/>
        </p:nvPicPr>
        <p:blipFill>
          <a:blip r:embed="rId2"/>
          <a:stretch>
            <a:fillRect/>
          </a:stretch>
        </p:blipFill>
        <p:spPr>
          <a:xfrm>
            <a:off x="0" y="0"/>
            <a:ext cx="12192000" cy="6857999"/>
          </a:xfrm>
          <a:prstGeom prst="rect">
            <a:avLst/>
          </a:prstGeom>
        </p:spPr>
      </p:pic>
      <p:sp>
        <p:nvSpPr>
          <p:cNvPr id="5" name="مستطيل 4">
            <a:extLst>
              <a:ext uri="{FF2B5EF4-FFF2-40B4-BE49-F238E27FC236}">
                <a16:creationId xmlns:a16="http://schemas.microsoft.com/office/drawing/2014/main" id="{2E2CA514-3A64-4C81-9360-809A7317D3C8}"/>
              </a:ext>
            </a:extLst>
          </p:cNvPr>
          <p:cNvSpPr/>
          <p:nvPr/>
        </p:nvSpPr>
        <p:spPr>
          <a:xfrm>
            <a:off x="7887956" y="160774"/>
            <a:ext cx="3808325" cy="116560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6" name="Rectangle 1">
            <a:extLst>
              <a:ext uri="{FF2B5EF4-FFF2-40B4-BE49-F238E27FC236}">
                <a16:creationId xmlns:a16="http://schemas.microsoft.com/office/drawing/2014/main" id="{A3550DC8-DE9C-4AB2-8B30-EBA0C1AE1D65}"/>
              </a:ext>
            </a:extLst>
          </p:cNvPr>
          <p:cNvSpPr/>
          <p:nvPr/>
        </p:nvSpPr>
        <p:spPr>
          <a:xfrm rot="20940099">
            <a:off x="9067919" y="391062"/>
            <a:ext cx="1064587" cy="646331"/>
          </a:xfrm>
          <a:prstGeom prst="rect">
            <a:avLst/>
          </a:prstGeom>
          <a:noFill/>
        </p:spPr>
        <p:txBody>
          <a:bodyPr wrap="none" lIns="91440" tIns="45720" rIns="91440" bIns="45720">
            <a:spAutoFit/>
          </a:bodyPr>
          <a:lstStyle/>
          <a:p>
            <a:pPr algn="ctr"/>
            <a:r>
              <a:rPr lang="en-US" sz="3600" dirty="0">
                <a:ln w="0"/>
                <a:solidFill>
                  <a:prstClr val="black"/>
                </a:solidFill>
                <a:effectLst>
                  <a:outerShdw blurRad="38100" dist="25400" dir="5400000" algn="ctr" rotWithShape="0">
                    <a:srgbClr val="6E747A">
                      <a:alpha val="43000"/>
                    </a:srgbClr>
                  </a:outerShdw>
                </a:effectLst>
                <a:latin typeface="Cambria" panose="02040503050406030204" pitchFamily="18" charset="0"/>
                <a:cs typeface="Akhbar MT" pitchFamily="2" charset="-78"/>
              </a:rPr>
              <a:t>k.w.l</a:t>
            </a:r>
          </a:p>
        </p:txBody>
      </p:sp>
      <p:graphicFrame>
        <p:nvGraphicFramePr>
          <p:cNvPr id="7" name="Table 2">
            <a:extLst>
              <a:ext uri="{FF2B5EF4-FFF2-40B4-BE49-F238E27FC236}">
                <a16:creationId xmlns:a16="http://schemas.microsoft.com/office/drawing/2014/main" id="{50E2D194-BA6B-422E-A669-7A0C16AE8665}"/>
              </a:ext>
            </a:extLst>
          </p:cNvPr>
          <p:cNvGraphicFramePr>
            <a:graphicFrameLocks noGrp="1"/>
          </p:cNvGraphicFramePr>
          <p:nvPr>
            <p:extLst>
              <p:ext uri="{D42A27DB-BD31-4B8C-83A1-F6EECF244321}">
                <p14:modId xmlns:p14="http://schemas.microsoft.com/office/powerpoint/2010/main" val="22597365"/>
              </p:ext>
            </p:extLst>
          </p:nvPr>
        </p:nvGraphicFramePr>
        <p:xfrm>
          <a:off x="188976" y="1388578"/>
          <a:ext cx="11814048" cy="3814402"/>
        </p:xfrm>
        <a:graphic>
          <a:graphicData uri="http://schemas.openxmlformats.org/drawingml/2006/table">
            <a:tbl>
              <a:tblPr rtl="1" firstRow="1" bandRow="1">
                <a:tableStyleId>{93296810-A885-4BE3-A3E7-6D5BEEA58F35}</a:tableStyleId>
              </a:tblPr>
              <a:tblGrid>
                <a:gridCol w="3938016">
                  <a:extLst>
                    <a:ext uri="{9D8B030D-6E8A-4147-A177-3AD203B41FA5}">
                      <a16:colId xmlns:a16="http://schemas.microsoft.com/office/drawing/2014/main" val="20000"/>
                    </a:ext>
                  </a:extLst>
                </a:gridCol>
                <a:gridCol w="3938016">
                  <a:extLst>
                    <a:ext uri="{9D8B030D-6E8A-4147-A177-3AD203B41FA5}">
                      <a16:colId xmlns:a16="http://schemas.microsoft.com/office/drawing/2014/main" val="20001"/>
                    </a:ext>
                  </a:extLst>
                </a:gridCol>
                <a:gridCol w="3938016">
                  <a:extLst>
                    <a:ext uri="{9D8B030D-6E8A-4147-A177-3AD203B41FA5}">
                      <a16:colId xmlns:a16="http://schemas.microsoft.com/office/drawing/2014/main" val="20002"/>
                    </a:ext>
                  </a:extLst>
                </a:gridCol>
              </a:tblGrid>
              <a:tr h="744639">
                <a:tc>
                  <a:txBody>
                    <a:bodyPr/>
                    <a:lstStyle/>
                    <a:p>
                      <a:pPr algn="ctr" rtl="1"/>
                      <a:r>
                        <a:rPr lang="ar-SA" sz="2400" dirty="0">
                          <a:solidFill>
                            <a:schemeClr val="bg1"/>
                          </a:solidFill>
                        </a:rPr>
                        <a:t>ماذا</a:t>
                      </a:r>
                      <a:r>
                        <a:rPr lang="ar-SA" sz="2400" baseline="0" dirty="0">
                          <a:solidFill>
                            <a:schemeClr val="bg1"/>
                          </a:solidFill>
                        </a:rPr>
                        <a:t> تعرفي عن الحديث وحسن الاستماع </a:t>
                      </a:r>
                      <a:endParaRPr lang="ar-SA" sz="2400" dirty="0">
                        <a:solidFill>
                          <a:schemeClr val="bg1"/>
                        </a:solidFill>
                      </a:endParaRPr>
                    </a:p>
                  </a:txBody>
                  <a:tcPr>
                    <a:solidFill>
                      <a:schemeClr val="accent3">
                        <a:lumMod val="75000"/>
                      </a:schemeClr>
                    </a:solidFill>
                  </a:tcPr>
                </a:tc>
                <a:tc>
                  <a:txBody>
                    <a:bodyPr/>
                    <a:lstStyle/>
                    <a:p>
                      <a:pPr algn="ctr" rtl="1"/>
                      <a:r>
                        <a:rPr lang="ar-SA" sz="2400" dirty="0">
                          <a:solidFill>
                            <a:schemeClr val="bg1"/>
                          </a:solidFill>
                        </a:rPr>
                        <a:t>ماذا تريدي ان تتعلمي عن الحديث وحسن الاستماع </a:t>
                      </a:r>
                    </a:p>
                  </a:txBody>
                  <a:tcPr>
                    <a:solidFill>
                      <a:schemeClr val="accent3">
                        <a:lumMod val="75000"/>
                      </a:schemeClr>
                    </a:solidFill>
                  </a:tcPr>
                </a:tc>
                <a:tc>
                  <a:txBody>
                    <a:bodyPr/>
                    <a:lstStyle/>
                    <a:p>
                      <a:pPr algn="ctr" rtl="1"/>
                      <a:r>
                        <a:rPr lang="ar-SA" sz="2400" dirty="0">
                          <a:solidFill>
                            <a:schemeClr val="tx1"/>
                          </a:solidFill>
                        </a:rPr>
                        <a:t> </a:t>
                      </a:r>
                      <a:r>
                        <a:rPr lang="ar-SA" sz="2400" dirty="0">
                          <a:solidFill>
                            <a:schemeClr val="bg1"/>
                          </a:solidFill>
                        </a:rPr>
                        <a:t>ماذا تعلمتِ من درسنا لليوم </a:t>
                      </a:r>
                    </a:p>
                    <a:p>
                      <a:pPr algn="ctr" rtl="1"/>
                      <a:endParaRPr lang="ar-SA" sz="2400" dirty="0"/>
                    </a:p>
                  </a:txBody>
                  <a:tcPr>
                    <a:solidFill>
                      <a:schemeClr val="accent3">
                        <a:lumMod val="75000"/>
                      </a:schemeClr>
                    </a:solidFill>
                  </a:tcPr>
                </a:tc>
                <a:extLst>
                  <a:ext uri="{0D108BD9-81ED-4DB2-BD59-A6C34878D82A}">
                    <a16:rowId xmlns:a16="http://schemas.microsoft.com/office/drawing/2014/main" val="10000"/>
                  </a:ext>
                </a:extLst>
              </a:tr>
              <a:tr h="2991442">
                <a:tc>
                  <a:txBody>
                    <a:bodyPr/>
                    <a:lstStyle/>
                    <a:p>
                      <a:pPr algn="ctr" rtl="1"/>
                      <a:endParaRPr lang="ar-SA" sz="2400" dirty="0"/>
                    </a:p>
                  </a:txBody>
                  <a:tcPr/>
                </a:tc>
                <a:tc>
                  <a:txBody>
                    <a:bodyPr/>
                    <a:lstStyle/>
                    <a:p>
                      <a:pPr algn="ctr" rtl="1"/>
                      <a:endParaRPr lang="en-US" sz="2400" dirty="0"/>
                    </a:p>
                    <a:p>
                      <a:pPr algn="ctr" rtl="1"/>
                      <a:endParaRPr lang="en-US" sz="2400" dirty="0"/>
                    </a:p>
                    <a:p>
                      <a:pPr algn="ctr" rtl="1"/>
                      <a:endParaRPr lang="en-US" sz="2400" dirty="0"/>
                    </a:p>
                    <a:p>
                      <a:pPr algn="ctr" rtl="1"/>
                      <a:endParaRPr lang="en-US" sz="2400" dirty="0"/>
                    </a:p>
                    <a:p>
                      <a:pPr algn="ctr" rtl="1"/>
                      <a:endParaRPr lang="en-US" sz="2400" dirty="0"/>
                    </a:p>
                    <a:p>
                      <a:pPr algn="ctr" rtl="1"/>
                      <a:endParaRPr lang="en-US" sz="2400" dirty="0"/>
                    </a:p>
                    <a:p>
                      <a:pPr algn="ctr" rtl="1"/>
                      <a:endParaRPr lang="en-US" sz="2400" dirty="0"/>
                    </a:p>
                  </a:txBody>
                  <a:tcPr/>
                </a:tc>
                <a:tc>
                  <a:txBody>
                    <a:bodyPr/>
                    <a:lstStyle/>
                    <a:p>
                      <a:pPr algn="ctr" rtl="1"/>
                      <a:endParaRPr lang="ar-SA" sz="2400" dirty="0"/>
                    </a:p>
                  </a:txBody>
                  <a:tcPr/>
                </a:tc>
                <a:extLst>
                  <a:ext uri="{0D108BD9-81ED-4DB2-BD59-A6C34878D82A}">
                    <a16:rowId xmlns:a16="http://schemas.microsoft.com/office/drawing/2014/main" val="10001"/>
                  </a:ext>
                </a:extLst>
              </a:tr>
            </a:tbl>
          </a:graphicData>
        </a:graphic>
      </p:graphicFrame>
      <p:sp>
        <p:nvSpPr>
          <p:cNvPr id="8" name="عنوان 1">
            <a:extLst>
              <a:ext uri="{FF2B5EF4-FFF2-40B4-BE49-F238E27FC236}">
                <a16:creationId xmlns:a16="http://schemas.microsoft.com/office/drawing/2014/main" id="{D2AA3F3B-98EA-4216-BDD7-0E9D90C08650}"/>
              </a:ext>
            </a:extLst>
          </p:cNvPr>
          <p:cNvSpPr txBox="1">
            <a:spLocks/>
          </p:cNvSpPr>
          <p:nvPr/>
        </p:nvSpPr>
        <p:spPr>
          <a:xfrm>
            <a:off x="1407" y="63033"/>
            <a:ext cx="8825659" cy="1325545"/>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SA" sz="3600" b="1" dirty="0">
                <a:solidFill>
                  <a:srgbClr val="FF0000"/>
                </a:solidFill>
                <a:cs typeface="Akhbar MT" pitchFamily="2" charset="-78"/>
              </a:rPr>
              <a:t>    </a:t>
            </a:r>
          </a:p>
        </p:txBody>
      </p:sp>
      <p:sp>
        <p:nvSpPr>
          <p:cNvPr id="9" name="مستطيل 8">
            <a:extLst>
              <a:ext uri="{FF2B5EF4-FFF2-40B4-BE49-F238E27FC236}">
                <a16:creationId xmlns:a16="http://schemas.microsoft.com/office/drawing/2014/main" id="{67782CF7-2774-4519-B25C-B852983BB88F}"/>
              </a:ext>
            </a:extLst>
          </p:cNvPr>
          <p:cNvSpPr/>
          <p:nvPr/>
        </p:nvSpPr>
        <p:spPr>
          <a:xfrm rot="20599564">
            <a:off x="327113" y="114191"/>
            <a:ext cx="1165609" cy="113369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solidFill>
                <a:prstClr val="white"/>
              </a:solidFill>
            </a:endParaRPr>
          </a:p>
        </p:txBody>
      </p:sp>
      <p:sp>
        <p:nvSpPr>
          <p:cNvPr id="10" name="مستطيل 9"/>
          <p:cNvSpPr/>
          <p:nvPr/>
        </p:nvSpPr>
        <p:spPr>
          <a:xfrm>
            <a:off x="3197265" y="184379"/>
            <a:ext cx="4684296" cy="923330"/>
          </a:xfrm>
          <a:prstGeom prst="rect">
            <a:avLst/>
          </a:prstGeom>
          <a:noFill/>
        </p:spPr>
        <p:txBody>
          <a:bodyPr wrap="none" lIns="91440" tIns="45720" rIns="91440" bIns="45720">
            <a:spAutoFit/>
          </a:bodyPr>
          <a:lstStyle/>
          <a:p>
            <a:pPr algn="ctr"/>
            <a:r>
              <a:rPr lang="ar-SA" sz="5400" b="0" cap="none" spc="0" dirty="0">
                <a:ln w="0"/>
                <a:solidFill>
                  <a:srgbClr val="7030A0"/>
                </a:solidFill>
                <a:effectLst>
                  <a:reflection blurRad="6350" stA="53000" endA="300" endPos="35500" dir="5400000" sy="-90000" algn="bl" rotWithShape="0"/>
                </a:effectLst>
              </a:rPr>
              <a:t>جدول التعلم التعاوني</a:t>
            </a:r>
          </a:p>
        </p:txBody>
      </p:sp>
    </p:spTree>
    <p:extLst>
      <p:ext uri="{BB962C8B-B14F-4D97-AF65-F5344CB8AC3E}">
        <p14:creationId xmlns:p14="http://schemas.microsoft.com/office/powerpoint/2010/main" val="124387117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tars\Desktop\مجلد جديد ‫‬\3D-1\1600x1200_waael_com%2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7418" y="625202"/>
            <a:ext cx="4523351" cy="572769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مستطيل 2"/>
          <p:cNvSpPr/>
          <p:nvPr/>
        </p:nvSpPr>
        <p:spPr>
          <a:xfrm flipH="1">
            <a:off x="1323473" y="1284349"/>
            <a:ext cx="7042484" cy="415498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base">
              <a:spcBef>
                <a:spcPct val="0"/>
              </a:spcBef>
              <a:spcAft>
                <a:spcPct val="0"/>
              </a:spcAft>
              <a:defRPr/>
            </a:pPr>
            <a:r>
              <a:rPr lang="ar-SA" sz="6600" b="1" dirty="0">
                <a:ln w="1905"/>
                <a:solidFill>
                  <a:schemeClr val="accent3">
                    <a:lumMod val="50000"/>
                  </a:schemeClr>
                </a:solidFill>
                <a:effectLst>
                  <a:innerShdw blurRad="69850" dist="43180" dir="5400000">
                    <a:srgbClr val="000000">
                      <a:alpha val="65000"/>
                    </a:srgbClr>
                  </a:innerShdw>
                </a:effectLst>
                <a:latin typeface="Arabic Typesetting" panose="03020402040406030203" pitchFamily="66" charset="-78"/>
                <a:cs typeface="Arabic Typesetting" panose="03020402040406030203" pitchFamily="66" charset="-78"/>
              </a:rPr>
              <a:t>عزيزتي افتحي الكتاب ودوني التاريخ ومن خلال قراءة الدرس قراءة صامته ماذا تريد ان تعرف على نطاق الدرس ودونيها في المنظم الذي امامك </a:t>
            </a:r>
          </a:p>
        </p:txBody>
      </p:sp>
      <p:sp>
        <p:nvSpPr>
          <p:cNvPr id="4" name="مستطيل 3"/>
          <p:cNvSpPr/>
          <p:nvPr/>
        </p:nvSpPr>
        <p:spPr>
          <a:xfrm>
            <a:off x="9561096" y="2535634"/>
            <a:ext cx="1300480" cy="954107"/>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spcBef>
                <a:spcPct val="0"/>
              </a:spcBef>
              <a:spcAft>
                <a:spcPct val="0"/>
              </a:spcAft>
              <a:defRPr/>
            </a:pPr>
            <a:r>
              <a:rPr lang="ar-SA" sz="2800" b="1" spc="50" dirty="0">
                <a:ln w="11430"/>
                <a:solidFill>
                  <a:srgbClr val="CC0099"/>
                </a:solidFill>
                <a:effectLst>
                  <a:outerShdw blurRad="76200" dist="50800" dir="5400000" algn="tl" rotWithShape="0">
                    <a:srgbClr val="000000">
                      <a:alpha val="65000"/>
                    </a:srgbClr>
                  </a:outerShdw>
                </a:effectLst>
              </a:rPr>
              <a:t>ماذا اريد ان اعرف </a:t>
            </a:r>
          </a:p>
        </p:txBody>
      </p:sp>
      <p:sp>
        <p:nvSpPr>
          <p:cNvPr id="9" name="مستطيل 8"/>
          <p:cNvSpPr/>
          <p:nvPr/>
        </p:nvSpPr>
        <p:spPr>
          <a:xfrm>
            <a:off x="3246451" y="206363"/>
            <a:ext cx="4572000" cy="523875"/>
          </a:xfrm>
          <a:prstGeom prst="rect">
            <a:avLst/>
          </a:prstGeom>
        </p:spPr>
        <p:txBody>
          <a:bodyPr>
            <a:spAutoFit/>
          </a:bodyPr>
          <a:lstStyle/>
          <a:p>
            <a:pPr fontAlgn="base">
              <a:spcBef>
                <a:spcPct val="0"/>
              </a:spcBef>
              <a:spcAft>
                <a:spcPct val="0"/>
              </a:spcAft>
              <a:defRPr/>
            </a:pPr>
            <a:r>
              <a:rPr lang="ar-SA" sz="2800" dirty="0">
                <a:solidFill>
                  <a:prstClr val="black"/>
                </a:solidFill>
                <a:cs typeface="mohammad bold art 1" pitchFamily="2" charset="-78"/>
              </a:rPr>
              <a:t> </a:t>
            </a:r>
            <a:endParaRPr lang="en-US" sz="2800" b="1" dirty="0">
              <a:solidFill>
                <a:srgbClr val="1F497D">
                  <a:lumMod val="75000"/>
                </a:srgbClr>
              </a:solidFill>
              <a:cs typeface="Arial" panose="020B0604020202020204" pitchFamily="34" charset="0"/>
            </a:endParaRPr>
          </a:p>
        </p:txBody>
      </p:sp>
      <p:sp>
        <p:nvSpPr>
          <p:cNvPr id="12" name="مستطيل 11"/>
          <p:cNvSpPr/>
          <p:nvPr/>
        </p:nvSpPr>
        <p:spPr>
          <a:xfrm>
            <a:off x="4952101" y="1"/>
            <a:ext cx="7073257" cy="584775"/>
          </a:xfrm>
          <a:prstGeom prst="rect">
            <a:avLst/>
          </a:prstGeom>
          <a:noFill/>
        </p:spPr>
        <p:txBody>
          <a:bodyPr>
            <a:spAutoFit/>
          </a:bodyPr>
          <a:lstStyle/>
          <a:p>
            <a:pPr algn="ctr" fontAlgn="base">
              <a:spcBef>
                <a:spcPct val="0"/>
              </a:spcBef>
              <a:spcAft>
                <a:spcPct val="0"/>
              </a:spcAft>
              <a:defRPr/>
            </a:pPr>
            <a:r>
              <a:rPr lang="ar-SA" sz="32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rPr>
              <a:t> </a:t>
            </a:r>
            <a:endParaRPr lang="ar-SA" sz="54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endParaRPr>
          </a:p>
        </p:txBody>
      </p:sp>
      <p:sp>
        <p:nvSpPr>
          <p:cNvPr id="14" name="مستطيل 13"/>
          <p:cNvSpPr/>
          <p:nvPr/>
        </p:nvSpPr>
        <p:spPr>
          <a:xfrm>
            <a:off x="7810513" y="397537"/>
            <a:ext cx="2750111" cy="400110"/>
          </a:xfrm>
          <a:prstGeom prst="rect">
            <a:avLst/>
          </a:prstGeom>
          <a:noFill/>
        </p:spPr>
        <p:txBody>
          <a:bodyPr>
            <a:spAutoFit/>
          </a:bodyPr>
          <a:lstStyle/>
          <a:p>
            <a:pPr fontAlgn="base">
              <a:spcBef>
                <a:spcPct val="0"/>
              </a:spcBef>
              <a:spcAft>
                <a:spcPct val="0"/>
              </a:spcAft>
              <a:defRPr/>
            </a:pPr>
            <a:r>
              <a:rPr lang="ar-SA" sz="2000" b="1" dirty="0">
                <a:ln w="10541" cmpd="sng">
                  <a:solidFill>
                    <a:srgbClr val="7D7D7D">
                      <a:tint val="100000"/>
                      <a:shade val="100000"/>
                      <a:satMod val="110000"/>
                    </a:srgbClr>
                  </a:solidFill>
                  <a:prstDash val="solid"/>
                </a:ln>
                <a:solidFill>
                  <a:prstClr val="black"/>
                </a:solidFill>
              </a:rPr>
              <a:t> </a:t>
            </a:r>
          </a:p>
        </p:txBody>
      </p:sp>
      <p:sp>
        <p:nvSpPr>
          <p:cNvPr id="18" name="مستطيل 17"/>
          <p:cNvSpPr/>
          <p:nvPr/>
        </p:nvSpPr>
        <p:spPr>
          <a:xfrm>
            <a:off x="8326194" y="44624"/>
            <a:ext cx="255198" cy="400110"/>
          </a:xfrm>
          <a:prstGeom prst="rect">
            <a:avLst/>
          </a:prstGeom>
          <a:noFill/>
        </p:spPr>
        <p:txBody>
          <a:bodyPr wrap="none">
            <a:spAutoFit/>
          </a:bodyPr>
          <a:lstStyle/>
          <a:p>
            <a:pPr algn="ctr" fontAlgn="base">
              <a:spcBef>
                <a:spcPct val="0"/>
              </a:spcBef>
              <a:spcAft>
                <a:spcPct val="0"/>
              </a:spcAft>
              <a:defRPr/>
            </a:pPr>
            <a:r>
              <a:rPr lang="ar-SA" sz="2000" dirty="0">
                <a:ln w="10541" cmpd="sng">
                  <a:solidFill>
                    <a:srgbClr val="7D7D7D">
                      <a:tint val="100000"/>
                      <a:shade val="100000"/>
                      <a:satMod val="110000"/>
                    </a:srgbClr>
                  </a:solidFill>
                  <a:prstDash val="solid"/>
                </a:ln>
                <a:solidFill>
                  <a:prstClr val="black"/>
                </a:solidFill>
              </a:rPr>
              <a:t> </a:t>
            </a:r>
          </a:p>
        </p:txBody>
      </p:sp>
    </p:spTree>
    <p:extLst>
      <p:ext uri="{BB962C8B-B14F-4D97-AF65-F5344CB8AC3E}">
        <p14:creationId xmlns:p14="http://schemas.microsoft.com/office/powerpoint/2010/main" val="1677653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ÙØªÙØ¬Ø© Ø¨Ø­Ø« Ø§ÙØµÙØ± Ø¹Ù Ø§ÙÙÙØ§Ù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1390" y="612042"/>
            <a:ext cx="10146632" cy="2668568"/>
          </a:xfrm>
          <a:prstGeom prst="rect">
            <a:avLst/>
          </a:prstGeom>
          <a:noFill/>
          <a:extLst>
            <a:ext uri="{909E8E84-426E-40DD-AFC4-6F175D3DCCD1}">
              <a14:hiddenFill xmlns:a14="http://schemas.microsoft.com/office/drawing/2010/main">
                <a:solidFill>
                  <a:srgbClr val="FFFFFF"/>
                </a:solidFill>
              </a14:hiddenFill>
            </a:ext>
          </a:extLst>
        </p:spPr>
      </p:pic>
      <p:sp>
        <p:nvSpPr>
          <p:cNvPr id="2" name="عنصر نائب للتذييل 1"/>
          <p:cNvSpPr>
            <a:spLocks noGrp="1"/>
          </p:cNvSpPr>
          <p:nvPr>
            <p:ph type="ftr" sz="quarter" idx="11"/>
          </p:nvPr>
        </p:nvSpPr>
        <p:spPr/>
        <p:txBody>
          <a:bodyPr/>
          <a:lstStyle/>
          <a:p>
            <a:r>
              <a:rPr lang="ar-SA">
                <a:solidFill>
                  <a:prstClr val="black">
                    <a:tint val="75000"/>
                  </a:prstClr>
                </a:solidFill>
              </a:rPr>
              <a:t>اعداد المعلمة / رحاب الفايز</a:t>
            </a:r>
            <a:endParaRPr lang="ar-SA" dirty="0">
              <a:solidFill>
                <a:prstClr val="black">
                  <a:tint val="75000"/>
                </a:prstClr>
              </a:solidFill>
            </a:endParaRPr>
          </a:p>
        </p:txBody>
      </p:sp>
      <p:sp>
        <p:nvSpPr>
          <p:cNvPr id="3" name="مستطيل 2"/>
          <p:cNvSpPr/>
          <p:nvPr/>
        </p:nvSpPr>
        <p:spPr>
          <a:xfrm>
            <a:off x="1251286" y="3396182"/>
            <a:ext cx="10182762" cy="193899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ar-SA" sz="2800" u="sng" dirty="0">
                <a:solidFill>
                  <a:srgbClr val="7030A0"/>
                </a:solidFill>
                <a:latin typeface="DroidArabicKufi-Regular"/>
              </a:rPr>
              <a:t>مفهوم الحديث</a:t>
            </a:r>
          </a:p>
          <a:p>
            <a:pPr algn="ctr"/>
            <a:r>
              <a:rPr lang="ar-SA" sz="2800" dirty="0">
                <a:solidFill>
                  <a:srgbClr val="7030A0"/>
                </a:solidFill>
                <a:latin typeface="DroidArabicKufi-Regular"/>
              </a:rPr>
              <a:t>هي وسيلة التواصل الأساسية بين البشر والتواصل الشفوي من أكثر التواصل انتشارا واستخداما بين الناس </a:t>
            </a:r>
            <a:br>
              <a:rPr lang="ar-SA" dirty="0"/>
            </a:br>
            <a:br>
              <a:rPr lang="ar-SA" dirty="0"/>
            </a:br>
            <a:endParaRPr lang="ar-SA" dirty="0"/>
          </a:p>
        </p:txBody>
      </p:sp>
      <p:sp>
        <p:nvSpPr>
          <p:cNvPr id="5" name="مستطيل 4"/>
          <p:cNvSpPr/>
          <p:nvPr/>
        </p:nvSpPr>
        <p:spPr>
          <a:xfrm>
            <a:off x="5847038" y="-136812"/>
            <a:ext cx="1733167" cy="923330"/>
          </a:xfrm>
          <a:prstGeom prst="rect">
            <a:avLst/>
          </a:prstGeom>
          <a:noFill/>
        </p:spPr>
        <p:txBody>
          <a:bodyPr wrap="none" lIns="91440" tIns="45720" rIns="91440" bIns="45720">
            <a:spAutoFit/>
          </a:bodyPr>
          <a:lstStyle/>
          <a:p>
            <a:pPr algn="ctr"/>
            <a:r>
              <a:rPr lang="ar-SA" sz="5400" b="0" cap="none" spc="0" dirty="0">
                <a:ln w="0"/>
                <a:solidFill>
                  <a:srgbClr val="0070C0"/>
                </a:solidFill>
                <a:effectLst>
                  <a:reflection blurRad="6350" stA="53000" endA="300" endPos="35500" dir="5400000" sy="-90000" algn="bl" rotWithShape="0"/>
                </a:effectLst>
              </a:rPr>
              <a:t>الحديث</a:t>
            </a:r>
          </a:p>
        </p:txBody>
      </p:sp>
      <p:sp>
        <p:nvSpPr>
          <p:cNvPr id="6" name="مستطيل 5"/>
          <p:cNvSpPr/>
          <p:nvPr/>
        </p:nvSpPr>
        <p:spPr>
          <a:xfrm>
            <a:off x="721895" y="5421778"/>
            <a:ext cx="10804358" cy="1200329"/>
          </a:xfrm>
          <a:prstGeom prst="rect">
            <a:avLst/>
          </a:prstGeom>
        </p:spPr>
        <p:style>
          <a:lnRef idx="2">
            <a:schemeClr val="accent4"/>
          </a:lnRef>
          <a:fillRef idx="1">
            <a:schemeClr val="lt1"/>
          </a:fillRef>
          <a:effectRef idx="0">
            <a:schemeClr val="accent4"/>
          </a:effectRef>
          <a:fontRef idx="minor">
            <a:schemeClr val="dk1"/>
          </a:fontRef>
        </p:style>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3600" b="1" u="sng" cap="none" spc="0" dirty="0">
                <a:ln/>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مرادف كلمة الحديث</a:t>
            </a:r>
          </a:p>
          <a:p>
            <a:pPr algn="ctr"/>
            <a:r>
              <a:rPr lang="ar-SA" sz="3600" b="1" cap="none" spc="0" dirty="0">
                <a:ln/>
                <a:solidFill>
                  <a:schemeClr val="accent4"/>
                </a:solidFill>
                <a:effectLst/>
                <a:latin typeface="Arial Unicode MS" panose="020B0604020202020204" pitchFamily="34" charset="-128"/>
                <a:ea typeface="Arial Unicode MS" panose="020B0604020202020204" pitchFamily="34" charset="-128"/>
                <a:cs typeface="Arial Unicode MS" panose="020B0604020202020204" pitchFamily="34" charset="-128"/>
              </a:rPr>
              <a:t>  الكلام ،المتحدث ،المحادثة ،مناقشة</a:t>
            </a:r>
          </a:p>
        </p:txBody>
      </p:sp>
    </p:spTree>
    <p:extLst>
      <p:ext uri="{BB962C8B-B14F-4D97-AF65-F5344CB8AC3E}">
        <p14:creationId xmlns:p14="http://schemas.microsoft.com/office/powerpoint/2010/main" val="4197220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524001" y="2565400"/>
            <a:ext cx="9001125" cy="3600450"/>
          </a:xfrm>
        </p:spPr>
        <p:txBody>
          <a:bodyPr/>
          <a:lstStyle/>
          <a:p>
            <a:pPr eaLnBrk="1" hangingPunct="1">
              <a:buFontTx/>
              <a:buNone/>
            </a:pPr>
            <a:r>
              <a:rPr lang="ar-SA" sz="4800" b="1">
                <a:solidFill>
                  <a:srgbClr val="FF0000"/>
                </a:solidFill>
              </a:rPr>
              <a:t>الاتصال ببساطة هو: </a:t>
            </a:r>
            <a:r>
              <a:rPr lang="ar-SA" sz="4800" b="1"/>
              <a:t>عملية نقل أو توصيل </a:t>
            </a:r>
            <a:r>
              <a:rPr lang="ar-SA" sz="4800" b="1">
                <a:solidFill>
                  <a:srgbClr val="00B050"/>
                </a:solidFill>
              </a:rPr>
              <a:t>فكرة </a:t>
            </a:r>
            <a:r>
              <a:rPr lang="ar-SA" sz="4800" b="1"/>
              <a:t>, أو </a:t>
            </a:r>
            <a:r>
              <a:rPr lang="ar-SA" sz="4800" b="1">
                <a:solidFill>
                  <a:srgbClr val="0070C0"/>
                </a:solidFill>
              </a:rPr>
              <a:t>مفهوم</a:t>
            </a:r>
            <a:r>
              <a:rPr lang="ar-SA" sz="4800" b="1"/>
              <a:t> ’ أو </a:t>
            </a:r>
            <a:r>
              <a:rPr lang="ar-SA" sz="4800" b="1">
                <a:solidFill>
                  <a:srgbClr val="7030A0"/>
                </a:solidFill>
              </a:rPr>
              <a:t>إحساس </a:t>
            </a:r>
            <a:r>
              <a:rPr lang="ar-SA" sz="4800" b="1"/>
              <a:t>, أو </a:t>
            </a:r>
            <a:r>
              <a:rPr lang="ar-SA" sz="4800" b="1">
                <a:solidFill>
                  <a:srgbClr val="C00000"/>
                </a:solidFill>
              </a:rPr>
              <a:t>مهارة </a:t>
            </a:r>
            <a:r>
              <a:rPr lang="ar-SA" sz="4800" b="1"/>
              <a:t>من شخص إلى شخص آخر .</a:t>
            </a:r>
          </a:p>
          <a:p>
            <a:pPr eaLnBrk="1" hangingPunct="1">
              <a:buFontTx/>
              <a:buNone/>
            </a:pPr>
            <a:endParaRPr lang="ar-SA" sz="3600" b="1"/>
          </a:p>
        </p:txBody>
      </p:sp>
      <p:sp>
        <p:nvSpPr>
          <p:cNvPr id="10245" name="WordArt 5"/>
          <p:cNvSpPr>
            <a:spLocks noChangeArrowheads="1" noChangeShapeType="1" noTextEdit="1"/>
          </p:cNvSpPr>
          <p:nvPr/>
        </p:nvSpPr>
        <p:spPr bwMode="auto">
          <a:xfrm>
            <a:off x="4008439" y="476250"/>
            <a:ext cx="4059237" cy="1727200"/>
          </a:xfrm>
          <a:prstGeom prst="rect">
            <a:avLst/>
          </a:prstGeom>
        </p:spPr>
        <p:txBody>
          <a:bodyPr wrap="none" fromWordArt="1">
            <a:prstTxWarp prst="textCanUp">
              <a:avLst>
                <a:gd name="adj" fmla="val 85713"/>
              </a:avLst>
            </a:prstTxWarp>
          </a:bodyPr>
          <a:lstStyle/>
          <a:p>
            <a:pPr algn="ctr" fontAlgn="base">
              <a:spcBef>
                <a:spcPct val="0"/>
              </a:spcBef>
              <a:spcAft>
                <a:spcPct val="0"/>
              </a:spcAft>
            </a:pPr>
            <a:r>
              <a:rPr lang="ar-SA" sz="3600" b="1" kern="10" dirty="0">
                <a:ln w="9525">
                  <a:solidFill>
                    <a:srgbClr val="666633"/>
                  </a:solidFill>
                  <a:round/>
                  <a:headEnd/>
                  <a:tailEnd/>
                </a:ln>
                <a:solidFill>
                  <a:srgbClr val="FFFF00"/>
                </a:solidFill>
                <a:latin typeface="Aldhabi" panose="01000000000000000000" pitchFamily="2" charset="-78"/>
                <a:ea typeface="+mn-cs"/>
                <a:cs typeface="Aldhabi" panose="01000000000000000000" pitchFamily="2" charset="-78"/>
              </a:rPr>
              <a:t>مفهوم الاتصال </a:t>
            </a:r>
          </a:p>
        </p:txBody>
      </p:sp>
    </p:spTree>
    <p:extLst>
      <p:ext uri="{BB962C8B-B14F-4D97-AF65-F5344CB8AC3E}">
        <p14:creationId xmlns:p14="http://schemas.microsoft.com/office/powerpoint/2010/main" val="3171754082"/>
      </p:ext>
    </p:extLst>
  </p:cSld>
  <p:clrMapOvr>
    <a:masterClrMapping/>
  </p:clrMapOvr>
  <p:transition>
    <p:sndAc>
      <p:stSnd>
        <p:snd r:embed="rId2" name="hammer.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p:cTn id="7" dur="1000" fill="hold"/>
                                        <p:tgtEl>
                                          <p:spTgt spid="10245"/>
                                        </p:tgtEl>
                                        <p:attrNameLst>
                                          <p:attrName>ppt_x</p:attrName>
                                        </p:attrNameLst>
                                      </p:cBhvr>
                                      <p:tavLst>
                                        <p:tav tm="0">
                                          <p:val>
                                            <p:strVal val="#ppt_x-.2"/>
                                          </p:val>
                                        </p:tav>
                                        <p:tav tm="100000">
                                          <p:val>
                                            <p:strVal val="#ppt_x"/>
                                          </p:val>
                                        </p:tav>
                                      </p:tavLst>
                                    </p:anim>
                                    <p:anim calcmode="lin" valueType="num">
                                      <p:cBhvr>
                                        <p:cTn id="8" dur="1000" fill="hold"/>
                                        <p:tgtEl>
                                          <p:spTgt spid="10245"/>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6" presetClass="entr" presetSubtype="0" fill="hold" nodeType="clickEffect">
                                  <p:stCondLst>
                                    <p:cond delay="0"/>
                                  </p:stCondLst>
                                  <p:iterate type="lt">
                                    <p:tmPct val="10000"/>
                                  </p:iterate>
                                  <p:childTnLst>
                                    <p:set>
                                      <p:cBhvr>
                                        <p:cTn id="13" dur="1" fill="hold">
                                          <p:stCondLst>
                                            <p:cond delay="0"/>
                                          </p:stCondLst>
                                        </p:cTn>
                                        <p:tgtEl>
                                          <p:spTgt spid="10243">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10243">
                                            <p:txEl>
                                              <p:pRg st="0" end="0"/>
                                            </p:txEl>
                                          </p:spTgt>
                                        </p:tgtEl>
                                        <p:attrNameLst>
                                          <p:attrName>ppt_w</p:attrName>
                                        </p:attrNameLst>
                                      </p:cBhvr>
                                    </p:anim>
                                    <p:anim by="(#ppt_w*0.50)" calcmode="lin" valueType="num">
                                      <p:cBhvr>
                                        <p:cTn id="15" dur="500" decel="50000" autoRev="1" fill="hold">
                                          <p:stCondLst>
                                            <p:cond delay="0"/>
                                          </p:stCondLst>
                                        </p:cTn>
                                        <p:tgtEl>
                                          <p:spTgt spid="10243">
                                            <p:txEl>
                                              <p:pRg st="0" end="0"/>
                                            </p:txEl>
                                          </p:spTgt>
                                        </p:tgtEl>
                                        <p:attrNameLst>
                                          <p:attrName>ppt_x</p:attrName>
                                        </p:attrNameLst>
                                      </p:cBhvr>
                                    </p:anim>
                                    <p:anim from="(-#ppt_h/2)" to="(#ppt_y)" calcmode="lin" valueType="num">
                                      <p:cBhvr>
                                        <p:cTn id="16" dur="1000" fill="hold">
                                          <p:stCondLst>
                                            <p:cond delay="0"/>
                                          </p:stCondLst>
                                        </p:cTn>
                                        <p:tgtEl>
                                          <p:spTgt spid="10243">
                                            <p:txEl>
                                              <p:pRg st="0" end="0"/>
                                            </p:txEl>
                                          </p:spTgt>
                                        </p:tgtEl>
                                        <p:attrNameLst>
                                          <p:attrName>ppt_y</p:attrName>
                                        </p:attrNameLst>
                                      </p:cBhvr>
                                    </p:anim>
                                    <p:animRot by="21600000">
                                      <p:cBhvr>
                                        <p:cTn id="17" dur="1000" fill="hold">
                                          <p:stCondLst>
                                            <p:cond delay="0"/>
                                          </p:stCondLst>
                                        </p:cTn>
                                        <p:tgtEl>
                                          <p:spTgt spid="1024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مستطيل 1"/>
          <p:cNvSpPr>
            <a:spLocks noChangeArrowheads="1"/>
          </p:cNvSpPr>
          <p:nvPr/>
        </p:nvSpPr>
        <p:spPr bwMode="auto">
          <a:xfrm>
            <a:off x="1090862" y="424659"/>
            <a:ext cx="1032309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ajalla UI"/>
                <a:cs typeface="Majalla UI"/>
              </a:defRPr>
            </a:lvl1pPr>
            <a:lvl2pPr marL="742950" indent="-285750" eaLnBrk="0" hangingPunct="0">
              <a:defRPr>
                <a:solidFill>
                  <a:schemeClr val="tx1"/>
                </a:solidFill>
                <a:latin typeface="Arial" panose="020B0604020202020204" pitchFamily="34" charset="0"/>
                <a:ea typeface="Majalla UI"/>
                <a:cs typeface="Majalla UI"/>
              </a:defRPr>
            </a:lvl2pPr>
            <a:lvl3pPr marL="1143000" indent="-228600" eaLnBrk="0" hangingPunct="0">
              <a:defRPr>
                <a:solidFill>
                  <a:schemeClr val="tx1"/>
                </a:solidFill>
                <a:latin typeface="Arial" panose="020B0604020202020204" pitchFamily="34" charset="0"/>
                <a:ea typeface="Majalla UI"/>
                <a:cs typeface="Majalla UI"/>
              </a:defRPr>
            </a:lvl3pPr>
            <a:lvl4pPr marL="1600200" indent="-228600" eaLnBrk="0" hangingPunct="0">
              <a:defRPr>
                <a:solidFill>
                  <a:schemeClr val="tx1"/>
                </a:solidFill>
                <a:latin typeface="Arial" panose="020B0604020202020204" pitchFamily="34" charset="0"/>
                <a:ea typeface="Majalla UI"/>
                <a:cs typeface="Majalla UI"/>
              </a:defRPr>
            </a:lvl4pPr>
            <a:lvl5pPr marL="2057400" indent="-228600" eaLnBrk="0" hangingPunct="0">
              <a:defRPr>
                <a:solidFill>
                  <a:schemeClr val="tx1"/>
                </a:solidFill>
                <a:latin typeface="Arial" panose="020B0604020202020204" pitchFamily="34" charset="0"/>
                <a:ea typeface="Majalla UI"/>
                <a:cs typeface="Majalla UI"/>
              </a:defRPr>
            </a:lvl5pPr>
            <a:lvl6pPr marL="25146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6pPr>
            <a:lvl7pPr marL="29718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7pPr>
            <a:lvl8pPr marL="34290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8pPr>
            <a:lvl9pPr marL="3886200" indent="-228600" eaLnBrk="0" fontAlgn="base" hangingPunct="0">
              <a:spcBef>
                <a:spcPct val="0"/>
              </a:spcBef>
              <a:spcAft>
                <a:spcPct val="0"/>
              </a:spcAft>
              <a:defRPr>
                <a:solidFill>
                  <a:schemeClr val="tx1"/>
                </a:solidFill>
                <a:latin typeface="Arial" panose="020B0604020202020204" pitchFamily="34" charset="0"/>
                <a:ea typeface="Majalla UI"/>
                <a:cs typeface="Majalla UI"/>
              </a:defRPr>
            </a:lvl9pPr>
          </a:lstStyle>
          <a:p>
            <a:pPr algn="ctr" eaLnBrk="1" fontAlgn="base" hangingPunct="1">
              <a:spcBef>
                <a:spcPct val="0"/>
              </a:spcBef>
              <a:spcAft>
                <a:spcPct val="0"/>
              </a:spcAft>
            </a:pPr>
            <a:r>
              <a:rPr lang="ar-SA" sz="6000" b="1" dirty="0">
                <a:solidFill>
                  <a:srgbClr val="CC0099"/>
                </a:solidFill>
                <a:cs typeface="Kufi Outline Shaded" panose="04010401010101010101" pitchFamily="82" charset="-78"/>
              </a:rPr>
              <a:t>اسلوب رسول الله في الحديث للأخرين </a:t>
            </a:r>
          </a:p>
        </p:txBody>
      </p:sp>
      <p:sp>
        <p:nvSpPr>
          <p:cNvPr id="2" name="مستطيل 1"/>
          <p:cNvSpPr/>
          <p:nvPr/>
        </p:nvSpPr>
        <p:spPr>
          <a:xfrm>
            <a:off x="2935705" y="1866310"/>
            <a:ext cx="7082589" cy="378565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defRPr/>
            </a:pPr>
            <a:r>
              <a:rPr lang="ar-SA" sz="4800" b="1" dirty="0">
                <a:solidFill>
                  <a:srgbClr val="002060"/>
                </a:solidFill>
                <a:latin typeface="Arabic Typesetting" panose="03020402040406030203" pitchFamily="66" charset="-78"/>
                <a:cs typeface="Arabic Typesetting" panose="03020402040406030203" pitchFamily="66" charset="-78"/>
              </a:rPr>
              <a:t>التأني في الكلام: تقول عائشة رضي الله عنها " ما كان رسول الله صلى الله عليه وسلم يسرد الحديث كسردكم هذا ، يحدث حديثاً لو عده العاد لأحصاه" زاد الإسماعيلي في روايته " إنما كان حديث رسول الله صلى الله عليه وسلم فهماً تفهمه القلوب " </a:t>
            </a:r>
          </a:p>
        </p:txBody>
      </p:sp>
    </p:spTree>
    <p:extLst>
      <p:ext uri="{BB962C8B-B14F-4D97-AF65-F5344CB8AC3E}">
        <p14:creationId xmlns:p14="http://schemas.microsoft.com/office/powerpoint/2010/main" val="380111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340046" y="565082"/>
            <a:ext cx="9004388" cy="2123658"/>
          </a:xfrm>
          <a:prstGeom prst="rect">
            <a:avLst/>
          </a:prstGeom>
          <a:solidFill>
            <a:schemeClr val="bg1"/>
          </a:solidFill>
        </p:spPr>
        <p:txBody>
          <a:bodyPr wrap="none" lIns="91440" tIns="45720" rIns="91440" bIns="45720">
            <a:spAutoFit/>
          </a:bodyPr>
          <a:lstStyle/>
          <a:p>
            <a:pPr algn="ctr"/>
            <a:r>
              <a:rPr lang="ar-SA" sz="4400" dirty="0">
                <a:ln w="6600">
                  <a:solidFill>
                    <a:srgbClr val="CCAF0A"/>
                  </a:solidFill>
                  <a:prstDash val="solid"/>
                </a:ln>
                <a:solidFill>
                  <a:srgbClr val="CC0099"/>
                </a:solidFill>
                <a:effectLst>
                  <a:outerShdw dist="38100" dir="2700000" algn="tl" rotWithShape="0">
                    <a:srgbClr val="CCAF0A"/>
                  </a:outerShdw>
                </a:effectLst>
                <a:cs typeface="Arial" panose="020B0604020202020204" pitchFamily="34" charset="0"/>
              </a:rPr>
              <a:t>فكري بمفردك ثم زاوجي بأفكارك وأفكار صديقتك</a:t>
            </a:r>
          </a:p>
          <a:p>
            <a:pPr algn="ctr"/>
            <a:r>
              <a:rPr lang="ar-SA" sz="4400" dirty="0">
                <a:ln w="6600">
                  <a:solidFill>
                    <a:srgbClr val="CCAF0A"/>
                  </a:solidFill>
                  <a:prstDash val="solid"/>
                </a:ln>
                <a:solidFill>
                  <a:srgbClr val="CC0099"/>
                </a:solidFill>
                <a:effectLst>
                  <a:outerShdw dist="38100" dir="2700000" algn="tl" rotWithShape="0">
                    <a:srgbClr val="CCAF0A"/>
                  </a:outerShdw>
                </a:effectLst>
                <a:cs typeface="Arial" panose="020B0604020202020204" pitchFamily="34" charset="0"/>
              </a:rPr>
              <a:t>ثم شاركي المجموعة في ادأب الحديث</a:t>
            </a:r>
          </a:p>
          <a:p>
            <a:pPr algn="ctr"/>
            <a:endParaRPr lang="ar-SA" sz="4400" b="1" dirty="0">
              <a:ln w="6600">
                <a:solidFill>
                  <a:srgbClr val="CCAF0A"/>
                </a:solidFill>
                <a:prstDash val="solid"/>
              </a:ln>
              <a:solidFill>
                <a:prstClr val="black">
                  <a:lumMod val="50000"/>
                </a:prstClr>
              </a:solidFill>
              <a:effectLst>
                <a:outerShdw dist="38100" dir="2700000" algn="tl" rotWithShape="0">
                  <a:srgbClr val="CCAF0A"/>
                </a:outerShdw>
              </a:effectLst>
            </a:endParaRPr>
          </a:p>
        </p:txBody>
      </p:sp>
      <p:pic>
        <p:nvPicPr>
          <p:cNvPr id="7" name="صورة 6"/>
          <p:cNvPicPr>
            <a:picLocks noChangeAspect="1"/>
          </p:cNvPicPr>
          <p:nvPr/>
        </p:nvPicPr>
        <p:blipFill>
          <a:blip r:embed="rId2" cstate="print"/>
          <a:stretch>
            <a:fillRect/>
          </a:stretch>
        </p:blipFill>
        <p:spPr>
          <a:xfrm>
            <a:off x="2121764" y="2867431"/>
            <a:ext cx="1143285" cy="946805"/>
          </a:xfrm>
          <a:prstGeom prst="rect">
            <a:avLst/>
          </a:prstGeom>
        </p:spPr>
      </p:pic>
      <p:pic>
        <p:nvPicPr>
          <p:cNvPr id="8" name="صورة 7"/>
          <p:cNvPicPr>
            <a:picLocks noChangeAspect="1"/>
          </p:cNvPicPr>
          <p:nvPr/>
        </p:nvPicPr>
        <p:blipFill>
          <a:blip r:embed="rId2" cstate="print"/>
          <a:stretch>
            <a:fillRect/>
          </a:stretch>
        </p:blipFill>
        <p:spPr>
          <a:xfrm>
            <a:off x="2095128" y="3986474"/>
            <a:ext cx="1143285" cy="946805"/>
          </a:xfrm>
          <a:prstGeom prst="rect">
            <a:avLst/>
          </a:prstGeom>
        </p:spPr>
      </p:pic>
      <p:pic>
        <p:nvPicPr>
          <p:cNvPr id="9" name="صورة 8"/>
          <p:cNvPicPr>
            <a:picLocks noChangeAspect="1"/>
          </p:cNvPicPr>
          <p:nvPr/>
        </p:nvPicPr>
        <p:blipFill>
          <a:blip r:embed="rId2" cstate="print"/>
          <a:stretch>
            <a:fillRect/>
          </a:stretch>
        </p:blipFill>
        <p:spPr>
          <a:xfrm>
            <a:off x="746891" y="3977594"/>
            <a:ext cx="1143285" cy="946805"/>
          </a:xfrm>
          <a:prstGeom prst="rect">
            <a:avLst/>
          </a:prstGeom>
        </p:spPr>
      </p:pic>
      <p:pic>
        <p:nvPicPr>
          <p:cNvPr id="10" name="صورة 9"/>
          <p:cNvPicPr>
            <a:picLocks noChangeAspect="1"/>
          </p:cNvPicPr>
          <p:nvPr/>
        </p:nvPicPr>
        <p:blipFill>
          <a:blip r:embed="rId2" cstate="print"/>
          <a:stretch>
            <a:fillRect/>
          </a:stretch>
        </p:blipFill>
        <p:spPr>
          <a:xfrm>
            <a:off x="720259" y="2876308"/>
            <a:ext cx="1143285" cy="946805"/>
          </a:xfrm>
          <a:prstGeom prst="rect">
            <a:avLst/>
          </a:prstGeom>
        </p:spPr>
      </p:pic>
      <p:sp>
        <p:nvSpPr>
          <p:cNvPr id="11" name="مستطيل 10"/>
          <p:cNvSpPr/>
          <p:nvPr/>
        </p:nvSpPr>
        <p:spPr>
          <a:xfrm>
            <a:off x="11072989" y="3338968"/>
            <a:ext cx="946092" cy="923330"/>
          </a:xfrm>
          <a:prstGeom prst="rect">
            <a:avLst/>
          </a:prstGeom>
        </p:spPr>
        <p:txBody>
          <a:bodyPr wrap="none">
            <a:spAutoFit/>
          </a:bodyPr>
          <a:lstStyle/>
          <a:p>
            <a:pPr algn="ctr">
              <a:defRPr/>
            </a:pPr>
            <a:r>
              <a:rPr lang="ar-SA" sz="5400" b="1" kern="0" dirty="0">
                <a:ln w="12700">
                  <a:solidFill>
                    <a:srgbClr val="44546A">
                      <a:lumMod val="75000"/>
                    </a:srgbClr>
                  </a:solidFill>
                  <a:prstDash val="solid"/>
                </a:ln>
                <a:solidFill>
                  <a:schemeClr val="accent5">
                    <a:lumMod val="75000"/>
                  </a:schemeClr>
                </a:solidFill>
                <a:effectLst>
                  <a:outerShdw dist="38100" dir="2640000" algn="bl" rotWithShape="0">
                    <a:srgbClr val="44546A">
                      <a:lumMod val="75000"/>
                    </a:srgbClr>
                  </a:outerShdw>
                </a:effectLst>
              </a:rPr>
              <a:t>فكر</a:t>
            </a:r>
          </a:p>
        </p:txBody>
      </p:sp>
      <p:sp>
        <p:nvSpPr>
          <p:cNvPr id="12" name="مستطيل 11"/>
          <p:cNvSpPr/>
          <p:nvPr/>
        </p:nvSpPr>
        <p:spPr>
          <a:xfrm>
            <a:off x="7862091" y="3394681"/>
            <a:ext cx="1346844" cy="923330"/>
          </a:xfrm>
          <a:prstGeom prst="rect">
            <a:avLst/>
          </a:prstGeom>
        </p:spPr>
        <p:txBody>
          <a:bodyPr wrap="none">
            <a:spAutoFit/>
          </a:bodyPr>
          <a:lstStyle/>
          <a:p>
            <a:pPr algn="ctr">
              <a:defRPr/>
            </a:pPr>
            <a:r>
              <a:rPr lang="ar-SA" sz="5400" b="1" kern="0" dirty="0">
                <a:ln w="12700">
                  <a:solidFill>
                    <a:srgbClr val="A5A5A5">
                      <a:lumMod val="50000"/>
                    </a:srgbClr>
                  </a:solidFill>
                  <a:prstDash val="solid"/>
                </a:ln>
                <a:solidFill>
                  <a:srgbClr val="FF0000"/>
                </a:solidFill>
                <a:effectLst>
                  <a:innerShdw blurRad="177800">
                    <a:srgbClr val="A5A5A5">
                      <a:lumMod val="50000"/>
                    </a:srgbClr>
                  </a:innerShdw>
                </a:effectLst>
              </a:rPr>
              <a:t>زاوج</a:t>
            </a:r>
          </a:p>
        </p:txBody>
      </p:sp>
      <p:sp>
        <p:nvSpPr>
          <p:cNvPr id="13" name="مستطيل 12"/>
          <p:cNvSpPr/>
          <p:nvPr/>
        </p:nvSpPr>
        <p:spPr>
          <a:xfrm>
            <a:off x="3396957" y="3492335"/>
            <a:ext cx="1443024" cy="923330"/>
          </a:xfrm>
          <a:prstGeom prst="rect">
            <a:avLst/>
          </a:prstGeom>
        </p:spPr>
        <p:txBody>
          <a:bodyPr wrap="none">
            <a:spAutoFit/>
          </a:bodyPr>
          <a:lstStyle/>
          <a:p>
            <a:pPr algn="ctr">
              <a:defRPr/>
            </a:pPr>
            <a:r>
              <a:rPr lang="ar-SA" sz="5400" b="1" kern="0" dirty="0">
                <a:ln w="12700">
                  <a:solidFill>
                    <a:srgbClr val="44546A">
                      <a:lumMod val="75000"/>
                    </a:srgbClr>
                  </a:solidFill>
                  <a:prstDash val="solid"/>
                </a:ln>
                <a:solidFill>
                  <a:srgbClr val="CC0099"/>
                </a:solidFill>
                <a:effectLst>
                  <a:outerShdw dist="38100" dir="2640000" algn="bl" rotWithShape="0">
                    <a:srgbClr val="44546A">
                      <a:lumMod val="75000"/>
                    </a:srgbClr>
                  </a:outerShdw>
                </a:effectLst>
              </a:rPr>
              <a:t>شارك</a:t>
            </a:r>
          </a:p>
        </p:txBody>
      </p:sp>
      <p:pic>
        <p:nvPicPr>
          <p:cNvPr id="5" name="صورة 4"/>
          <p:cNvPicPr>
            <a:picLocks noChangeAspect="1"/>
          </p:cNvPicPr>
          <p:nvPr/>
        </p:nvPicPr>
        <p:blipFill>
          <a:blip r:embed="rId3"/>
          <a:stretch>
            <a:fillRect/>
          </a:stretch>
        </p:blipFill>
        <p:spPr>
          <a:xfrm>
            <a:off x="5324143" y="3327183"/>
            <a:ext cx="1146147" cy="951058"/>
          </a:xfrm>
          <a:prstGeom prst="rect">
            <a:avLst/>
          </a:prstGeom>
        </p:spPr>
      </p:pic>
      <p:pic>
        <p:nvPicPr>
          <p:cNvPr id="6" name="صورة 5"/>
          <p:cNvPicPr>
            <a:picLocks noChangeAspect="1"/>
          </p:cNvPicPr>
          <p:nvPr/>
        </p:nvPicPr>
        <p:blipFill>
          <a:blip r:embed="rId3"/>
          <a:stretch>
            <a:fillRect/>
          </a:stretch>
        </p:blipFill>
        <p:spPr>
          <a:xfrm>
            <a:off x="6549970" y="3328507"/>
            <a:ext cx="1146147" cy="951058"/>
          </a:xfrm>
          <a:prstGeom prst="rect">
            <a:avLst/>
          </a:prstGeom>
        </p:spPr>
      </p:pic>
      <p:pic>
        <p:nvPicPr>
          <p:cNvPr id="14" name="صورة 13"/>
          <p:cNvPicPr>
            <a:picLocks noChangeAspect="1"/>
          </p:cNvPicPr>
          <p:nvPr/>
        </p:nvPicPr>
        <p:blipFill>
          <a:blip r:embed="rId3"/>
          <a:stretch>
            <a:fillRect/>
          </a:stretch>
        </p:blipFill>
        <p:spPr>
          <a:xfrm>
            <a:off x="9633751" y="3335134"/>
            <a:ext cx="1146147" cy="951058"/>
          </a:xfrm>
          <a:prstGeom prst="rect">
            <a:avLst/>
          </a:prstGeom>
        </p:spPr>
      </p:pic>
      <p:sp>
        <p:nvSpPr>
          <p:cNvPr id="15" name="AutoShape 2" descr="ÙØªÙØ¬Ø© Ø¨Ø­Ø« Ø§ÙØµÙØ± Ø¹Ù Ø§Ø¯Ø§Ø¨ Ø§ÙØ­Ø¯Ù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16" name="AutoShape 4" descr="ÙØªÙØ¬Ø© Ø¨Ø­Ø« Ø§ÙØµÙØ± Ø¹Ù Ø§Ø¯Ø§Ø¨ Ø§ÙØ­Ø¯Ù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17" name="صورة 16"/>
          <p:cNvPicPr>
            <a:picLocks noChangeAspect="1"/>
          </p:cNvPicPr>
          <p:nvPr/>
        </p:nvPicPr>
        <p:blipFill>
          <a:blip r:embed="rId4"/>
          <a:stretch>
            <a:fillRect/>
          </a:stretch>
        </p:blipFill>
        <p:spPr>
          <a:xfrm>
            <a:off x="9493857" y="130492"/>
            <a:ext cx="2559740" cy="2087922"/>
          </a:xfrm>
          <a:prstGeom prst="rect">
            <a:avLst/>
          </a:prstGeom>
        </p:spPr>
      </p:pic>
    </p:spTree>
    <p:extLst>
      <p:ext uri="{BB962C8B-B14F-4D97-AF65-F5344CB8AC3E}">
        <p14:creationId xmlns:p14="http://schemas.microsoft.com/office/powerpoint/2010/main" val="1821989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09875" y="285750"/>
            <a:ext cx="6929438" cy="642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base">
              <a:spcBef>
                <a:spcPct val="0"/>
              </a:spcBef>
              <a:spcAft>
                <a:spcPct val="0"/>
              </a:spcAft>
              <a:defRPr/>
            </a:pPr>
            <a:r>
              <a:rPr lang="ar-SA" sz="5400" b="1" dirty="0">
                <a:solidFill>
                  <a:srgbClr val="002060"/>
                </a:solidFill>
              </a:rPr>
              <a:t>ادأب الحديث في ديننا الحنيف</a:t>
            </a:r>
          </a:p>
        </p:txBody>
      </p:sp>
      <p:sp>
        <p:nvSpPr>
          <p:cNvPr id="4" name="مستطيل مستدير الزوايا 3">
            <a:hlinkClick r:id="rId3" action="ppaction://hlinkfile"/>
          </p:cNvPr>
          <p:cNvSpPr/>
          <p:nvPr/>
        </p:nvSpPr>
        <p:spPr>
          <a:xfrm>
            <a:off x="9051153" y="1359674"/>
            <a:ext cx="2786063" cy="644055"/>
          </a:xfrm>
          <a:prstGeom prst="roundRect">
            <a:avLst/>
          </a:prstGeom>
        </p:spPr>
        <p:style>
          <a:lnRef idx="1">
            <a:schemeClr val="accent5"/>
          </a:lnRef>
          <a:fillRef idx="3">
            <a:schemeClr val="accent5"/>
          </a:fillRef>
          <a:effectRef idx="2">
            <a:schemeClr val="accent5"/>
          </a:effectRef>
          <a:fontRef idx="minor">
            <a:schemeClr val="lt1"/>
          </a:fontRef>
        </p:style>
        <p:txBody>
          <a:bodyPr rtlCol="1" anchor="ctr"/>
          <a:lstStyle/>
          <a:p>
            <a:pPr algn="ctr" fontAlgn="base">
              <a:spcBef>
                <a:spcPct val="0"/>
              </a:spcBef>
              <a:spcAft>
                <a:spcPct val="0"/>
              </a:spcAft>
              <a:defRPr/>
            </a:pPr>
            <a:r>
              <a:rPr lang="ar-SA" sz="2000" b="1" dirty="0">
                <a:solidFill>
                  <a:prstClr val="black"/>
                </a:solidFill>
              </a:rPr>
              <a:t>الحذر الشديد من ذكر احاديث مكذوبه عن الرسول </a:t>
            </a:r>
          </a:p>
        </p:txBody>
      </p:sp>
      <p:sp>
        <p:nvSpPr>
          <p:cNvPr id="5" name="مستطيل مستدير الزوايا 4">
            <a:hlinkClick r:id="rId4" action="ppaction://hlinkfile"/>
          </p:cNvPr>
          <p:cNvSpPr/>
          <p:nvPr/>
        </p:nvSpPr>
        <p:spPr>
          <a:xfrm>
            <a:off x="9043202" y="2377815"/>
            <a:ext cx="2786063" cy="778853"/>
          </a:xfrm>
          <a:prstGeom prst="round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fontAlgn="base">
              <a:spcBef>
                <a:spcPct val="0"/>
              </a:spcBef>
              <a:spcAft>
                <a:spcPct val="0"/>
              </a:spcAft>
              <a:defRPr/>
            </a:pPr>
            <a:r>
              <a:rPr lang="ar-SA" sz="2800" dirty="0">
                <a:solidFill>
                  <a:prstClr val="black"/>
                </a:solidFill>
              </a:rPr>
              <a:t>الحذر من الغيبة </a:t>
            </a:r>
          </a:p>
        </p:txBody>
      </p:sp>
      <p:sp>
        <p:nvSpPr>
          <p:cNvPr id="6" name="مستطيل مستدير الزوايا 5">
            <a:hlinkClick r:id="rId5" action="ppaction://hlinkfile"/>
          </p:cNvPr>
          <p:cNvSpPr/>
          <p:nvPr/>
        </p:nvSpPr>
        <p:spPr>
          <a:xfrm>
            <a:off x="5613456" y="2393841"/>
            <a:ext cx="2786063" cy="7628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base">
              <a:spcBef>
                <a:spcPct val="0"/>
              </a:spcBef>
              <a:spcAft>
                <a:spcPct val="0"/>
              </a:spcAft>
              <a:defRPr/>
            </a:pPr>
            <a:r>
              <a:rPr lang="ar-SA" sz="2000" b="1" dirty="0">
                <a:solidFill>
                  <a:prstClr val="black"/>
                </a:solidFill>
              </a:rPr>
              <a:t>الحذر من السخرية من طريقة كلام الأخرين </a:t>
            </a:r>
          </a:p>
        </p:txBody>
      </p:sp>
      <p:sp>
        <p:nvSpPr>
          <p:cNvPr id="7" name="مستطيل مستدير الزوايا 6">
            <a:hlinkClick r:id="rId6" action="ppaction://hlinkfile"/>
          </p:cNvPr>
          <p:cNvSpPr/>
          <p:nvPr/>
        </p:nvSpPr>
        <p:spPr>
          <a:xfrm>
            <a:off x="1698556" y="1293455"/>
            <a:ext cx="2786062" cy="805689"/>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fontAlgn="base">
              <a:spcBef>
                <a:spcPct val="0"/>
              </a:spcBef>
              <a:spcAft>
                <a:spcPct val="0"/>
              </a:spcAft>
              <a:defRPr/>
            </a:pPr>
            <a:r>
              <a:rPr lang="ar-SA" sz="2400" b="1" dirty="0">
                <a:solidFill>
                  <a:prstClr val="black"/>
                </a:solidFill>
              </a:rPr>
              <a:t>مراعاة الصوت المعتدل اثناء الحديث </a:t>
            </a:r>
          </a:p>
        </p:txBody>
      </p:sp>
      <p:sp>
        <p:nvSpPr>
          <p:cNvPr id="8" name="مستطيل مستدير الزوايا 7">
            <a:hlinkClick r:id="rId7" action="ppaction://hlinkfile"/>
          </p:cNvPr>
          <p:cNvSpPr/>
          <p:nvPr/>
        </p:nvSpPr>
        <p:spPr>
          <a:xfrm>
            <a:off x="5533942" y="1301406"/>
            <a:ext cx="2786063" cy="789788"/>
          </a:xfrm>
          <a:prstGeom prst="roundRect">
            <a:avLst/>
          </a:prstGeom>
        </p:spPr>
        <p:style>
          <a:lnRef idx="3">
            <a:schemeClr val="lt1"/>
          </a:lnRef>
          <a:fillRef idx="1">
            <a:schemeClr val="accent4"/>
          </a:fillRef>
          <a:effectRef idx="1">
            <a:schemeClr val="accent4"/>
          </a:effectRef>
          <a:fontRef idx="minor">
            <a:schemeClr val="lt1"/>
          </a:fontRef>
        </p:style>
        <p:txBody>
          <a:bodyPr rtlCol="1" anchor="ctr"/>
          <a:lstStyle/>
          <a:p>
            <a:pPr algn="ctr" fontAlgn="base">
              <a:spcBef>
                <a:spcPct val="0"/>
              </a:spcBef>
              <a:spcAft>
                <a:spcPct val="0"/>
              </a:spcAft>
              <a:defRPr/>
            </a:pPr>
            <a:r>
              <a:rPr lang="ar-SA" sz="2000" b="1" dirty="0">
                <a:solidFill>
                  <a:prstClr val="black"/>
                </a:solidFill>
              </a:rPr>
              <a:t>الحذر من التحدث بكل ما يسمع , لأنه مجال للوقوع في الكذب </a:t>
            </a:r>
          </a:p>
        </p:txBody>
      </p:sp>
      <p:sp>
        <p:nvSpPr>
          <p:cNvPr id="9" name="مستطيل مستدير الزوايا 8">
            <a:hlinkClick r:id="rId8" action="ppaction://hlinkfile"/>
          </p:cNvPr>
          <p:cNvSpPr/>
          <p:nvPr/>
        </p:nvSpPr>
        <p:spPr>
          <a:xfrm>
            <a:off x="1658925" y="2282523"/>
            <a:ext cx="2786063" cy="826437"/>
          </a:xfrm>
          <a:prstGeom prst="roundRect">
            <a:avLst/>
          </a:prstGeom>
        </p:spPr>
        <p:style>
          <a:lnRef idx="1">
            <a:schemeClr val="accent3"/>
          </a:lnRef>
          <a:fillRef idx="3">
            <a:schemeClr val="accent3"/>
          </a:fillRef>
          <a:effectRef idx="2">
            <a:schemeClr val="accent3"/>
          </a:effectRef>
          <a:fontRef idx="minor">
            <a:schemeClr val="lt1"/>
          </a:fontRef>
        </p:style>
        <p:txBody>
          <a:bodyPr rtlCol="1" anchor="ctr"/>
          <a:lstStyle/>
          <a:p>
            <a:pPr algn="ctr" fontAlgn="base">
              <a:spcBef>
                <a:spcPct val="0"/>
              </a:spcBef>
              <a:spcAft>
                <a:spcPct val="0"/>
              </a:spcAft>
              <a:defRPr/>
            </a:pPr>
            <a:r>
              <a:rPr lang="ar-SA" sz="2400" b="1" dirty="0">
                <a:solidFill>
                  <a:prstClr val="black"/>
                </a:solidFill>
              </a:rPr>
              <a:t>الحذر من كثرة الكلام والثرثرة </a:t>
            </a:r>
          </a:p>
        </p:txBody>
      </p:sp>
      <p:sp>
        <p:nvSpPr>
          <p:cNvPr id="3" name="مستطيل 2"/>
          <p:cNvSpPr/>
          <p:nvPr/>
        </p:nvSpPr>
        <p:spPr>
          <a:xfrm>
            <a:off x="922349" y="3596540"/>
            <a:ext cx="4086971" cy="1384995"/>
          </a:xfrm>
          <a:prstGeom prst="rect">
            <a:avLst/>
          </a:prstGeom>
        </p:spPr>
        <p:txBody>
          <a:bodyPr wrap="square">
            <a:spAutoFit/>
          </a:bodyPr>
          <a:lstStyle/>
          <a:p>
            <a:pPr lvl="0"/>
            <a:r>
              <a:rPr lang="ar-SA" sz="2800" b="1" dirty="0">
                <a:solidFill>
                  <a:srgbClr val="FF6699"/>
                </a:solidFill>
                <a:cs typeface="Old Antic Bold" panose="02010400000000000000" pitchFamily="2" charset="-78"/>
              </a:rPr>
              <a:t>عن أبي هريرة </a:t>
            </a:r>
            <a:r>
              <a:rPr lang="ar-SA" b="1" dirty="0">
                <a:solidFill>
                  <a:srgbClr val="FF6699"/>
                </a:solidFill>
                <a:cs typeface="Old Antic Bold" panose="02010400000000000000" pitchFamily="2" charset="-78"/>
              </a:rPr>
              <a:t>رضي الله عنه</a:t>
            </a:r>
            <a:r>
              <a:rPr lang="ar-SA" sz="2800" b="1" dirty="0">
                <a:solidFill>
                  <a:srgbClr val="FF6699"/>
                </a:solidFill>
                <a:cs typeface="Old Antic Bold" panose="02010400000000000000" pitchFamily="2" charset="-78"/>
              </a:rPr>
              <a:t> أن النبي </a:t>
            </a:r>
            <a:r>
              <a:rPr lang="ar-SA" b="1" dirty="0">
                <a:solidFill>
                  <a:srgbClr val="FF6699"/>
                </a:solidFill>
                <a:cs typeface="Old Antic Bold" panose="02010400000000000000" pitchFamily="2" charset="-78"/>
              </a:rPr>
              <a:t>صلى الله عليه وسلم</a:t>
            </a:r>
            <a:r>
              <a:rPr lang="ar-SA" sz="2800" b="1" dirty="0">
                <a:solidFill>
                  <a:srgbClr val="FF6699"/>
                </a:solidFill>
                <a:cs typeface="Old Antic Bold" panose="02010400000000000000" pitchFamily="2" charset="-78"/>
              </a:rPr>
              <a:t> قال:(</a:t>
            </a:r>
            <a:r>
              <a:rPr lang="ar-SA" sz="2800" b="1" dirty="0">
                <a:solidFill>
                  <a:prstClr val="black"/>
                </a:solidFill>
                <a:cs typeface="Old Antic Bold" panose="02010400000000000000" pitchFamily="2" charset="-78"/>
              </a:rPr>
              <a:t> </a:t>
            </a:r>
            <a:r>
              <a:rPr lang="ar-SA" sz="2800" b="1" dirty="0">
                <a:solidFill>
                  <a:srgbClr val="FFC000"/>
                </a:solidFill>
                <a:cs typeface="Andalus" panose="02020603050405020304" pitchFamily="18" charset="-78"/>
              </a:rPr>
              <a:t>كفى بالمرء كذباً أن يتحدّث بكل ما سمع</a:t>
            </a:r>
            <a:r>
              <a:rPr lang="ar-SA" sz="2800" b="1" dirty="0">
                <a:solidFill>
                  <a:srgbClr val="FF6699"/>
                </a:solidFill>
                <a:cs typeface="Simplified Arabic" panose="02020603050405020304" pitchFamily="18" charset="-78"/>
              </a:rPr>
              <a:t>).</a:t>
            </a:r>
          </a:p>
        </p:txBody>
      </p:sp>
      <p:sp>
        <p:nvSpPr>
          <p:cNvPr id="10" name="مستطيل 9"/>
          <p:cNvSpPr/>
          <p:nvPr/>
        </p:nvSpPr>
        <p:spPr>
          <a:xfrm>
            <a:off x="9247366" y="3590865"/>
            <a:ext cx="2592125" cy="1477328"/>
          </a:xfrm>
          <a:prstGeom prst="rect">
            <a:avLst/>
          </a:prstGeom>
        </p:spPr>
        <p:txBody>
          <a:bodyPr wrap="square">
            <a:spAutoFit/>
          </a:bodyPr>
          <a:lstStyle/>
          <a:p>
            <a:r>
              <a:rPr lang="ar-SA" b="1" dirty="0">
                <a:solidFill>
                  <a:srgbClr val="468847"/>
                </a:solidFill>
                <a:latin typeface="hafs"/>
              </a:rPr>
              <a:t>قال تعالى: ( يَا أَيُّهَا الَّذِينَ آمَنُوا لَا يَسْخَرْ قَوْمٌ مِّن قَوْمٍ </a:t>
            </a:r>
            <a:r>
              <a:rPr lang="ar-SA" b="1" dirty="0" err="1">
                <a:solidFill>
                  <a:srgbClr val="468847"/>
                </a:solidFill>
                <a:latin typeface="hafs"/>
              </a:rPr>
              <a:t>عَسَىٰ</a:t>
            </a:r>
            <a:r>
              <a:rPr lang="ar-SA" b="1" dirty="0">
                <a:solidFill>
                  <a:srgbClr val="468847"/>
                </a:solidFill>
                <a:latin typeface="hafs"/>
              </a:rPr>
              <a:t> أَن يَكُونُوا خَيْرًا مِّنْهُمْ وَلَا نِسَاءٌ مِّن نِّسَاءٍ </a:t>
            </a:r>
            <a:r>
              <a:rPr lang="ar-SA" b="1" dirty="0" err="1">
                <a:solidFill>
                  <a:srgbClr val="468847"/>
                </a:solidFill>
                <a:latin typeface="hafs"/>
              </a:rPr>
              <a:t>عَسَىٰ</a:t>
            </a:r>
            <a:r>
              <a:rPr lang="ar-SA" b="1" dirty="0">
                <a:solidFill>
                  <a:srgbClr val="468847"/>
                </a:solidFill>
                <a:latin typeface="hafs"/>
              </a:rPr>
              <a:t> أَن يَكُنَّ خَيْرًا مِّنْهُنَّ ۖ )</a:t>
            </a:r>
            <a:endParaRPr lang="ar-SA" dirty="0"/>
          </a:p>
        </p:txBody>
      </p:sp>
      <p:sp>
        <p:nvSpPr>
          <p:cNvPr id="11" name="مستطيل 10"/>
          <p:cNvSpPr/>
          <p:nvPr/>
        </p:nvSpPr>
        <p:spPr>
          <a:xfrm>
            <a:off x="6003634" y="2967335"/>
            <a:ext cx="184731" cy="923330"/>
          </a:xfrm>
          <a:prstGeom prst="rect">
            <a:avLst/>
          </a:prstGeom>
          <a:noFill/>
        </p:spPr>
        <p:txBody>
          <a:bodyPr wrap="none" lIns="91440" tIns="45720" rIns="91440" bIns="45720">
            <a:spAutoFit/>
          </a:bodyPr>
          <a:lstStyle/>
          <a:p>
            <a:pPr algn="ctr"/>
            <a:endParaRPr lang="ar-SA" sz="5400" b="0" cap="none" spc="0" dirty="0">
              <a:ln w="0"/>
              <a:solidFill>
                <a:schemeClr val="accent1"/>
              </a:solidFill>
              <a:effectLst>
                <a:outerShdw blurRad="38100" dist="25400" dir="5400000" algn="ctr" rotWithShape="0">
                  <a:srgbClr val="6E747A">
                    <a:alpha val="43000"/>
                  </a:srgbClr>
                </a:outerShdw>
              </a:effectLst>
            </a:endParaRPr>
          </a:p>
        </p:txBody>
      </p:sp>
      <p:sp>
        <p:nvSpPr>
          <p:cNvPr id="12" name="مستطيل 11"/>
          <p:cNvSpPr/>
          <p:nvPr/>
        </p:nvSpPr>
        <p:spPr>
          <a:xfrm>
            <a:off x="5470496" y="3571635"/>
            <a:ext cx="3260035" cy="1938992"/>
          </a:xfrm>
          <a:prstGeom prst="rect">
            <a:avLst/>
          </a:prstGeom>
        </p:spPr>
        <p:txBody>
          <a:bodyPr wrap="square">
            <a:spAutoFit/>
          </a:bodyPr>
          <a:lstStyle/>
          <a:p>
            <a:pPr algn="ctr"/>
            <a:r>
              <a:rPr lang="ar-SA" sz="2400" b="1" dirty="0">
                <a:solidFill>
                  <a:srgbClr val="002060"/>
                </a:solidFill>
                <a:latin typeface="Arabic Typesetting" panose="03020402040406030203" pitchFamily="66" charset="-78"/>
                <a:cs typeface="Arabic Typesetting" panose="03020402040406030203" pitchFamily="66" charset="-78"/>
              </a:rPr>
              <a:t>عن عائشة أم المؤمنين رضي الله عنها أن امرأة قالت يا رسول الله إن لي ضرة فهل علي جناح إن تشبعت من زوجي غير الذي يعطيني فقال رسول الله صلى الله عليه وسلم المتشبع بما لم يعط كلابس ثوبي زور</a:t>
            </a:r>
          </a:p>
        </p:txBody>
      </p:sp>
      <p:sp>
        <p:nvSpPr>
          <p:cNvPr id="13" name="مستطيل 12"/>
          <p:cNvSpPr/>
          <p:nvPr/>
        </p:nvSpPr>
        <p:spPr>
          <a:xfrm>
            <a:off x="898497" y="5497147"/>
            <a:ext cx="3874936" cy="1477328"/>
          </a:xfrm>
          <a:prstGeom prst="rect">
            <a:avLst/>
          </a:prstGeom>
        </p:spPr>
        <p:txBody>
          <a:bodyPr wrap="square">
            <a:spAutoFit/>
          </a:bodyPr>
          <a:lstStyle/>
          <a:p>
            <a:pPr algn="ctr"/>
            <a:r>
              <a:rPr lang="ar-SA"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قال تعالى ﴿ لَا خَيْرَ فِي كَثِيرٍ مِنْ نَجْوَاهُمْ إِلَّا </a:t>
            </a:r>
          </a:p>
          <a:p>
            <a:pPr algn="ctr"/>
            <a:r>
              <a:rPr lang="ar-SA"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مَنْ أَمَرَ بِصَدَقَةٍ أَوْ مَعْرُوفٍ أَوْ إِصْلَاحٍ بَيْنَ النَّاسِ</a:t>
            </a:r>
            <a:br>
              <a:rPr lang="ar-SA" dirty="0">
                <a:solidFill>
                  <a:srgbClr val="000000"/>
                </a:solidFill>
                <a:latin typeface="Tahoma" panose="020B0604030504040204" pitchFamily="34" charset="0"/>
              </a:rPr>
            </a:br>
            <a:br>
              <a:rPr lang="ar-SA" dirty="0">
                <a:solidFill>
                  <a:srgbClr val="000000"/>
                </a:solidFill>
                <a:latin typeface="Tahoma" panose="020B0604030504040204" pitchFamily="34" charset="0"/>
              </a:rPr>
            </a:br>
            <a:endParaRPr lang="ar-SA" dirty="0"/>
          </a:p>
        </p:txBody>
      </p:sp>
      <p:sp>
        <p:nvSpPr>
          <p:cNvPr id="15" name="مستطيل 14"/>
          <p:cNvSpPr/>
          <p:nvPr/>
        </p:nvSpPr>
        <p:spPr>
          <a:xfrm>
            <a:off x="8897508" y="5364006"/>
            <a:ext cx="3101009" cy="1200329"/>
          </a:xfrm>
          <a:prstGeom prst="rect">
            <a:avLst/>
          </a:prstGeom>
        </p:spPr>
        <p:txBody>
          <a:bodyPr wrap="square">
            <a:spAutoFit/>
          </a:bodyPr>
          <a:lstStyle/>
          <a:p>
            <a:r>
              <a:rPr lang="ar-SA" b="1" dirty="0">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عن المغيرة بن شعبة رضي الله عنه عن النبي صلى الله عليه وسلم أنه قال: من كذب عليَّ متعمداً فليتبوأ مقعده من النار</a:t>
            </a:r>
          </a:p>
        </p:txBody>
      </p:sp>
      <p:sp>
        <p:nvSpPr>
          <p:cNvPr id="16" name="مستطيل 15"/>
          <p:cNvSpPr/>
          <p:nvPr/>
        </p:nvSpPr>
        <p:spPr>
          <a:xfrm>
            <a:off x="5072932" y="5657671"/>
            <a:ext cx="3702063" cy="830997"/>
          </a:xfrm>
          <a:prstGeom prst="rect">
            <a:avLst/>
          </a:prstGeom>
        </p:spPr>
        <p:txBody>
          <a:bodyPr wrap="square">
            <a:spAutoFit/>
          </a:bodyPr>
          <a:lstStyle/>
          <a:p>
            <a:r>
              <a:rPr lang="ar-SA" dirty="0"/>
              <a:t> </a:t>
            </a:r>
            <a:r>
              <a:rPr lang="ar-SA" sz="2400" b="1" dirty="0">
                <a:solidFill>
                  <a:srgbClr val="0070C0"/>
                </a:solidFill>
                <a:cs typeface="Akhbar MT" pitchFamily="2" charset="-78"/>
              </a:rPr>
              <a:t>قال تعالى ( وَاقْصِدْ فِي مَشْيِكَ وَاغْضُضْ مِن صَوْتِكَ ۚ إِنَّ أَنكَرَ الْأَصْوَاتِ لَصَوْتُ الْحَمِيرِ)</a:t>
            </a:r>
          </a:p>
        </p:txBody>
      </p:sp>
    </p:spTree>
    <p:extLst>
      <p:ext uri="{BB962C8B-B14F-4D97-AF65-F5344CB8AC3E}">
        <p14:creationId xmlns:p14="http://schemas.microsoft.com/office/powerpoint/2010/main" val="3978254120"/>
      </p:ext>
    </p:extLst>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 calcmode="lin" valueType="num">
                                      <p:cBhvr additive="base">
                                        <p:cTn id="3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58" y="625821"/>
            <a:ext cx="11497585"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p:cNvSpPr/>
          <p:nvPr/>
        </p:nvSpPr>
        <p:spPr>
          <a:xfrm>
            <a:off x="8977023" y="1685677"/>
            <a:ext cx="2600076" cy="882595"/>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4" name="شكل بيضاوي 3"/>
          <p:cNvSpPr/>
          <p:nvPr/>
        </p:nvSpPr>
        <p:spPr>
          <a:xfrm>
            <a:off x="3387256" y="834887"/>
            <a:ext cx="2266121" cy="834887"/>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ar-SA"/>
          </a:p>
        </p:txBody>
      </p:sp>
      <p:sp>
        <p:nvSpPr>
          <p:cNvPr id="5" name="شكل بيضاوي 4"/>
          <p:cNvSpPr/>
          <p:nvPr/>
        </p:nvSpPr>
        <p:spPr>
          <a:xfrm>
            <a:off x="1001864" y="1709531"/>
            <a:ext cx="3061253" cy="109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SA"/>
          </a:p>
        </p:txBody>
      </p:sp>
      <p:sp>
        <p:nvSpPr>
          <p:cNvPr id="6" name="شكل بيضاوي 5"/>
          <p:cNvSpPr/>
          <p:nvPr/>
        </p:nvSpPr>
        <p:spPr>
          <a:xfrm>
            <a:off x="4452731" y="4882101"/>
            <a:ext cx="2679590" cy="82693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ar-SA"/>
          </a:p>
        </p:txBody>
      </p:sp>
      <p:sp>
        <p:nvSpPr>
          <p:cNvPr id="7" name="مستطيل 6"/>
          <p:cNvSpPr/>
          <p:nvPr/>
        </p:nvSpPr>
        <p:spPr>
          <a:xfrm>
            <a:off x="1216549" y="5526156"/>
            <a:ext cx="1693628" cy="341907"/>
          </a:xfrm>
          <a:prstGeom prst="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endParaRPr lang="ar-SA"/>
          </a:p>
        </p:txBody>
      </p:sp>
      <p:sp>
        <p:nvSpPr>
          <p:cNvPr id="8" name="مستطيل 7"/>
          <p:cNvSpPr/>
          <p:nvPr/>
        </p:nvSpPr>
        <p:spPr>
          <a:xfrm>
            <a:off x="3417466" y="844337"/>
            <a:ext cx="2097048" cy="70788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2000" b="1" cap="none" spc="0" dirty="0">
                <a:ln/>
                <a:solidFill>
                  <a:srgbClr val="002060"/>
                </a:solidFill>
                <a:effectLst/>
              </a:rPr>
              <a:t>مرحبا صديقاتي</a:t>
            </a:r>
          </a:p>
          <a:p>
            <a:pPr algn="ctr"/>
            <a:r>
              <a:rPr lang="ar-SA" sz="2000" b="1" cap="none" spc="0" dirty="0">
                <a:ln/>
                <a:solidFill>
                  <a:srgbClr val="002060"/>
                </a:solidFill>
                <a:effectLst/>
              </a:rPr>
              <a:t> اين انتما لم أعد أركما </a:t>
            </a:r>
          </a:p>
        </p:txBody>
      </p:sp>
      <p:sp>
        <p:nvSpPr>
          <p:cNvPr id="9" name="مستطيل 8"/>
          <p:cNvSpPr/>
          <p:nvPr/>
        </p:nvSpPr>
        <p:spPr>
          <a:xfrm>
            <a:off x="9057123" y="1607662"/>
            <a:ext cx="2347117"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2000" b="1" cap="none" spc="0" dirty="0">
                <a:ln/>
                <a:solidFill>
                  <a:schemeClr val="accent2">
                    <a:lumMod val="75000"/>
                  </a:schemeClr>
                </a:solidFill>
                <a:effectLst/>
              </a:rPr>
              <a:t>كنت اقضي معظم </a:t>
            </a:r>
          </a:p>
          <a:p>
            <a:pPr algn="ctr"/>
            <a:r>
              <a:rPr lang="ar-SA" sz="2000" b="1" cap="none" spc="0" dirty="0">
                <a:ln/>
                <a:solidFill>
                  <a:schemeClr val="accent2">
                    <a:lumMod val="75000"/>
                  </a:schemeClr>
                </a:solidFill>
                <a:effectLst/>
              </a:rPr>
              <a:t> أوقاتي </a:t>
            </a:r>
          </a:p>
          <a:p>
            <a:pPr algn="ctr"/>
            <a:r>
              <a:rPr lang="ar-SA" sz="2000" b="1" dirty="0">
                <a:ln/>
                <a:solidFill>
                  <a:schemeClr val="accent2">
                    <a:lumMod val="75000"/>
                  </a:schemeClr>
                </a:solidFill>
              </a:rPr>
              <a:t>في حل واجباتي المدرسية </a:t>
            </a:r>
            <a:endParaRPr lang="ar-SA" sz="2000" b="1" cap="none" spc="0" dirty="0">
              <a:ln/>
              <a:solidFill>
                <a:schemeClr val="accent2">
                  <a:lumMod val="75000"/>
                </a:schemeClr>
              </a:solidFill>
              <a:effectLst/>
            </a:endParaRPr>
          </a:p>
        </p:txBody>
      </p:sp>
      <p:sp>
        <p:nvSpPr>
          <p:cNvPr id="10" name="مستطيل 9"/>
          <p:cNvSpPr/>
          <p:nvPr/>
        </p:nvSpPr>
        <p:spPr>
          <a:xfrm>
            <a:off x="1623443" y="1711029"/>
            <a:ext cx="1947969" cy="1077218"/>
          </a:xfrm>
          <a:prstGeom prst="rect">
            <a:avLst/>
          </a:prstGeom>
          <a:noFill/>
        </p:spPr>
        <p:txBody>
          <a:bodyPr wrap="none" lIns="91440" tIns="45720" rIns="91440" bIns="45720">
            <a:spAutoFit/>
          </a:bodyPr>
          <a:lstStyle/>
          <a:p>
            <a:pPr algn="ctr"/>
            <a:r>
              <a:rPr lang="ar-SA" sz="3200" b="1" dirty="0">
                <a:ln w="6600">
                  <a:solidFill>
                    <a:schemeClr val="accent2"/>
                  </a:solidFill>
                  <a:prstDash val="solid"/>
                </a:ln>
                <a:solidFill>
                  <a:srgbClr val="FFFFFF"/>
                </a:solidFill>
                <a:effectLst>
                  <a:outerShdw dist="38100" dir="2700000" algn="tl" rotWithShape="0">
                    <a:schemeClr val="accent2"/>
                  </a:outerShdw>
                </a:effectLst>
              </a:rPr>
              <a:t>أحب ممارسة</a:t>
            </a:r>
          </a:p>
          <a:p>
            <a:pPr algn="ctr"/>
            <a:r>
              <a:rPr lang="ar-SA" sz="3200" b="1" dirty="0">
                <a:ln w="6600">
                  <a:solidFill>
                    <a:schemeClr val="accent2"/>
                  </a:solidFill>
                  <a:prstDash val="solid"/>
                </a:ln>
                <a:solidFill>
                  <a:srgbClr val="FFFFFF"/>
                </a:solidFill>
                <a:effectLst>
                  <a:outerShdw dist="38100" dir="2700000" algn="tl" rotWithShape="0">
                    <a:schemeClr val="accent2"/>
                  </a:outerShdw>
                </a:effectLst>
              </a:rPr>
              <a:t> هوية الرسم </a:t>
            </a:r>
            <a:endParaRPr lang="ar-SA" sz="32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1" name="مستطيل 10"/>
          <p:cNvSpPr/>
          <p:nvPr/>
        </p:nvSpPr>
        <p:spPr>
          <a:xfrm>
            <a:off x="5117532" y="81011"/>
            <a:ext cx="3276859" cy="523220"/>
          </a:xfrm>
          <a:prstGeom prst="rect">
            <a:avLst/>
          </a:prstGeom>
          <a:noFill/>
        </p:spPr>
        <p:txBody>
          <a:bodyPr wrap="none" lIns="91440" tIns="45720" rIns="91440" bIns="45720">
            <a:spAutoFit/>
          </a:bodyPr>
          <a:lstStyle/>
          <a:p>
            <a:pPr algn="ctr"/>
            <a:r>
              <a:rPr lang="ar-SA" sz="2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ما الذي دار بين الصديقات </a:t>
            </a:r>
          </a:p>
        </p:txBody>
      </p:sp>
    </p:spTree>
    <p:extLst>
      <p:ext uri="{BB962C8B-B14F-4D97-AF65-F5344CB8AC3E}">
        <p14:creationId xmlns:p14="http://schemas.microsoft.com/office/powerpoint/2010/main" val="1254961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a:off x="1351721" y="572494"/>
            <a:ext cx="9994789" cy="5637474"/>
          </a:xfrm>
          <a:prstGeom prst="rect">
            <a:avLst/>
          </a:prstGeom>
        </p:spPr>
      </p:pic>
      <p:sp>
        <p:nvSpPr>
          <p:cNvPr id="6" name="مستطيل 5"/>
          <p:cNvSpPr/>
          <p:nvPr/>
        </p:nvSpPr>
        <p:spPr>
          <a:xfrm>
            <a:off x="1820849" y="914400"/>
            <a:ext cx="3681454" cy="5160396"/>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2" name="مستطيل 1"/>
          <p:cNvSpPr/>
          <p:nvPr/>
        </p:nvSpPr>
        <p:spPr>
          <a:xfrm>
            <a:off x="1701578" y="1702343"/>
            <a:ext cx="3951799" cy="3046988"/>
          </a:xfrm>
          <a:prstGeom prst="rect">
            <a:avLst/>
          </a:prstGeom>
        </p:spPr>
        <p:txBody>
          <a:bodyPr wrap="square">
            <a:spAutoFit/>
          </a:bodyPr>
          <a:lstStyle/>
          <a:p>
            <a:pPr algn="ctr"/>
            <a:r>
              <a:rPr lang="ar-SA" sz="5400" dirty="0">
                <a:solidFill>
                  <a:srgbClr val="CC0099"/>
                </a:solidFill>
                <a:latin typeface="Arabic Typesetting" panose="03020402040406030203" pitchFamily="66" charset="-78"/>
                <a:cs typeface="Arabic Typesetting" panose="03020402040406030203" pitchFamily="66" charset="-78"/>
              </a:rPr>
              <a:t>الحوار</a:t>
            </a:r>
            <a:r>
              <a:rPr lang="ar-SA" sz="5400" dirty="0">
                <a:solidFill>
                  <a:srgbClr val="333333"/>
                </a:solidFill>
                <a:latin typeface="Aldhabi" panose="01000000000000000000" pitchFamily="2" charset="-78"/>
                <a:cs typeface="Aldhabi" panose="01000000000000000000" pitchFamily="2" charset="-78"/>
              </a:rPr>
              <a:t> </a:t>
            </a:r>
          </a:p>
          <a:p>
            <a:pPr algn="ctr"/>
            <a:r>
              <a:rPr lang="ar-SA" sz="4000" dirty="0">
                <a:solidFill>
                  <a:srgbClr val="7030A0"/>
                </a:solidFill>
                <a:latin typeface="Arabic Typesetting" panose="03020402040406030203" pitchFamily="66" charset="-78"/>
                <a:cs typeface="Arabic Typesetting" panose="03020402040406030203" pitchFamily="66" charset="-78"/>
              </a:rPr>
              <a:t>هو مناقشة الكلام بين الأشخاص بهدوءٍ واحترام ودون تعصُّب لِرأيٍ مُعيّن أو عُنصريّة</a:t>
            </a:r>
            <a:br>
              <a:rPr lang="ar-SA" dirty="0"/>
            </a:br>
            <a:endParaRPr lang="ar-SA" dirty="0"/>
          </a:p>
        </p:txBody>
      </p:sp>
      <p:sp>
        <p:nvSpPr>
          <p:cNvPr id="3" name="AutoShape 2" descr="ÙØªÙØ¬Ø© Ø¨Ø­Ø« Ø§ÙØµÙØ± Ø¹Ù ØµÙØ± Ø§ÙØ­ÙØ§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4" name="AutoShape 4" descr="ÙØªÙØ¬Ø© Ø¨Ø­Ø« Ø§ÙØµÙØ± Ø¹Ù ØµÙØ± Ø§ÙØ­ÙØ§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Tree>
    <p:extLst>
      <p:ext uri="{BB962C8B-B14F-4D97-AF65-F5344CB8AC3E}">
        <p14:creationId xmlns:p14="http://schemas.microsoft.com/office/powerpoint/2010/main" val="2913529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ÙØªÙØ¬Ø© Ø¨Ø­Ø« Ø§ÙØµÙØ± Ø¹Ù ØµÙØ± Ø­ÙØ§Ø±Ø§Øª ÙØ±ØªÙÙ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3" name="صورة 2"/>
          <p:cNvPicPr>
            <a:picLocks noChangeAspect="1"/>
          </p:cNvPicPr>
          <p:nvPr/>
        </p:nvPicPr>
        <p:blipFill>
          <a:blip r:embed="rId2"/>
          <a:stretch>
            <a:fillRect/>
          </a:stretch>
        </p:blipFill>
        <p:spPr>
          <a:xfrm>
            <a:off x="572494" y="349857"/>
            <a:ext cx="11060263" cy="6257676"/>
          </a:xfrm>
          <a:prstGeom prst="rect">
            <a:avLst/>
          </a:prstGeom>
        </p:spPr>
      </p:pic>
      <p:sp>
        <p:nvSpPr>
          <p:cNvPr id="4" name="مستطيل 3"/>
          <p:cNvSpPr/>
          <p:nvPr/>
        </p:nvSpPr>
        <p:spPr>
          <a:xfrm>
            <a:off x="2854518" y="1218122"/>
            <a:ext cx="3824578" cy="1569660"/>
          </a:xfrm>
          <a:prstGeom prst="rect">
            <a:avLst/>
          </a:prstGeom>
        </p:spPr>
        <p:txBody>
          <a:bodyPr wrap="square">
            <a:spAutoFit/>
          </a:bodyPr>
          <a:lstStyle/>
          <a:p>
            <a:pPr lvl="0" fontAlgn="base">
              <a:spcBef>
                <a:spcPct val="0"/>
              </a:spcBef>
              <a:spcAft>
                <a:spcPct val="0"/>
              </a:spcAft>
            </a:pPr>
            <a:r>
              <a:rPr lang="ar-SA" sz="3200" dirty="0">
                <a:solidFill>
                  <a:srgbClr val="FF0000"/>
                </a:solidFill>
                <a:latin typeface="Calibri" panose="020F0502020204030204" pitchFamily="34" charset="0"/>
              </a:rPr>
              <a:t>عزيزتي الطالبة افتحي</a:t>
            </a:r>
          </a:p>
          <a:p>
            <a:pPr lvl="0" fontAlgn="base">
              <a:spcBef>
                <a:spcPct val="0"/>
              </a:spcBef>
              <a:spcAft>
                <a:spcPct val="0"/>
              </a:spcAft>
            </a:pPr>
            <a:r>
              <a:rPr lang="ar-SA" sz="3200" dirty="0">
                <a:solidFill>
                  <a:srgbClr val="FF0000"/>
                </a:solidFill>
                <a:latin typeface="Calibri" panose="020F0502020204030204" pitchFamily="34" charset="0"/>
              </a:rPr>
              <a:t> الكتاب صفحة 22 وأكتبي</a:t>
            </a:r>
          </a:p>
          <a:p>
            <a:pPr lvl="0" fontAlgn="base">
              <a:spcBef>
                <a:spcPct val="0"/>
              </a:spcBef>
              <a:spcAft>
                <a:spcPct val="0"/>
              </a:spcAft>
            </a:pPr>
            <a:r>
              <a:rPr lang="ar-SA" sz="3200" dirty="0">
                <a:solidFill>
                  <a:srgbClr val="FF0000"/>
                </a:solidFill>
                <a:latin typeface="Calibri" panose="020F0502020204030204" pitchFamily="34" charset="0"/>
              </a:rPr>
              <a:t> رايك في الحوارات التالية</a:t>
            </a:r>
          </a:p>
        </p:txBody>
      </p:sp>
    </p:spTree>
    <p:extLst>
      <p:ext uri="{BB962C8B-B14F-4D97-AF65-F5344CB8AC3E}">
        <p14:creationId xmlns:p14="http://schemas.microsoft.com/office/powerpoint/2010/main" val="264179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ÙØªÙØ¬Ø© Ø¨Ø­Ø« Ø§ÙØµÙØ± Ø¹Ù ÙØ§Ø°Ø§ ÙØ±Ø¦ Ø§ÙÙØ±Ø§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8" name="صورة 7"/>
          <p:cNvPicPr>
            <a:picLocks noChangeAspect="1"/>
          </p:cNvPicPr>
          <p:nvPr/>
        </p:nvPicPr>
        <p:blipFill>
          <a:blip r:embed="rId2"/>
          <a:stretch>
            <a:fillRect/>
          </a:stretch>
        </p:blipFill>
        <p:spPr>
          <a:xfrm>
            <a:off x="6869927" y="4524293"/>
            <a:ext cx="4945710" cy="2225246"/>
          </a:xfrm>
          <a:prstGeom prst="rect">
            <a:avLst/>
          </a:prstGeom>
        </p:spPr>
      </p:pic>
      <p:sp>
        <p:nvSpPr>
          <p:cNvPr id="9" name="مستطيل 8"/>
          <p:cNvSpPr/>
          <p:nvPr/>
        </p:nvSpPr>
        <p:spPr>
          <a:xfrm>
            <a:off x="1184745" y="5022099"/>
            <a:ext cx="461175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r-OM" sz="3600" b="1" dirty="0">
                <a:solidFill>
                  <a:schemeClr val="bg2">
                    <a:lumMod val="25000"/>
                  </a:schemeClr>
                </a:solidFill>
                <a:latin typeface="Gill Sans MT" panose="020B0502020104020203" pitchFamily="34" charset="0"/>
              </a:rPr>
              <a:t>يقول </a:t>
            </a:r>
            <a:r>
              <a:rPr lang="ar-SA" sz="3600" b="1" dirty="0">
                <a:solidFill>
                  <a:schemeClr val="bg2">
                    <a:lumMod val="25000"/>
                  </a:schemeClr>
                </a:solidFill>
                <a:latin typeface="Gill Sans MT" panose="020B0502020104020203" pitchFamily="34" charset="0"/>
              </a:rPr>
              <a:t>الأديب </a:t>
            </a:r>
            <a:r>
              <a:rPr lang="ar-OM" sz="3600" b="1" dirty="0">
                <a:solidFill>
                  <a:schemeClr val="bg2">
                    <a:lumMod val="25000"/>
                  </a:schemeClr>
                </a:solidFill>
                <a:latin typeface="Gill Sans MT" panose="020B0502020104020203" pitchFamily="34" charset="0"/>
              </a:rPr>
              <a:t>خليل جبران خليل</a:t>
            </a:r>
            <a:endParaRPr lang="ar-SA" sz="3600" b="1" dirty="0">
              <a:solidFill>
                <a:schemeClr val="bg2">
                  <a:lumMod val="25000"/>
                </a:schemeClr>
              </a:solidFill>
              <a:latin typeface="Gill Sans MT" panose="020B0502020104020203" pitchFamily="34" charset="0"/>
            </a:endParaRPr>
          </a:p>
          <a:p>
            <a:r>
              <a:rPr lang="ar-OM" sz="3600" b="1" dirty="0">
                <a:solidFill>
                  <a:schemeClr val="bg2">
                    <a:lumMod val="25000"/>
                  </a:schemeClr>
                </a:solidFill>
                <a:latin typeface="Gill Sans MT" panose="020B0502020104020203" pitchFamily="34" charset="0"/>
              </a:rPr>
              <a:t> ( أعطني أذناً أعطيك صوتاً)</a:t>
            </a:r>
            <a:endParaRPr lang="en-US" sz="3600" b="1" dirty="0">
              <a:solidFill>
                <a:schemeClr val="bg2">
                  <a:lumMod val="25000"/>
                </a:schemeClr>
              </a:solidFill>
              <a:latin typeface="Gill Sans MT" panose="020B0502020104020203" pitchFamily="34" charset="0"/>
            </a:endParaRPr>
          </a:p>
        </p:txBody>
      </p:sp>
      <p:pic>
        <p:nvPicPr>
          <p:cNvPr id="10" name="صورة 9"/>
          <p:cNvPicPr>
            <a:picLocks noChangeAspect="1"/>
          </p:cNvPicPr>
          <p:nvPr/>
        </p:nvPicPr>
        <p:blipFill>
          <a:blip r:embed="rId3">
            <a:duotone>
              <a:prstClr val="black"/>
              <a:schemeClr val="accent2">
                <a:tint val="45000"/>
                <a:satMod val="400000"/>
              </a:schemeClr>
            </a:duotone>
          </a:blip>
          <a:stretch>
            <a:fillRect/>
          </a:stretch>
        </p:blipFill>
        <p:spPr>
          <a:xfrm>
            <a:off x="7537835" y="0"/>
            <a:ext cx="4118775" cy="2313830"/>
          </a:xfrm>
          <a:prstGeom prst="rect">
            <a:avLst/>
          </a:prstGeom>
        </p:spPr>
      </p:pic>
      <p:sp>
        <p:nvSpPr>
          <p:cNvPr id="11" name="مستطيل 10"/>
          <p:cNvSpPr/>
          <p:nvPr/>
        </p:nvSpPr>
        <p:spPr>
          <a:xfrm>
            <a:off x="8055137" y="548841"/>
            <a:ext cx="2749471" cy="892552"/>
          </a:xfrm>
          <a:prstGeom prst="rect">
            <a:avLst/>
          </a:prstGeom>
        </p:spPr>
        <p:txBody>
          <a:bodyPr wrap="none">
            <a:spAutoFit/>
          </a:bodyPr>
          <a:lstStyle/>
          <a:p>
            <a:r>
              <a:rPr lang="ar-SA" sz="2400" dirty="0">
                <a:solidFill>
                  <a:srgbClr val="FFFF00"/>
                </a:solidFill>
              </a:rPr>
              <a:t>عبري عن الصوروالايات </a:t>
            </a:r>
          </a:p>
          <a:p>
            <a:r>
              <a:rPr lang="ar-SA" sz="2400" dirty="0">
                <a:solidFill>
                  <a:srgbClr val="FFFF00"/>
                </a:solidFill>
              </a:rPr>
              <a:t>والمقال الذي أمامك  </a:t>
            </a:r>
            <a:r>
              <a:rPr lang="ar-SA" sz="2800" dirty="0">
                <a:solidFill>
                  <a:srgbClr val="FFFF00"/>
                </a:solidFill>
              </a:rPr>
              <a:t>....</a:t>
            </a:r>
          </a:p>
        </p:txBody>
      </p:sp>
      <p:pic>
        <p:nvPicPr>
          <p:cNvPr id="12" name="صورة 11"/>
          <p:cNvPicPr>
            <a:picLocks noChangeAspect="1"/>
          </p:cNvPicPr>
          <p:nvPr/>
        </p:nvPicPr>
        <p:blipFill>
          <a:blip r:embed="rId4"/>
          <a:stretch>
            <a:fillRect/>
          </a:stretch>
        </p:blipFill>
        <p:spPr>
          <a:xfrm>
            <a:off x="4236057" y="2551126"/>
            <a:ext cx="2590800" cy="1771650"/>
          </a:xfrm>
          <a:prstGeom prst="rect">
            <a:avLst/>
          </a:prstGeom>
        </p:spPr>
      </p:pic>
      <p:pic>
        <p:nvPicPr>
          <p:cNvPr id="13" name="صورة 12"/>
          <p:cNvPicPr>
            <a:picLocks noChangeAspect="1"/>
          </p:cNvPicPr>
          <p:nvPr/>
        </p:nvPicPr>
        <p:blipFill>
          <a:blip r:embed="rId5"/>
          <a:stretch>
            <a:fillRect/>
          </a:stretch>
        </p:blipFill>
        <p:spPr>
          <a:xfrm>
            <a:off x="365760" y="342278"/>
            <a:ext cx="2957801" cy="1800225"/>
          </a:xfrm>
          <a:prstGeom prst="rect">
            <a:avLst/>
          </a:prstGeom>
        </p:spPr>
      </p:pic>
      <p:pic>
        <p:nvPicPr>
          <p:cNvPr id="14" name="صورة 13"/>
          <p:cNvPicPr>
            <a:picLocks noChangeAspect="1"/>
          </p:cNvPicPr>
          <p:nvPr/>
        </p:nvPicPr>
        <p:blipFill>
          <a:blip r:embed="rId6"/>
          <a:stretch>
            <a:fillRect/>
          </a:stretch>
        </p:blipFill>
        <p:spPr>
          <a:xfrm>
            <a:off x="194666" y="2439733"/>
            <a:ext cx="3231160" cy="1893727"/>
          </a:xfrm>
          <a:prstGeom prst="rect">
            <a:avLst/>
          </a:prstGeom>
        </p:spPr>
      </p:pic>
      <p:pic>
        <p:nvPicPr>
          <p:cNvPr id="15" name="صورة 14"/>
          <p:cNvPicPr>
            <a:picLocks noChangeAspect="1"/>
          </p:cNvPicPr>
          <p:nvPr/>
        </p:nvPicPr>
        <p:blipFill>
          <a:blip r:embed="rId7"/>
          <a:stretch>
            <a:fillRect/>
          </a:stretch>
        </p:blipFill>
        <p:spPr>
          <a:xfrm>
            <a:off x="7744570" y="2361536"/>
            <a:ext cx="3776870" cy="1995777"/>
          </a:xfrm>
          <a:prstGeom prst="rect">
            <a:avLst/>
          </a:prstGeom>
        </p:spPr>
      </p:pic>
      <p:pic>
        <p:nvPicPr>
          <p:cNvPr id="16" name="صورة 15"/>
          <p:cNvPicPr>
            <a:picLocks noChangeAspect="1"/>
          </p:cNvPicPr>
          <p:nvPr/>
        </p:nvPicPr>
        <p:blipFill>
          <a:blip r:embed="rId8"/>
          <a:stretch>
            <a:fillRect/>
          </a:stretch>
        </p:blipFill>
        <p:spPr>
          <a:xfrm>
            <a:off x="3599456" y="254443"/>
            <a:ext cx="3848100" cy="2043484"/>
          </a:xfrm>
          <a:prstGeom prst="rect">
            <a:avLst/>
          </a:prstGeom>
        </p:spPr>
      </p:pic>
    </p:spTree>
    <p:extLst>
      <p:ext uri="{BB962C8B-B14F-4D97-AF65-F5344CB8AC3E}">
        <p14:creationId xmlns:p14="http://schemas.microsoft.com/office/powerpoint/2010/main" val="771163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81739AE-5A2C-4AA2-BFA2-B8328E8761E5}"/>
              </a:ext>
            </a:extLst>
          </p:cNvPr>
          <p:cNvSpPr/>
          <p:nvPr/>
        </p:nvSpPr>
        <p:spPr>
          <a:xfrm>
            <a:off x="1138641" y="314983"/>
            <a:ext cx="10403306" cy="5651005"/>
          </a:xfrm>
          <a:prstGeom prst="rect">
            <a:avLst/>
          </a:prstGeom>
          <a:blipFill>
            <a:blip r:embed="rId2"/>
            <a:stretch>
              <a:fillRect/>
            </a:stretch>
          </a:blipFill>
          <a:ln w="12700" cap="flat" cmpd="sng" algn="ctr">
            <a:noFill/>
            <a:prstDash val="solid"/>
            <a:miter lim="800000"/>
          </a:ln>
          <a:effectLst/>
        </p:spPr>
        <p:txBody>
          <a:bodyPr rtlCol="1" anchor="ctr"/>
          <a:lstStyle/>
          <a:p>
            <a:pPr fontAlgn="auto">
              <a:spcBef>
                <a:spcPts val="0"/>
              </a:spcBef>
              <a:spcAft>
                <a:spcPts val="0"/>
              </a:spcAft>
              <a:defRPr/>
            </a:pPr>
            <a:endParaRPr lang="ar-SA" dirty="0"/>
          </a:p>
        </p:txBody>
      </p:sp>
      <p:sp>
        <p:nvSpPr>
          <p:cNvPr id="6" name="شكل بيضاوي 5"/>
          <p:cNvSpPr/>
          <p:nvPr/>
        </p:nvSpPr>
        <p:spPr>
          <a:xfrm>
            <a:off x="3307743" y="4055165"/>
            <a:ext cx="5788550" cy="1105232"/>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3" name="مستطيل 2"/>
          <p:cNvSpPr/>
          <p:nvPr/>
        </p:nvSpPr>
        <p:spPr>
          <a:xfrm>
            <a:off x="4947290" y="2967335"/>
            <a:ext cx="229742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5400" b="1" cap="none" spc="0" dirty="0">
                <a:ln/>
                <a:solidFill>
                  <a:schemeClr val="accent4"/>
                </a:solidFill>
                <a:effectLst/>
              </a:rPr>
              <a:t>الاستماع </a:t>
            </a:r>
          </a:p>
        </p:txBody>
      </p:sp>
      <p:pic>
        <p:nvPicPr>
          <p:cNvPr id="7" name="صورة 6"/>
          <p:cNvPicPr>
            <a:picLocks noChangeAspect="1"/>
          </p:cNvPicPr>
          <p:nvPr/>
        </p:nvPicPr>
        <p:blipFill>
          <a:blip r:embed="rId3"/>
          <a:stretch>
            <a:fillRect/>
          </a:stretch>
        </p:blipFill>
        <p:spPr>
          <a:xfrm>
            <a:off x="3376287" y="4335029"/>
            <a:ext cx="5407621" cy="493819"/>
          </a:xfrm>
          <a:prstGeom prst="rect">
            <a:avLst/>
          </a:prstGeom>
        </p:spPr>
      </p:pic>
    </p:spTree>
    <p:extLst>
      <p:ext uri="{BB962C8B-B14F-4D97-AF65-F5344CB8AC3E}">
        <p14:creationId xmlns:p14="http://schemas.microsoft.com/office/powerpoint/2010/main" val="683110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duotone>
              <a:schemeClr val="accent4">
                <a:shade val="45000"/>
                <a:satMod val="135000"/>
              </a:schemeClr>
              <a:prstClr val="white"/>
            </a:duotone>
          </a:blip>
          <a:stretch>
            <a:fillRect/>
          </a:stretch>
        </p:blipFill>
        <p:spPr>
          <a:xfrm>
            <a:off x="1081377" y="55659"/>
            <a:ext cx="10066352" cy="6535971"/>
          </a:xfrm>
          <a:prstGeom prst="rect">
            <a:avLst/>
          </a:prstGeom>
        </p:spPr>
      </p:pic>
    </p:spTree>
    <p:extLst>
      <p:ext uri="{BB962C8B-B14F-4D97-AF65-F5344CB8AC3E}">
        <p14:creationId xmlns:p14="http://schemas.microsoft.com/office/powerpoint/2010/main" val="1530128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صر نائب للمحتوى 2"/>
          <p:cNvSpPr>
            <a:spLocks noGrp="1"/>
          </p:cNvSpPr>
          <p:nvPr>
            <p:ph idx="1"/>
          </p:nvPr>
        </p:nvSpPr>
        <p:spPr/>
        <p:txBody>
          <a:bodyPr/>
          <a:lstStyle/>
          <a:p>
            <a:pPr eaLnBrk="1" hangingPunct="1">
              <a:buFont typeface="Wingdings 2" panose="05020102010507070707" pitchFamily="18" charset="2"/>
              <a:buNone/>
            </a:pPr>
            <a:endParaRPr lang="en-US" dirty="0">
              <a:ea typeface="Majalla UI"/>
              <a:cs typeface="Majalla UI"/>
            </a:endParaRPr>
          </a:p>
          <a:p>
            <a:pPr eaLnBrk="1" hangingPunct="1"/>
            <a:r>
              <a:rPr lang="ar-SA" b="1" dirty="0"/>
              <a:t> </a:t>
            </a:r>
            <a:endParaRPr lang="en-US" dirty="0">
              <a:ea typeface="Majalla UI"/>
              <a:cs typeface="Majalla UI"/>
            </a:endParaRPr>
          </a:p>
          <a:p>
            <a:pPr eaLnBrk="1" hangingPunct="1"/>
            <a:endParaRPr lang="ar-SA" dirty="0"/>
          </a:p>
        </p:txBody>
      </p:sp>
      <p:sp>
        <p:nvSpPr>
          <p:cNvPr id="4" name="شكل بيضاوي 3"/>
          <p:cNvSpPr/>
          <p:nvPr/>
        </p:nvSpPr>
        <p:spPr>
          <a:xfrm>
            <a:off x="2024064" y="2071688"/>
            <a:ext cx="4143375" cy="45720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6000" b="1" dirty="0">
                <a:solidFill>
                  <a:srgbClr val="864465"/>
                </a:solidFill>
                <a:cs typeface="Akhbar MT" pitchFamily="2" charset="-78"/>
              </a:rPr>
              <a:t>الإنصات</a:t>
            </a:r>
            <a:endParaRPr lang="en-US" sz="6000" b="1" dirty="0">
              <a:solidFill>
                <a:srgbClr val="864465"/>
              </a:solidFill>
              <a:cs typeface="Akhbar MT" pitchFamily="2" charset="-78"/>
            </a:endParaRPr>
          </a:p>
          <a:p>
            <a:pPr algn="ctr">
              <a:defRPr/>
            </a:pPr>
            <a:r>
              <a:rPr lang="ar-SA" sz="3600" b="1" dirty="0">
                <a:solidFill>
                  <a:srgbClr val="CC0099"/>
                </a:solidFill>
              </a:rPr>
              <a:t>ترك التحدث أو الانشغال بما يشغل عن استماعه</a:t>
            </a:r>
            <a:endParaRPr lang="en-US" sz="3600" b="1" dirty="0">
              <a:solidFill>
                <a:srgbClr val="CC0099"/>
              </a:solidFill>
            </a:endParaRPr>
          </a:p>
        </p:txBody>
      </p:sp>
      <p:sp>
        <p:nvSpPr>
          <p:cNvPr id="5" name="شكل بيضاوي 4"/>
          <p:cNvSpPr/>
          <p:nvPr/>
        </p:nvSpPr>
        <p:spPr>
          <a:xfrm>
            <a:off x="6524626" y="2214564"/>
            <a:ext cx="3857625" cy="4357687"/>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5400" b="1" dirty="0">
                <a:solidFill>
                  <a:schemeClr val="accent2">
                    <a:lumMod val="75000"/>
                  </a:schemeClr>
                </a:solidFill>
                <a:latin typeface="Arabic Typesetting" panose="03020402040406030203" pitchFamily="66" charset="-78"/>
                <a:cs typeface="Arabic Typesetting" panose="03020402040406030203" pitchFamily="66" charset="-78"/>
              </a:rPr>
              <a:t>ا</a:t>
            </a:r>
            <a:r>
              <a:rPr lang="ar-SA" sz="6000" b="1" dirty="0">
                <a:solidFill>
                  <a:srgbClr val="864465"/>
                </a:solidFill>
                <a:latin typeface="Arabic Typesetting" panose="03020402040406030203" pitchFamily="66" charset="-78"/>
                <a:cs typeface="Arabic Typesetting" panose="03020402040406030203" pitchFamily="66" charset="-78"/>
              </a:rPr>
              <a:t>لاستماع</a:t>
            </a:r>
            <a:r>
              <a:rPr lang="ar-SA" sz="4000" b="1" dirty="0">
                <a:solidFill>
                  <a:srgbClr val="FF0000"/>
                </a:solidFill>
              </a:rPr>
              <a:t> </a:t>
            </a:r>
          </a:p>
          <a:p>
            <a:pPr algn="ctr">
              <a:defRPr/>
            </a:pPr>
            <a:r>
              <a:rPr lang="ar-SA" sz="4000" b="1" dirty="0">
                <a:solidFill>
                  <a:srgbClr val="CC0099"/>
                </a:solidFill>
                <a:cs typeface="Akhbar MT" pitchFamily="2" charset="-78"/>
              </a:rPr>
              <a:t>أن يلقي  سمعه ويحضر قلبه </a:t>
            </a:r>
            <a:endParaRPr lang="en-US" sz="4000" b="1" dirty="0">
              <a:solidFill>
                <a:srgbClr val="CC0099"/>
              </a:solidFill>
              <a:cs typeface="Akhbar MT" pitchFamily="2" charset="-78"/>
            </a:endParaRPr>
          </a:p>
          <a:p>
            <a:pPr algn="ctr">
              <a:defRPr/>
            </a:pPr>
            <a:r>
              <a:rPr lang="ar-SA" sz="4000" b="1" dirty="0">
                <a:solidFill>
                  <a:srgbClr val="CC0099"/>
                </a:solidFill>
                <a:cs typeface="Akhbar MT" pitchFamily="2" charset="-78"/>
              </a:rPr>
              <a:t>ويتدبر مايستمع</a:t>
            </a:r>
            <a:endParaRPr lang="en-US" sz="4000" b="1" dirty="0">
              <a:solidFill>
                <a:srgbClr val="CC0099"/>
              </a:solidFill>
              <a:cs typeface="Akhbar MT" pitchFamily="2" charset="-78"/>
            </a:endParaRPr>
          </a:p>
        </p:txBody>
      </p:sp>
      <p:sp>
        <p:nvSpPr>
          <p:cNvPr id="7" name="سحابة 6"/>
          <p:cNvSpPr/>
          <p:nvPr/>
        </p:nvSpPr>
        <p:spPr>
          <a:xfrm>
            <a:off x="4953000" y="126724"/>
            <a:ext cx="3143250" cy="1214438"/>
          </a:xfrm>
          <a:prstGeom prst="cloud">
            <a:avLst/>
          </a:prstGeom>
        </p:spPr>
        <p:style>
          <a:lnRef idx="1">
            <a:schemeClr val="accent2"/>
          </a:lnRef>
          <a:fillRef idx="2">
            <a:schemeClr val="accent2"/>
          </a:fillRef>
          <a:effectRef idx="1">
            <a:schemeClr val="accent2"/>
          </a:effectRef>
          <a:fontRef idx="minor">
            <a:schemeClr val="dk1"/>
          </a:fontRef>
        </p:style>
        <p:txBody>
          <a:bodyPr rtlCol="1" anchor="ctr"/>
          <a:lstStyle/>
          <a:p>
            <a:pPr algn="ctr">
              <a:defRPr/>
            </a:pPr>
            <a:r>
              <a:rPr lang="ar-SA" sz="6000" b="1" dirty="0">
                <a:solidFill>
                  <a:srgbClr val="864465"/>
                </a:solidFill>
                <a:latin typeface="Arabic Typesetting" panose="03020402040406030203" pitchFamily="66" charset="-78"/>
                <a:cs typeface="Arabic Typesetting" panose="03020402040406030203" pitchFamily="66" charset="-78"/>
              </a:rPr>
              <a:t>الفرق بين</a:t>
            </a:r>
          </a:p>
        </p:txBody>
      </p:sp>
      <p:pic>
        <p:nvPicPr>
          <p:cNvPr id="7174" name="صورة 8" descr="arrow08_down-l.gif"/>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860733">
            <a:off x="7285038" y="1174751"/>
            <a:ext cx="969962"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صورة 9" descr="arrow08_down-r.gif"/>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458048">
            <a:off x="4719638" y="1181101"/>
            <a:ext cx="971550"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823953"/>
      </p:ext>
    </p:extLst>
  </p:cSld>
  <p:clrMapOvr>
    <a:masterClrMapping/>
  </p:clrMapOvr>
  <p:transition>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600000">
                                      <p:cBhvr>
                                        <p:cTn id="6" dur="2000" fill="hold"/>
                                        <p:tgtEl>
                                          <p:spTgt spid="7">
                                            <p:txEl>
                                              <p:pRg st="0" end="0"/>
                                            </p:txEl>
                                          </p:spTgt>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73143" y="2967335"/>
            <a:ext cx="5445722" cy="923330"/>
          </a:xfrm>
          <a:prstGeom prst="rect">
            <a:avLst/>
          </a:prstGeom>
          <a:noFill/>
        </p:spPr>
        <p:txBody>
          <a:bodyPr wrap="none" lIns="91440" tIns="45720" rIns="91440" bIns="45720">
            <a:spAutoFit/>
          </a:bodyPr>
          <a:lstStyle/>
          <a:p>
            <a:pPr algn="ct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فديو عن </a:t>
            </a:r>
            <a:r>
              <a:rPr lang="ar-SA"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اداب</a:t>
            </a: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الاستماع </a:t>
            </a:r>
          </a:p>
        </p:txBody>
      </p:sp>
    </p:spTree>
    <p:extLst>
      <p:ext uri="{BB962C8B-B14F-4D97-AF65-F5344CB8AC3E}">
        <p14:creationId xmlns:p14="http://schemas.microsoft.com/office/powerpoint/2010/main" val="1155031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731221" y="669408"/>
            <a:ext cx="3445175" cy="923330"/>
          </a:xfrm>
          <a:prstGeom prst="rect">
            <a:avLst/>
          </a:prstGeom>
          <a:noFill/>
        </p:spPr>
        <p:txBody>
          <a:bodyPr wrap="none" lIns="91440" tIns="45720" rIns="91440" bIns="45720">
            <a:spAutoFit/>
          </a:bodyPr>
          <a:lstStyle/>
          <a:p>
            <a:pPr algn="ctr"/>
            <a:r>
              <a:rPr lang="ar-SA"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ادأب الاستماع </a:t>
            </a:r>
          </a:p>
        </p:txBody>
      </p:sp>
      <p:sp>
        <p:nvSpPr>
          <p:cNvPr id="3" name="مستطيل 2"/>
          <p:cNvSpPr/>
          <p:nvPr/>
        </p:nvSpPr>
        <p:spPr>
          <a:xfrm>
            <a:off x="803083" y="2192732"/>
            <a:ext cx="10837628" cy="3816429"/>
          </a:xfrm>
          <a:prstGeom prst="rect">
            <a:avLst/>
          </a:prstGeom>
        </p:spPr>
        <p:txBody>
          <a:bodyPr wrap="square">
            <a:spAutoFit/>
          </a:bodyPr>
          <a:lstStyle/>
          <a:p>
            <a:pPr algn="ctr"/>
            <a:r>
              <a:rPr lang="ar-SA"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ar-SA" sz="2800" dirty="0" err="1">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االنظر</a:t>
            </a: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للمتحدث وتركيز العينين عليه حتى يشعر بالاحترام والتقدير.</a:t>
            </a:r>
          </a:p>
          <a:p>
            <a:pPr algn="ct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عدم مقاطعة المتحدث .</a:t>
            </a:r>
          </a:p>
          <a:p>
            <a:pPr algn="ct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التركيز والإنصات الجيد .</a:t>
            </a:r>
          </a:p>
          <a:p>
            <a:pPr marL="285750" indent="-285750" algn="ctr">
              <a:buFontTx/>
              <a:buChar char="-"/>
            </a:pP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الجلسة الصحيح </a:t>
            </a:r>
          </a:p>
          <a:p>
            <a:pPr algn="ct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التفاعل بعد الانتهاء من الحديثة </a:t>
            </a:r>
          </a:p>
          <a:p>
            <a:pPr marL="285750" indent="-285750" algn="ctr">
              <a:buFontTx/>
              <a:buChar char="-"/>
            </a:pP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المشاركة ،لذلك يلزم على المستمع بعد الانتهاء من الحديث أن يشارك</a:t>
            </a:r>
          </a:p>
          <a:p>
            <a:pPr marL="285750" indent="-285750" algn="ctr">
              <a:buFontTx/>
              <a:buChar char="-"/>
            </a:pPr>
            <a:r>
              <a:rPr lang="ar-SA" sz="28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الإنصات فهو أعلى درجة من الاستماع وهو التركيز الشديد حول موضوع ما مع المتابعة والتحليل</a:t>
            </a:r>
          </a:p>
          <a:p>
            <a:pPr marL="285750" indent="-285750">
              <a:buFontTx/>
              <a:buChar char="-"/>
            </a:pPr>
            <a:endParaRPr lang="ar-SA" dirty="0"/>
          </a:p>
        </p:txBody>
      </p:sp>
      <p:pic>
        <p:nvPicPr>
          <p:cNvPr id="4" name="صورة 3"/>
          <p:cNvPicPr>
            <a:picLocks noChangeAspect="1"/>
          </p:cNvPicPr>
          <p:nvPr/>
        </p:nvPicPr>
        <p:blipFill>
          <a:blip r:embed="rId2"/>
          <a:stretch>
            <a:fillRect/>
          </a:stretch>
        </p:blipFill>
        <p:spPr>
          <a:xfrm>
            <a:off x="10249231" y="111318"/>
            <a:ext cx="1942769" cy="4031311"/>
          </a:xfrm>
          <a:prstGeom prst="rect">
            <a:avLst/>
          </a:prstGeom>
        </p:spPr>
      </p:pic>
    </p:spTree>
    <p:extLst>
      <p:ext uri="{BB962C8B-B14F-4D97-AF65-F5344CB8AC3E}">
        <p14:creationId xmlns:p14="http://schemas.microsoft.com/office/powerpoint/2010/main" val="3151840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WordArt 16"/>
          <p:cNvSpPr>
            <a:spLocks noChangeArrowheads="1" noChangeShapeType="1" noTextEdit="1"/>
          </p:cNvSpPr>
          <p:nvPr/>
        </p:nvSpPr>
        <p:spPr bwMode="auto">
          <a:xfrm>
            <a:off x="3464114" y="2952293"/>
            <a:ext cx="5184775" cy="7905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20494C"/>
              </a:contourClr>
            </a:sp3d>
          </a:bodyPr>
          <a:lstStyle/>
          <a:p>
            <a:pPr algn="ctr"/>
            <a:endParaRPr lang="ar-SA" sz="3600" kern="10" dirty="0">
              <a:ln w="9525">
                <a:round/>
                <a:headEnd/>
                <a:tailEnd/>
              </a:ln>
              <a:solidFill>
                <a:srgbClr val="20494C"/>
              </a:solidFill>
            </a:endParaRPr>
          </a:p>
        </p:txBody>
      </p:sp>
      <p:pic>
        <p:nvPicPr>
          <p:cNvPr id="10" name="صورة 9"/>
          <p:cNvPicPr>
            <a:picLocks noChangeAspect="1"/>
          </p:cNvPicPr>
          <p:nvPr/>
        </p:nvPicPr>
        <p:blipFill>
          <a:blip r:embed="rId2"/>
          <a:stretch>
            <a:fillRect/>
          </a:stretch>
        </p:blipFill>
        <p:spPr>
          <a:xfrm>
            <a:off x="4468634" y="199728"/>
            <a:ext cx="3959750" cy="17755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صورة 1"/>
          <p:cNvPicPr>
            <a:picLocks noChangeAspect="1"/>
          </p:cNvPicPr>
          <p:nvPr/>
        </p:nvPicPr>
        <p:blipFill>
          <a:blip r:embed="rId3"/>
          <a:stretch>
            <a:fillRect/>
          </a:stretch>
        </p:blipFill>
        <p:spPr>
          <a:xfrm>
            <a:off x="8813282" y="3093058"/>
            <a:ext cx="3036812" cy="2619704"/>
          </a:xfrm>
          <a:prstGeom prst="rect">
            <a:avLst/>
          </a:prstGeom>
        </p:spPr>
      </p:pic>
      <p:pic>
        <p:nvPicPr>
          <p:cNvPr id="3" name="صورة 2"/>
          <p:cNvPicPr>
            <a:picLocks noChangeAspect="1"/>
          </p:cNvPicPr>
          <p:nvPr/>
        </p:nvPicPr>
        <p:blipFill>
          <a:blip r:embed="rId4"/>
          <a:stretch>
            <a:fillRect/>
          </a:stretch>
        </p:blipFill>
        <p:spPr>
          <a:xfrm>
            <a:off x="3790768" y="2015380"/>
            <a:ext cx="5353235" cy="749873"/>
          </a:xfrm>
          <a:prstGeom prst="rect">
            <a:avLst/>
          </a:prstGeom>
        </p:spPr>
      </p:pic>
      <p:pic>
        <p:nvPicPr>
          <p:cNvPr id="4" name="صورة 3"/>
          <p:cNvPicPr>
            <a:picLocks noChangeAspect="1"/>
          </p:cNvPicPr>
          <p:nvPr/>
        </p:nvPicPr>
        <p:blipFill>
          <a:blip r:embed="rId5" cstate="print"/>
          <a:stretch>
            <a:fillRect/>
          </a:stretch>
        </p:blipFill>
        <p:spPr>
          <a:xfrm>
            <a:off x="9132956" y="184730"/>
            <a:ext cx="2740967" cy="3588479"/>
          </a:xfrm>
          <a:prstGeom prst="rect">
            <a:avLst/>
          </a:prstGeom>
        </p:spPr>
      </p:pic>
      <p:pic>
        <p:nvPicPr>
          <p:cNvPr id="17" name="صورة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942" y="563563"/>
            <a:ext cx="3446740"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مستطيل 5"/>
          <p:cNvSpPr/>
          <p:nvPr/>
        </p:nvSpPr>
        <p:spPr>
          <a:xfrm>
            <a:off x="4039263" y="2775133"/>
            <a:ext cx="4338813" cy="3416320"/>
          </a:xfrm>
          <a:prstGeom prst="rect">
            <a:avLst/>
          </a:prstGeom>
          <a:noFill/>
        </p:spPr>
        <p:txBody>
          <a:bodyPr wrap="square" lIns="91440" tIns="45720" rIns="91440" bIns="45720">
            <a:spAutoFit/>
          </a:bodyPr>
          <a:lstStyle/>
          <a:p>
            <a:pPr algn="ctr"/>
            <a:r>
              <a:rPr lang="ar-SA" sz="5400" dirty="0">
                <a:ln w="0"/>
                <a:solidFill>
                  <a:srgbClr val="FF0066"/>
                </a:solidFill>
                <a:effectLst>
                  <a:reflection blurRad="6350" stA="53000" endA="300" endPos="35500" dir="5400000" sy="-90000" algn="bl" rotWithShape="0"/>
                </a:effectLst>
              </a:rPr>
              <a:t>معتز بدينة</a:t>
            </a:r>
          </a:p>
          <a:p>
            <a:pPr algn="ctr"/>
            <a:r>
              <a:rPr lang="ar-SA" sz="5400" dirty="0">
                <a:ln w="0"/>
                <a:solidFill>
                  <a:srgbClr val="FF0066"/>
                </a:solidFill>
                <a:effectLst>
                  <a:reflection blurRad="6350" stA="53000" endA="300" endPos="35500" dir="5400000" sy="-90000" algn="bl" rotWithShape="0"/>
                </a:effectLst>
              </a:rPr>
              <a:t> منتم لوطنه</a:t>
            </a:r>
          </a:p>
          <a:p>
            <a:pPr algn="ctr"/>
            <a:r>
              <a:rPr lang="ar-SA" sz="5400" dirty="0">
                <a:ln w="0"/>
                <a:solidFill>
                  <a:srgbClr val="FF0066"/>
                </a:solidFill>
                <a:effectLst>
                  <a:reflection blurRad="6350" stA="53000" endA="300" endPos="35500" dir="5400000" sy="-90000" algn="bl" rotWithShape="0"/>
                </a:effectLst>
              </a:rPr>
              <a:t> منتج للمعرفة</a:t>
            </a:r>
          </a:p>
          <a:p>
            <a:pPr algn="ctr"/>
            <a:r>
              <a:rPr lang="ar-SA" sz="5400" dirty="0">
                <a:ln w="0"/>
                <a:solidFill>
                  <a:srgbClr val="FF0066"/>
                </a:solidFill>
                <a:effectLst>
                  <a:reflection blurRad="6350" stA="53000" endA="300" endPos="35500" dir="5400000" sy="-90000" algn="bl" rotWithShape="0"/>
                </a:effectLst>
              </a:rPr>
              <a:t> منافس عالميا</a:t>
            </a:r>
          </a:p>
        </p:txBody>
      </p:sp>
    </p:spTree>
    <p:extLst>
      <p:ext uri="{BB962C8B-B14F-4D97-AF65-F5344CB8AC3E}">
        <p14:creationId xmlns:p14="http://schemas.microsoft.com/office/powerpoint/2010/main" val="3653348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شكل بيضاوي 5"/>
          <p:cNvSpPr/>
          <p:nvPr/>
        </p:nvSpPr>
        <p:spPr>
          <a:xfrm>
            <a:off x="4003829" y="1819922"/>
            <a:ext cx="7350711" cy="3658595"/>
          </a:xfrm>
          <a:prstGeom prst="ellipse">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solidFill>
                <a:prstClr val="black"/>
              </a:solidFill>
            </a:endParaRPr>
          </a:p>
        </p:txBody>
      </p:sp>
      <p:pic>
        <p:nvPicPr>
          <p:cNvPr id="2" name="صورة 1"/>
          <p:cNvPicPr>
            <a:picLocks noChangeAspect="1"/>
          </p:cNvPicPr>
          <p:nvPr/>
        </p:nvPicPr>
        <p:blipFill>
          <a:blip r:embed="rId2"/>
          <a:stretch>
            <a:fillRect/>
          </a:stretch>
        </p:blipFill>
        <p:spPr>
          <a:xfrm>
            <a:off x="349550" y="352328"/>
            <a:ext cx="3142693" cy="6356411"/>
          </a:xfrm>
          <a:prstGeom prst="rect">
            <a:avLst/>
          </a:prstGeom>
        </p:spPr>
      </p:pic>
      <p:sp>
        <p:nvSpPr>
          <p:cNvPr id="3" name="مستطيل 2"/>
          <p:cNvSpPr/>
          <p:nvPr/>
        </p:nvSpPr>
        <p:spPr>
          <a:xfrm>
            <a:off x="656948" y="2196305"/>
            <a:ext cx="2288317" cy="1754326"/>
          </a:xfrm>
          <a:prstGeom prst="rect">
            <a:avLst/>
          </a:prstGeom>
        </p:spPr>
        <p:txBody>
          <a:bodyPr wrap="square">
            <a:spAutoFit/>
          </a:bodyPr>
          <a:lstStyle/>
          <a:p>
            <a:pPr algn="ctr"/>
            <a:r>
              <a:rPr lang="ar-SA" sz="5400" b="1" dirty="0">
                <a:ln w="12700">
                  <a:solidFill>
                    <a:srgbClr val="5B9BD5"/>
                  </a:solidFill>
                  <a:prstDash val="solid"/>
                </a:ln>
                <a:solidFill>
                  <a:srgbClr val="FF0066"/>
                </a:solidFill>
                <a:effectLst>
                  <a:outerShdw dist="38100" dir="2640000" algn="bl" rotWithShape="0">
                    <a:srgbClr val="5B9BD5"/>
                  </a:outerShdw>
                </a:effectLst>
              </a:rPr>
              <a:t>ماذا تعلمت</a:t>
            </a:r>
          </a:p>
        </p:txBody>
      </p:sp>
      <p:sp>
        <p:nvSpPr>
          <p:cNvPr id="4" name="مستطيل 3"/>
          <p:cNvSpPr/>
          <p:nvPr/>
        </p:nvSpPr>
        <p:spPr>
          <a:xfrm>
            <a:off x="5415379" y="563278"/>
            <a:ext cx="4607510" cy="923330"/>
          </a:xfrm>
          <a:prstGeom prst="rect">
            <a:avLst/>
          </a:prstGeom>
        </p:spPr>
        <p:txBody>
          <a:bodyPr wrap="square">
            <a:spAutoFit/>
          </a:bodyPr>
          <a:lstStyle/>
          <a:p>
            <a:pPr algn="ctr"/>
            <a:r>
              <a:rPr lang="ar-SA" sz="5400" dirty="0">
                <a:ln w="0"/>
                <a:solidFill>
                  <a:srgbClr val="FF0066"/>
                </a:solidFill>
                <a:effectLst>
                  <a:outerShdw blurRad="38100" dist="19050" dir="2700000" algn="tl" rotWithShape="0">
                    <a:prstClr val="black">
                      <a:alpha val="40000"/>
                    </a:prstClr>
                  </a:outerShdw>
                </a:effectLst>
              </a:rPr>
              <a:t>التقويم النهائي</a:t>
            </a:r>
          </a:p>
        </p:txBody>
      </p:sp>
      <p:sp>
        <p:nvSpPr>
          <p:cNvPr id="5" name="مستطيل 4"/>
          <p:cNvSpPr/>
          <p:nvPr/>
        </p:nvSpPr>
        <p:spPr>
          <a:xfrm>
            <a:off x="4162709" y="2832716"/>
            <a:ext cx="6693763" cy="1569660"/>
          </a:xfrm>
          <a:prstGeom prst="rect">
            <a:avLst/>
          </a:prstGeom>
        </p:spPr>
        <p:txBody>
          <a:bodyPr wrap="square">
            <a:spAutoFit/>
          </a:bodyPr>
          <a:lstStyle/>
          <a:p>
            <a:pPr algn="ctr"/>
            <a:r>
              <a:rPr lang="ar-SA" sz="4800" dirty="0">
                <a:ln w="0"/>
                <a:solidFill>
                  <a:srgbClr val="FF0066"/>
                </a:solidFill>
              </a:rPr>
              <a:t>دوني ما تعلمته في  درسنا اليوم</a:t>
            </a:r>
          </a:p>
          <a:p>
            <a:pPr algn="ctr"/>
            <a:r>
              <a:rPr lang="ar-SA" sz="4800" dirty="0">
                <a:ln w="0"/>
                <a:solidFill>
                  <a:srgbClr val="FF0066"/>
                </a:solidFill>
              </a:rPr>
              <a:t>  في جدول التعلم التعاوني </a:t>
            </a:r>
          </a:p>
        </p:txBody>
      </p:sp>
    </p:spTree>
    <p:extLst>
      <p:ext uri="{BB962C8B-B14F-4D97-AF65-F5344CB8AC3E}">
        <p14:creationId xmlns:p14="http://schemas.microsoft.com/office/powerpoint/2010/main" val="3606411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صورة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051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مربع نص 2"/>
          <p:cNvSpPr txBox="1">
            <a:spLocks noChangeArrowheads="1"/>
          </p:cNvSpPr>
          <p:nvPr/>
        </p:nvSpPr>
        <p:spPr bwMode="auto">
          <a:xfrm>
            <a:off x="2414589" y="476251"/>
            <a:ext cx="7343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fontAlgn="base">
              <a:lnSpc>
                <a:spcPct val="100000"/>
              </a:lnSpc>
              <a:spcBef>
                <a:spcPct val="0"/>
              </a:spcBef>
              <a:spcAft>
                <a:spcPct val="0"/>
              </a:spcAft>
              <a:buFontTx/>
              <a:buNone/>
            </a:pPr>
            <a:endParaRPr lang="ar-SA" altLang="ar-SA" sz="2400" b="1">
              <a:solidFill>
                <a:srgbClr val="FF0000"/>
              </a:solidFill>
            </a:endParaRPr>
          </a:p>
        </p:txBody>
      </p:sp>
      <p:pic>
        <p:nvPicPr>
          <p:cNvPr id="17412" name="صورة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8567" y="317609"/>
            <a:ext cx="8004175"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flipV="1">
            <a:off x="4430111" y="859220"/>
            <a:ext cx="3633952" cy="1836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prstClr val="white"/>
              </a:solidFill>
            </a:endParaRPr>
          </a:p>
        </p:txBody>
      </p:sp>
      <p:sp>
        <p:nvSpPr>
          <p:cNvPr id="3" name="مستطيل 2"/>
          <p:cNvSpPr/>
          <p:nvPr/>
        </p:nvSpPr>
        <p:spPr>
          <a:xfrm>
            <a:off x="2672255" y="5833241"/>
            <a:ext cx="1127234" cy="1970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prstClr val="white"/>
              </a:solidFill>
            </a:endParaRPr>
          </a:p>
        </p:txBody>
      </p:sp>
      <p:sp>
        <p:nvSpPr>
          <p:cNvPr id="4" name="مستطيل 3"/>
          <p:cNvSpPr/>
          <p:nvPr/>
        </p:nvSpPr>
        <p:spPr>
          <a:xfrm>
            <a:off x="4976125" y="2825445"/>
            <a:ext cx="3579826" cy="923330"/>
          </a:xfrm>
          <a:prstGeom prst="rect">
            <a:avLst/>
          </a:prstGeom>
          <a:noFill/>
        </p:spPr>
        <p:txBody>
          <a:bodyPr wrap="none" lIns="91440" tIns="45720" rIns="91440" bIns="45720">
            <a:spAutoFit/>
          </a:bodyPr>
          <a:lstStyle/>
          <a:p>
            <a:pPr algn="ctr"/>
            <a:r>
              <a:rPr lang="ar-SA" sz="5400" dirty="0">
                <a:ln w="0"/>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rPr>
              <a:t>الواجب المنزلي</a:t>
            </a:r>
          </a:p>
        </p:txBody>
      </p:sp>
      <p:sp>
        <p:nvSpPr>
          <p:cNvPr id="6" name="مستطيل 5"/>
          <p:cNvSpPr/>
          <p:nvPr/>
        </p:nvSpPr>
        <p:spPr>
          <a:xfrm>
            <a:off x="4256690" y="972997"/>
            <a:ext cx="3775841" cy="40011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ar-SA" sz="2000" b="1" dirty="0">
                <a:ln/>
                <a:solidFill>
                  <a:prstClr val="black"/>
                </a:solidFill>
              </a:rPr>
              <a:t>؟  </a:t>
            </a:r>
          </a:p>
        </p:txBody>
      </p:sp>
    </p:spTree>
    <p:extLst>
      <p:ext uri="{BB962C8B-B14F-4D97-AF65-F5344CB8AC3E}">
        <p14:creationId xmlns:p14="http://schemas.microsoft.com/office/powerpoint/2010/main" val="8353370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2.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3.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4.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5.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ags/tag6.xml><?xml version="1.0" encoding="utf-8"?>
<p:tagLst xmlns:a="http://schemas.openxmlformats.org/drawingml/2006/main" xmlns:r="http://schemas.openxmlformats.org/officeDocument/2006/relationships" xmlns:p="http://schemas.openxmlformats.org/presentationml/2006/main">
  <p:tag name="SHAPETYPE" val="AnswerButton"/>
  <p:tag name="ANSWERBUTTONINDEX" val="3"/>
</p:tagLst>
</file>

<file path=ppt/tags/tag7.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1"/>
</p:tagLst>
</file>

<file path=ppt/tags/tag8.xml><?xml version="1.0" encoding="utf-8"?>
<p:tagLst xmlns:a="http://schemas.openxmlformats.org/drawingml/2006/main" xmlns:r="http://schemas.openxmlformats.org/officeDocument/2006/relationships" xmlns:p="http://schemas.openxmlformats.org/presentationml/2006/main">
  <p:tag name="SHAPETYPE" val="AnswerPlaceholder"/>
  <p:tag name="PLACEHOLDERINDEX" val="2"/>
</p:tagLst>
</file>

<file path=ppt/tags/tag9.xml><?xml version="1.0" encoding="utf-8"?>
<p:tagLst xmlns:a="http://schemas.openxmlformats.org/drawingml/2006/main" xmlns:r="http://schemas.openxmlformats.org/officeDocument/2006/relationships" xmlns:p="http://schemas.openxmlformats.org/presentationml/2006/main">
  <p:tag name="SHAPETYPE" val="AnswerButton"/>
  <p:tag name="ANSWERBUTTONINDEX" val="1"/>
</p:tagLst>
</file>

<file path=ppt/tags/tag10.xml><?xml version="1.0" encoding="utf-8"?>
<p:tagLst xmlns:a="http://schemas.openxmlformats.org/drawingml/2006/main" xmlns:r="http://schemas.openxmlformats.org/officeDocument/2006/relationships" xmlns:p="http://schemas.openxmlformats.org/presentationml/2006/main">
  <p:tag name="SHAPETYPE" val="AnswerButton"/>
  <p:tag name="ANSWERBUTTONINDEX" val="2"/>
</p:tagLst>
</file>

<file path=ppt/theme/_rels/them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ورق">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4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5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5_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otalTime>850</TotalTime>
  <Words>675</Words>
  <Application>Microsoft Office PowerPoint</Application>
  <PresentationFormat>شاشة عريضة</PresentationFormat>
  <Paragraphs>122</Paragraphs>
  <Slides>29</Slides>
  <Notes>1</Notes>
  <HiddenSlides>0</HiddenSlides>
  <MMClips>0</MMClips>
  <ScaleCrop>false</ScaleCrop>
  <HeadingPairs>
    <vt:vector size="4" baseType="variant">
      <vt:variant>
        <vt:lpstr>نسق</vt:lpstr>
      </vt:variant>
      <vt:variant>
        <vt:i4>14</vt:i4>
      </vt:variant>
      <vt:variant>
        <vt:lpstr>عناوين الشرائح</vt:lpstr>
      </vt:variant>
      <vt:variant>
        <vt:i4>29</vt:i4>
      </vt:variant>
    </vt:vector>
  </HeadingPairs>
  <TitlesOfParts>
    <vt:vector size="43" baseType="lpstr">
      <vt:lpstr>نسق Office</vt:lpstr>
      <vt:lpstr>1_نسق Office</vt:lpstr>
      <vt:lpstr>2_ورق</vt:lpstr>
      <vt:lpstr>سمة Office</vt:lpstr>
      <vt:lpstr>2_نسق Office</vt:lpstr>
      <vt:lpstr>3_نسق Office</vt:lpstr>
      <vt:lpstr>7_نسق Office</vt:lpstr>
      <vt:lpstr>1_سمة Office</vt:lpstr>
      <vt:lpstr>4_نسق Office</vt:lpstr>
      <vt:lpstr>2_سمة Office</vt:lpstr>
      <vt:lpstr>3_سمة Office</vt:lpstr>
      <vt:lpstr>4_سمة Office</vt:lpstr>
      <vt:lpstr>5_سمة Office</vt:lpstr>
      <vt:lpstr>5_نسق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Windows User</dc:creator>
  <cp:lastModifiedBy>مستخدم غير معروف</cp:lastModifiedBy>
  <cp:revision>65</cp:revision>
  <dcterms:created xsi:type="dcterms:W3CDTF">2019-09-15T06:20:31Z</dcterms:created>
  <dcterms:modified xsi:type="dcterms:W3CDTF">2019-09-28T11:15:42Z</dcterms:modified>
</cp:coreProperties>
</file>