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1"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Geeza Pro Regular"/>
      </a:defRPr>
    </a:lvl1pPr>
    <a:lvl2pPr marL="0" marR="0" indent="0" algn="ctr" defTabSz="584200" rtl="1"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Geeza Pro Regular"/>
      </a:defRPr>
    </a:lvl2pPr>
    <a:lvl3pPr marL="0" marR="0" indent="0" algn="ctr" defTabSz="584200" rtl="1"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Geeza Pro Regular"/>
      </a:defRPr>
    </a:lvl3pPr>
    <a:lvl4pPr marL="0" marR="0" indent="0" algn="ctr" defTabSz="584200" rtl="1"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Geeza Pro Regular"/>
      </a:defRPr>
    </a:lvl4pPr>
    <a:lvl5pPr marL="0" marR="0" indent="0" algn="ctr" defTabSz="584200" rtl="1"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Geeza Pro Regular"/>
      </a:defRPr>
    </a:lvl5pPr>
    <a:lvl6pPr marL="0" marR="0" indent="0" algn="ctr" defTabSz="584200" rtl="1"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Geeza Pro Regular"/>
      </a:defRPr>
    </a:lvl6pPr>
    <a:lvl7pPr marL="0" marR="0" indent="0" algn="ctr" defTabSz="584200" rtl="1"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Geeza Pro Regular"/>
      </a:defRPr>
    </a:lvl7pPr>
    <a:lvl8pPr marL="0" marR="0" indent="0" algn="ctr" defTabSz="584200" rtl="1"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Geeza Pro Regular"/>
      </a:defRPr>
    </a:lvl8pPr>
    <a:lvl9pPr marL="0" marR="0" indent="0" algn="ctr" defTabSz="584200" rtl="1"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Geeza Pro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b="def" i="def"/>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b="def" i="def"/>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0" name="Shape 160"/>
          <p:cNvSpPr/>
          <p:nvPr>
            <p:ph type="sldImg"/>
          </p:nvPr>
        </p:nvSpPr>
        <p:spPr>
          <a:xfrm>
            <a:off x="1143000" y="685800"/>
            <a:ext cx="4572000" cy="3429000"/>
          </a:xfrm>
          <a:prstGeom prst="rect">
            <a:avLst/>
          </a:prstGeom>
        </p:spPr>
        <p:txBody>
          <a:bodyPr/>
          <a:lstStyle/>
          <a:p>
            <a:pPr/>
          </a:p>
        </p:txBody>
      </p:sp>
      <p:sp>
        <p:nvSpPr>
          <p:cNvPr id="161" name="Shape 16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algn="r" defTabSz="457200" rtl="1" latinLnBrk="0">
      <a:lnSpc>
        <a:spcPct val="117999"/>
      </a:lnSpc>
      <a:defRPr sz="2200">
        <a:latin typeface="Helvetica Neue"/>
        <a:ea typeface="Helvetica Neue"/>
        <a:cs typeface="Helvetica Neue"/>
        <a:sym typeface="Helvetica Neue"/>
      </a:defRPr>
    </a:lvl1pPr>
    <a:lvl2pPr indent="228600" algn="r" defTabSz="457200" rtl="1" latinLnBrk="0">
      <a:lnSpc>
        <a:spcPct val="117999"/>
      </a:lnSpc>
      <a:defRPr sz="2200">
        <a:latin typeface="Helvetica Neue"/>
        <a:ea typeface="Helvetica Neue"/>
        <a:cs typeface="Helvetica Neue"/>
        <a:sym typeface="Helvetica Neue"/>
      </a:defRPr>
    </a:lvl2pPr>
    <a:lvl3pPr indent="457200" algn="r" defTabSz="457200" rtl="1" latinLnBrk="0">
      <a:lnSpc>
        <a:spcPct val="117999"/>
      </a:lnSpc>
      <a:defRPr sz="2200">
        <a:latin typeface="Helvetica Neue"/>
        <a:ea typeface="Helvetica Neue"/>
        <a:cs typeface="Helvetica Neue"/>
        <a:sym typeface="Helvetica Neue"/>
      </a:defRPr>
    </a:lvl3pPr>
    <a:lvl4pPr indent="685800" algn="r" defTabSz="457200" rtl="1" latinLnBrk="0">
      <a:lnSpc>
        <a:spcPct val="117999"/>
      </a:lnSpc>
      <a:defRPr sz="2200">
        <a:latin typeface="Helvetica Neue"/>
        <a:ea typeface="Helvetica Neue"/>
        <a:cs typeface="Helvetica Neue"/>
        <a:sym typeface="Helvetica Neue"/>
      </a:defRPr>
    </a:lvl4pPr>
    <a:lvl5pPr indent="914400" algn="r" defTabSz="457200" rtl="1" latinLnBrk="0">
      <a:lnSpc>
        <a:spcPct val="117999"/>
      </a:lnSpc>
      <a:defRPr sz="2200">
        <a:latin typeface="Helvetica Neue"/>
        <a:ea typeface="Helvetica Neue"/>
        <a:cs typeface="Helvetica Neue"/>
        <a:sym typeface="Helvetica Neue"/>
      </a:defRPr>
    </a:lvl5pPr>
    <a:lvl6pPr indent="1143000" algn="r" defTabSz="457200" rtl="1" latinLnBrk="0">
      <a:lnSpc>
        <a:spcPct val="117999"/>
      </a:lnSpc>
      <a:defRPr sz="2200">
        <a:latin typeface="Helvetica Neue"/>
        <a:ea typeface="Helvetica Neue"/>
        <a:cs typeface="Helvetica Neue"/>
        <a:sym typeface="Helvetica Neue"/>
      </a:defRPr>
    </a:lvl6pPr>
    <a:lvl7pPr indent="1371600" algn="r" defTabSz="457200" rtl="1" latinLnBrk="0">
      <a:lnSpc>
        <a:spcPct val="117999"/>
      </a:lnSpc>
      <a:defRPr sz="2200">
        <a:latin typeface="Helvetica Neue"/>
        <a:ea typeface="Helvetica Neue"/>
        <a:cs typeface="Helvetica Neue"/>
        <a:sym typeface="Helvetica Neue"/>
      </a:defRPr>
    </a:lvl7pPr>
    <a:lvl8pPr indent="1600200" algn="r" defTabSz="457200" rtl="1" latinLnBrk="0">
      <a:lnSpc>
        <a:spcPct val="117999"/>
      </a:lnSpc>
      <a:defRPr sz="2200">
        <a:latin typeface="Helvetica Neue"/>
        <a:ea typeface="Helvetica Neue"/>
        <a:cs typeface="Helvetica Neue"/>
        <a:sym typeface="Helvetica Neue"/>
      </a:defRPr>
    </a:lvl8pPr>
    <a:lvl9pPr indent="1828800" algn="r" defTabSz="457200" rtl="1"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العنوان والعنوان الفرعي">
    <p:spTree>
      <p:nvGrpSpPr>
        <p:cNvPr id="1" name=""/>
        <p:cNvGrpSpPr/>
        <p:nvPr/>
      </p:nvGrpSpPr>
      <p:grpSpPr>
        <a:xfrm>
          <a:off x="0" y="0"/>
          <a:ext cx="0" cy="0"/>
          <a:chOff x="0" y="0"/>
          <a:chExt cx="0" cy="0"/>
        </a:xfrm>
      </p:grpSpPr>
      <p:sp>
        <p:nvSpPr>
          <p:cNvPr id="11" name="نص العنوان"/>
          <p:cNvSpPr txBox="1"/>
          <p:nvPr>
            <p:ph type="title"/>
          </p:nvPr>
        </p:nvSpPr>
        <p:spPr>
          <a:xfrm>
            <a:off x="1104900" y="1473200"/>
            <a:ext cx="10795000" cy="3556000"/>
          </a:xfrm>
          <a:prstGeom prst="rect">
            <a:avLst/>
          </a:prstGeom>
        </p:spPr>
        <p:txBody>
          <a:bodyPr anchor="b"/>
          <a:lstStyle/>
          <a:p>
            <a:pPr/>
            <a:r>
              <a:t>نص العنوان</a:t>
            </a:r>
          </a:p>
        </p:txBody>
      </p:sp>
      <p:sp>
        <p:nvSpPr>
          <p:cNvPr id="12" name="مستوى النص الأول…"/>
          <p:cNvSpPr txBox="1"/>
          <p:nvPr>
            <p:ph type="body" sz="quarter" idx="1"/>
          </p:nvPr>
        </p:nvSpPr>
        <p:spPr>
          <a:xfrm>
            <a:off x="1104900" y="5016500"/>
            <a:ext cx="10795000" cy="22352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0" algn="ctr">
              <a:spcBef>
                <a:spcPts val="0"/>
              </a:spcBef>
              <a:buClrTx/>
              <a:buSzTx/>
              <a:buNone/>
              <a:defRPr sz="2600">
                <a:latin typeface="Zapfino"/>
                <a:ea typeface="Zapfino"/>
                <a:cs typeface="Zapfino"/>
                <a:sym typeface="Zapfino"/>
              </a:defRPr>
            </a:lvl2pPr>
            <a:lvl3pPr marL="0" indent="0" algn="ctr">
              <a:spcBef>
                <a:spcPts val="0"/>
              </a:spcBef>
              <a:buClrTx/>
              <a:buSzTx/>
              <a:buNone/>
              <a:defRPr sz="2600">
                <a:latin typeface="Zapfino"/>
                <a:ea typeface="Zapfino"/>
                <a:cs typeface="Zapfino"/>
                <a:sym typeface="Zapfino"/>
              </a:defRPr>
            </a:lvl3pPr>
            <a:lvl4pPr marL="0" indent="0" algn="ctr">
              <a:spcBef>
                <a:spcPts val="0"/>
              </a:spcBef>
              <a:buClrTx/>
              <a:buSzTx/>
              <a:buNone/>
              <a:defRPr sz="2600">
                <a:latin typeface="Zapfino"/>
                <a:ea typeface="Zapfino"/>
                <a:cs typeface="Zapfino"/>
                <a:sym typeface="Zapfino"/>
              </a:defRPr>
            </a:lvl4pPr>
            <a:lvl5pPr marL="0" indent="0" algn="ctr">
              <a:spcBef>
                <a:spcPts val="0"/>
              </a:spcBef>
              <a:buClrTx/>
              <a:buSzTx/>
              <a:buNone/>
              <a:defRPr sz="2600">
                <a:latin typeface="Zapfino"/>
                <a:ea typeface="Zapfino"/>
                <a:cs typeface="Zapfino"/>
                <a:sym typeface="Zapfino"/>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3" name="رقم الشريحة"/>
          <p:cNvSpPr txBox="1"/>
          <p:nvPr>
            <p:ph type="sldNum" sz="quarter" idx="2"/>
          </p:nvPr>
        </p:nvSpPr>
        <p:spPr>
          <a:prstGeom prst="rect">
            <a:avLst/>
          </a:prstGeom>
        </p:spPr>
        <p:txBody>
          <a:body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قتباس">
    <p:spTree>
      <p:nvGrpSpPr>
        <p:cNvPr id="1" name=""/>
        <p:cNvGrpSpPr/>
        <p:nvPr/>
      </p:nvGrpSpPr>
      <p:grpSpPr>
        <a:xfrm>
          <a:off x="0" y="0"/>
          <a:ext cx="0" cy="0"/>
          <a:chOff x="0" y="0"/>
          <a:chExt cx="0" cy="0"/>
        </a:xfrm>
      </p:grpSpPr>
      <p:sp>
        <p:nvSpPr>
          <p:cNvPr id="93" name="– باسل أسعد"/>
          <p:cNvSpPr txBox="1"/>
          <p:nvPr>
            <p:ph type="body" sz="quarter" idx="13"/>
          </p:nvPr>
        </p:nvSpPr>
        <p:spPr>
          <a:xfrm>
            <a:off x="1270000" y="6362700"/>
            <a:ext cx="10464800" cy="597259"/>
          </a:xfrm>
          <a:prstGeom prst="rect">
            <a:avLst/>
          </a:prstGeom>
        </p:spPr>
        <p:txBody>
          <a:bodyPr anchor="t">
            <a:spAutoFit/>
          </a:bodyPr>
          <a:lstStyle>
            <a:lvl1pPr marL="0" indent="0" algn="ctr">
              <a:spcBef>
                <a:spcPts val="0"/>
              </a:spcBef>
              <a:buClrTx/>
              <a:buSzTx/>
              <a:buNone/>
              <a:defRPr sz="3000"/>
            </a:lvl1pPr>
          </a:lstStyle>
          <a:p>
            <a:pPr rtl="0">
              <a:defRPr/>
            </a:pPr>
            <a:r>
              <a:t>– باسل أسعد</a:t>
            </a:r>
          </a:p>
        </p:txBody>
      </p:sp>
      <p:sp>
        <p:nvSpPr>
          <p:cNvPr id="94" name="&quot;اكتب الاقتباس هنا.&quot;"/>
          <p:cNvSpPr txBox="1"/>
          <p:nvPr>
            <p:ph type="body" sz="quarter" idx="14"/>
          </p:nvPr>
        </p:nvSpPr>
        <p:spPr>
          <a:xfrm>
            <a:off x="1270000" y="4214878"/>
            <a:ext cx="10464800" cy="790444"/>
          </a:xfrm>
          <a:prstGeom prst="rect">
            <a:avLst/>
          </a:prstGeom>
        </p:spPr>
        <p:txBody>
          <a:bodyPr>
            <a:spAutoFit/>
          </a:bodyPr>
          <a:lstStyle>
            <a:lvl1pPr marL="0" indent="0" algn="ctr">
              <a:spcBef>
                <a:spcPts val="2400"/>
              </a:spcBef>
              <a:buClrTx/>
              <a:buSzTx/>
              <a:buNone/>
              <a:defRPr sz="4200"/>
            </a:lvl1pPr>
          </a:lstStyle>
          <a:p>
            <a:pPr rtl="0">
              <a:defRPr/>
            </a:pPr>
            <a:r>
              <a:t>"اكتب الاقتباس هنا." </a:t>
            </a:r>
          </a:p>
        </p:txBody>
      </p:sp>
      <p:sp>
        <p:nvSpPr>
          <p:cNvPr id="95" name="رقم الشريحة"/>
          <p:cNvSpPr txBox="1"/>
          <p:nvPr>
            <p:ph type="sldNum" sz="quarter" idx="2"/>
          </p:nvPr>
        </p:nvSpPr>
        <p:spPr>
          <a:prstGeom prst="rect">
            <a:avLst/>
          </a:prstGeom>
        </p:spPr>
        <p:txBody>
          <a:body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p:spTree>
      <p:nvGrpSpPr>
        <p:cNvPr id="1" name=""/>
        <p:cNvGrpSpPr/>
        <p:nvPr/>
      </p:nvGrpSpPr>
      <p:grpSpPr>
        <a:xfrm>
          <a:off x="0" y="0"/>
          <a:ext cx="0" cy="0"/>
          <a:chOff x="0" y="0"/>
          <a:chExt cx="0" cy="0"/>
        </a:xfrm>
      </p:grpSpPr>
      <p:sp>
        <p:nvSpPr>
          <p:cNvPr id="102" name="صورة"/>
          <p:cNvSpPr/>
          <p:nvPr>
            <p:ph type="pic" idx="13"/>
          </p:nvPr>
        </p:nvSpPr>
        <p:spPr>
          <a:xfrm>
            <a:off x="-79023" y="-126408"/>
            <a:ext cx="15544802" cy="10363201"/>
          </a:xfrm>
          <a:prstGeom prst="rect">
            <a:avLst/>
          </a:prstGeom>
          <a:ln w="25400"/>
        </p:spPr>
        <p:txBody>
          <a:bodyPr lIns="91439" tIns="45719" rIns="91439" bIns="45719" anchor="t">
            <a:noAutofit/>
          </a:bodyPr>
          <a:lstStyle/>
          <a:p>
            <a:pPr/>
          </a:p>
        </p:txBody>
      </p:sp>
      <p:sp>
        <p:nvSpPr>
          <p:cNvPr id="103" name="رقم الشريحة"/>
          <p:cNvSpPr txBox="1"/>
          <p:nvPr>
            <p:ph type="sldNum" sz="quarter" idx="2"/>
          </p:nvPr>
        </p:nvSpPr>
        <p:spPr>
          <a:prstGeom prst="rect">
            <a:avLst/>
          </a:prstGeom>
        </p:spPr>
        <p:txBody>
          <a:body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فارغ">
    <p:spTree>
      <p:nvGrpSpPr>
        <p:cNvPr id="1" name=""/>
        <p:cNvGrpSpPr/>
        <p:nvPr/>
      </p:nvGrpSpPr>
      <p:grpSpPr>
        <a:xfrm>
          <a:off x="0" y="0"/>
          <a:ext cx="0" cy="0"/>
          <a:chOff x="0" y="0"/>
          <a:chExt cx="0" cy="0"/>
        </a:xfrm>
      </p:grpSpPr>
      <p:sp>
        <p:nvSpPr>
          <p:cNvPr id="110" name="رقم الشريحة"/>
          <p:cNvSpPr txBox="1"/>
          <p:nvPr>
            <p:ph type="sldNum" sz="quarter" idx="2"/>
          </p:nvPr>
        </p:nvSpPr>
        <p:spPr>
          <a:prstGeom prst="rect">
            <a:avLst/>
          </a:prstGeom>
        </p:spPr>
        <p:txBody>
          <a:body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والترجمة">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نص العنوان"/>
          <p:cNvSpPr txBox="1"/>
          <p:nvPr>
            <p:ph type="title"/>
          </p:nvPr>
        </p:nvSpPr>
        <p:spPr>
          <a:xfrm>
            <a:off x="749300" y="1765300"/>
            <a:ext cx="10464800" cy="3124200"/>
          </a:xfrm>
          <a:prstGeom prst="rect">
            <a:avLst/>
          </a:prstGeom>
        </p:spPr>
        <p:txBody>
          <a:bodyPr anchor="b"/>
          <a:lstStyle>
            <a:lvl1pPr defTabSz="457200">
              <a:buClrTx/>
              <a:tabLst>
                <a:tab pos="1485900" algn="l"/>
              </a:tabLst>
              <a:defRPr sz="9400">
                <a:solidFill>
                  <a:srgbClr val="363929"/>
                </a:solidFill>
                <a:effectLst>
                  <a:outerShdw sx="100000" sy="100000" kx="0" ky="0" algn="b" rotWithShape="0" blurRad="25400" dist="25400" dir="2700000">
                    <a:srgbClr val="FFFFFF">
                      <a:alpha val="50000"/>
                    </a:srgbClr>
                  </a:outerShdw>
                </a:effectLst>
                <a:latin typeface="Optima"/>
                <a:ea typeface="Optima"/>
                <a:cs typeface="Optima"/>
                <a:sym typeface="Optima"/>
              </a:defRPr>
            </a:lvl1pPr>
          </a:lstStyle>
          <a:p>
            <a:pPr rtl="0">
              <a:defRPr/>
            </a:pPr>
            <a:r>
              <a:t>نص العنوان</a:t>
            </a:r>
          </a:p>
        </p:txBody>
      </p:sp>
      <p:sp>
        <p:nvSpPr>
          <p:cNvPr id="118" name="مستوى النص الأول…"/>
          <p:cNvSpPr txBox="1"/>
          <p:nvPr>
            <p:ph type="body" sz="quarter" idx="1"/>
          </p:nvPr>
        </p:nvSpPr>
        <p:spPr>
          <a:xfrm>
            <a:off x="749300" y="5029200"/>
            <a:ext cx="10464800" cy="1549400"/>
          </a:xfrm>
          <a:prstGeom prst="rect">
            <a:avLst/>
          </a:prstGeom>
        </p:spPr>
        <p:txBody>
          <a:bodyPr anchor="t"/>
          <a:lstStyle>
            <a:lvl1pPr marL="0" indent="0" algn="ctr" defTabSz="457200">
              <a:spcBef>
                <a:spcPts val="0"/>
              </a:spcBef>
              <a:buClrTx/>
              <a:buSzTx/>
              <a:buNone/>
              <a:defRPr sz="4200">
                <a:solidFill>
                  <a:srgbClr val="363929"/>
                </a:solidFill>
                <a:effectLst>
                  <a:outerShdw sx="100000" sy="100000" kx="0" ky="0" algn="b" rotWithShape="0" blurRad="25400" dist="25400" dir="2700000">
                    <a:srgbClr val="FFFFFF">
                      <a:alpha val="50000"/>
                    </a:srgbClr>
                  </a:outerShdw>
                </a:effectLst>
                <a:latin typeface="Optima"/>
                <a:ea typeface="Optima"/>
                <a:cs typeface="Optima"/>
                <a:sym typeface="Optima"/>
              </a:defRPr>
            </a:lvl1pPr>
            <a:lvl2pPr marL="0" indent="0" algn="ctr" defTabSz="457200">
              <a:spcBef>
                <a:spcPts val="0"/>
              </a:spcBef>
              <a:buClrTx/>
              <a:buSzTx/>
              <a:buNone/>
              <a:defRPr sz="4200">
                <a:solidFill>
                  <a:srgbClr val="363929"/>
                </a:solidFill>
                <a:effectLst>
                  <a:outerShdw sx="100000" sy="100000" kx="0" ky="0" algn="b" rotWithShape="0" blurRad="25400" dist="25400" dir="2700000">
                    <a:srgbClr val="FFFFFF">
                      <a:alpha val="50000"/>
                    </a:srgbClr>
                  </a:outerShdw>
                </a:effectLst>
                <a:latin typeface="Optima"/>
                <a:ea typeface="Optima"/>
                <a:cs typeface="Optima"/>
                <a:sym typeface="Optima"/>
              </a:defRPr>
            </a:lvl2pPr>
            <a:lvl3pPr marL="0" indent="0" algn="ctr" defTabSz="457200">
              <a:spcBef>
                <a:spcPts val="0"/>
              </a:spcBef>
              <a:buClrTx/>
              <a:buSzTx/>
              <a:buNone/>
              <a:defRPr sz="4200">
                <a:solidFill>
                  <a:srgbClr val="363929"/>
                </a:solidFill>
                <a:effectLst>
                  <a:outerShdw sx="100000" sy="100000" kx="0" ky="0" algn="b" rotWithShape="0" blurRad="25400" dist="25400" dir="2700000">
                    <a:srgbClr val="FFFFFF">
                      <a:alpha val="50000"/>
                    </a:srgbClr>
                  </a:outerShdw>
                </a:effectLst>
                <a:latin typeface="Optima"/>
                <a:ea typeface="Optima"/>
                <a:cs typeface="Optima"/>
                <a:sym typeface="Optima"/>
              </a:defRPr>
            </a:lvl3pPr>
            <a:lvl4pPr marL="0" indent="0" algn="ctr" defTabSz="457200">
              <a:spcBef>
                <a:spcPts val="0"/>
              </a:spcBef>
              <a:buClrTx/>
              <a:buSzTx/>
              <a:buNone/>
              <a:defRPr sz="4200">
                <a:solidFill>
                  <a:srgbClr val="363929"/>
                </a:solidFill>
                <a:effectLst>
                  <a:outerShdw sx="100000" sy="100000" kx="0" ky="0" algn="b" rotWithShape="0" blurRad="25400" dist="25400" dir="2700000">
                    <a:srgbClr val="FFFFFF">
                      <a:alpha val="50000"/>
                    </a:srgbClr>
                  </a:outerShdw>
                </a:effectLst>
                <a:latin typeface="Optima"/>
                <a:ea typeface="Optima"/>
                <a:cs typeface="Optima"/>
                <a:sym typeface="Optima"/>
              </a:defRPr>
            </a:lvl4pPr>
            <a:lvl5pPr marL="0" indent="0" algn="ctr" defTabSz="457200">
              <a:spcBef>
                <a:spcPts val="0"/>
              </a:spcBef>
              <a:buClrTx/>
              <a:buSzTx/>
              <a:buNone/>
              <a:defRPr sz="4200">
                <a:solidFill>
                  <a:srgbClr val="363929"/>
                </a:solidFill>
                <a:effectLst>
                  <a:outerShdw sx="100000" sy="100000" kx="0" ky="0" algn="b" rotWithShape="0" blurRad="25400" dist="25400" dir="2700000">
                    <a:srgbClr val="FFFFFF">
                      <a:alpha val="50000"/>
                    </a:srgbClr>
                  </a:outerShdw>
                </a:effectLst>
                <a:latin typeface="Optima"/>
                <a:ea typeface="Optima"/>
                <a:cs typeface="Optima"/>
                <a:sym typeface="Optima"/>
              </a:defRPr>
            </a:lvl5pPr>
          </a:lstStyle>
          <a:p>
            <a:pPr rtl="0">
              <a:defRPr/>
            </a:pPr>
            <a:r>
              <a:t>مستوى النص الأول</a:t>
            </a:r>
          </a:p>
          <a:p>
            <a:pPr lvl="1" rtl="0">
              <a:defRPr/>
            </a:pPr>
            <a:r>
              <a:t>مستوى النص الثاني</a:t>
            </a:r>
          </a:p>
          <a:p>
            <a:pPr lvl="2" rtl="0">
              <a:defRPr/>
            </a:pPr>
            <a:r>
              <a:t>مستوى النص الثالث</a:t>
            </a:r>
          </a:p>
          <a:p>
            <a:pPr lvl="3" rtl="0">
              <a:defRPr/>
            </a:pPr>
            <a:r>
              <a:t>مستوى النص الرابع</a:t>
            </a:r>
          </a:p>
          <a:p>
            <a:pPr lvl="4" rtl="0">
              <a:defRPr/>
            </a:pPr>
            <a:r>
              <a:t>مستوى النص الخامس</a:t>
            </a:r>
          </a:p>
        </p:txBody>
      </p:sp>
      <p:sp>
        <p:nvSpPr>
          <p:cNvPr id="119" name="رقم الشريحة"/>
          <p:cNvSpPr txBox="1"/>
          <p:nvPr>
            <p:ph type="sldNum" sz="quarter" idx="2"/>
          </p:nvPr>
        </p:nvSpPr>
        <p:spPr>
          <a:xfrm>
            <a:off x="834237" y="9164669"/>
            <a:ext cx="434534" cy="466662"/>
          </a:xfrm>
          <a:prstGeom prst="rect">
            <a:avLst/>
          </a:prstGeom>
        </p:spPr>
        <p:txBody>
          <a:bodyPr anchor="ctr"/>
          <a:lstStyle>
            <a:lvl1pPr algn="l" defTabSz="457200">
              <a:buClrTx/>
              <a:defRPr sz="2400">
                <a:solidFill>
                  <a:srgbClr val="363929"/>
                </a:solidFill>
                <a:latin typeface="Optima"/>
                <a:ea typeface="Optima"/>
                <a:cs typeface="Optima"/>
                <a:sym typeface="Optima"/>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والعنوان الفرعي">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26" name="خط"/>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r" defTabSz="457200" rtl="0">
              <a:buClrTx/>
              <a:defRPr sz="1200">
                <a:solidFill>
                  <a:srgbClr val="000000"/>
                </a:solidFill>
              </a:defRPr>
            </a:pPr>
          </a:p>
        </p:txBody>
      </p:sp>
      <p:sp>
        <p:nvSpPr>
          <p:cNvPr id="127" name="خط"/>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defTabSz="457200">
              <a:buClrTx/>
              <a:defRPr b="1" sz="1785">
                <a:solidFill>
                  <a:srgbClr val="000000"/>
                </a:solidFill>
                <a:latin typeface="Times New Roman"/>
                <a:ea typeface="Times New Roman"/>
                <a:cs typeface="Times New Roman"/>
                <a:sym typeface="Times New Roman"/>
              </a:defRPr>
            </a:pPr>
          </a:p>
        </p:txBody>
      </p:sp>
      <p:sp>
        <p:nvSpPr>
          <p:cNvPr id="128" name="خط"/>
          <p:cNvSpPr/>
          <p:nvPr/>
        </p:nvSpPr>
        <p:spPr>
          <a:xfrm>
            <a:off x="508000" y="5181600"/>
            <a:ext cx="11988800" cy="0"/>
          </a:xfrm>
          <a:prstGeom prst="line">
            <a:avLst/>
          </a:prstGeom>
          <a:ln w="12700">
            <a:solidFill>
              <a:srgbClr val="444444">
                <a:alpha val="30000"/>
              </a:srgbClr>
            </a:solidFill>
            <a:miter lim="400000"/>
          </a:ln>
        </p:spPr>
        <p:txBody>
          <a:bodyPr lIns="50800" tIns="50800" rIns="50800" bIns="50800" anchor="ctr"/>
          <a:lstStyle/>
          <a:p>
            <a:pPr algn="r" defTabSz="457200" rtl="0">
              <a:buClrTx/>
              <a:defRPr sz="1200">
                <a:solidFill>
                  <a:srgbClr val="000000"/>
                </a:solidFill>
              </a:defRPr>
            </a:pPr>
          </a:p>
        </p:txBody>
      </p:sp>
      <p:sp>
        <p:nvSpPr>
          <p:cNvPr id="129" name="نص العنوان"/>
          <p:cNvSpPr txBox="1"/>
          <p:nvPr>
            <p:ph type="title"/>
          </p:nvPr>
        </p:nvSpPr>
        <p:spPr>
          <a:xfrm>
            <a:off x="508000" y="3009900"/>
            <a:ext cx="11988800" cy="2032000"/>
          </a:xfrm>
          <a:prstGeom prst="rect">
            <a:avLst/>
          </a:prstGeom>
        </p:spPr>
        <p:txBody>
          <a:bodyPr anchor="b"/>
          <a:lstStyle>
            <a:lvl1pPr algn="r">
              <a:lnSpc>
                <a:spcPct val="90000"/>
              </a:lnSpc>
              <a:buClrTx/>
              <a:defRPr cap="all" sz="6400">
                <a:solidFill>
                  <a:srgbClr val="606060"/>
                </a:solidFill>
                <a:latin typeface="Gill Sans Light"/>
                <a:ea typeface="Gill Sans Light"/>
                <a:cs typeface="Gill Sans Light"/>
                <a:sym typeface="Gill Sans Light"/>
              </a:defRPr>
            </a:lvl1pPr>
          </a:lstStyle>
          <a:p>
            <a:pPr rtl="0">
              <a:defRPr/>
            </a:pPr>
            <a:r>
              <a:t>نص العنوان</a:t>
            </a:r>
          </a:p>
        </p:txBody>
      </p:sp>
      <p:sp>
        <p:nvSpPr>
          <p:cNvPr id="130" name="مستوى النص الأول…"/>
          <p:cNvSpPr txBox="1"/>
          <p:nvPr>
            <p:ph type="body" sz="quarter" idx="1"/>
          </p:nvPr>
        </p:nvSpPr>
        <p:spPr>
          <a:xfrm>
            <a:off x="508000" y="5562600"/>
            <a:ext cx="11988800" cy="825500"/>
          </a:xfrm>
          <a:prstGeom prst="rect">
            <a:avLst/>
          </a:prstGeom>
        </p:spPr>
        <p:txBody>
          <a:bodyPr anchor="t"/>
          <a:lstStyle>
            <a:lvl1pPr marL="0" indent="0">
              <a:lnSpc>
                <a:spcPct val="120000"/>
              </a:lnSpc>
              <a:spcBef>
                <a:spcPts val="0"/>
              </a:spcBef>
              <a:buClrTx/>
              <a:buSzTx/>
              <a:buNone/>
              <a:defRPr sz="2400">
                <a:solidFill>
                  <a:srgbClr val="606060"/>
                </a:solidFill>
                <a:latin typeface="Gill Sans"/>
                <a:ea typeface="Gill Sans"/>
                <a:cs typeface="Gill Sans"/>
                <a:sym typeface="Gill Sans"/>
              </a:defRPr>
            </a:lvl1pPr>
            <a:lvl2pPr marL="0" indent="0">
              <a:lnSpc>
                <a:spcPct val="120000"/>
              </a:lnSpc>
              <a:spcBef>
                <a:spcPts val="0"/>
              </a:spcBef>
              <a:buClrTx/>
              <a:buSzTx/>
              <a:buNone/>
              <a:defRPr sz="2400">
                <a:solidFill>
                  <a:srgbClr val="606060"/>
                </a:solidFill>
                <a:latin typeface="Gill Sans"/>
                <a:ea typeface="Gill Sans"/>
                <a:cs typeface="Gill Sans"/>
                <a:sym typeface="Gill Sans"/>
              </a:defRPr>
            </a:lvl2pPr>
            <a:lvl3pPr marL="0" indent="0">
              <a:lnSpc>
                <a:spcPct val="120000"/>
              </a:lnSpc>
              <a:spcBef>
                <a:spcPts val="0"/>
              </a:spcBef>
              <a:buClrTx/>
              <a:buSzTx/>
              <a:buNone/>
              <a:defRPr sz="2400">
                <a:solidFill>
                  <a:srgbClr val="606060"/>
                </a:solidFill>
                <a:latin typeface="Gill Sans"/>
                <a:ea typeface="Gill Sans"/>
                <a:cs typeface="Gill Sans"/>
                <a:sym typeface="Gill Sans"/>
              </a:defRPr>
            </a:lvl3pPr>
            <a:lvl4pPr marL="0" indent="0">
              <a:lnSpc>
                <a:spcPct val="120000"/>
              </a:lnSpc>
              <a:spcBef>
                <a:spcPts val="0"/>
              </a:spcBef>
              <a:buClrTx/>
              <a:buSzTx/>
              <a:buNone/>
              <a:defRPr sz="2400">
                <a:solidFill>
                  <a:srgbClr val="606060"/>
                </a:solidFill>
                <a:latin typeface="Gill Sans"/>
                <a:ea typeface="Gill Sans"/>
                <a:cs typeface="Gill Sans"/>
                <a:sym typeface="Gill Sans"/>
              </a:defRPr>
            </a:lvl4pPr>
            <a:lvl5pPr marL="0" indent="0">
              <a:lnSpc>
                <a:spcPct val="120000"/>
              </a:lnSpc>
              <a:spcBef>
                <a:spcPts val="0"/>
              </a:spcBef>
              <a:buClrTx/>
              <a:buSzTx/>
              <a:buNone/>
              <a:defRPr sz="2400">
                <a:solidFill>
                  <a:srgbClr val="606060"/>
                </a:solidFill>
                <a:latin typeface="Gill Sans"/>
                <a:ea typeface="Gill Sans"/>
                <a:cs typeface="Gill Sans"/>
                <a:sym typeface="Gill Sans"/>
              </a:defRPr>
            </a:lvl5pPr>
          </a:lstStyle>
          <a:p>
            <a:pPr rtl="0">
              <a:defRPr/>
            </a:pPr>
            <a:r>
              <a:t>مستوى النص الأول</a:t>
            </a:r>
          </a:p>
          <a:p>
            <a:pPr lvl="1" rtl="0">
              <a:defRPr/>
            </a:pPr>
            <a:r>
              <a:t>مستوى النص الثاني</a:t>
            </a:r>
          </a:p>
          <a:p>
            <a:pPr lvl="2" rtl="0">
              <a:defRPr/>
            </a:pPr>
            <a:r>
              <a:t>مستوى النص الثالث</a:t>
            </a:r>
          </a:p>
          <a:p>
            <a:pPr lvl="3" rtl="0">
              <a:defRPr/>
            </a:pPr>
            <a:r>
              <a:t>مستوى النص الرابع</a:t>
            </a:r>
          </a:p>
          <a:p>
            <a:pPr lvl="4" rtl="0">
              <a:defRPr/>
            </a:pPr>
            <a:r>
              <a:t>مستوى النص الخامس</a:t>
            </a:r>
          </a:p>
        </p:txBody>
      </p:sp>
      <p:sp>
        <p:nvSpPr>
          <p:cNvPr id="131" name="رقم الشريحة"/>
          <p:cNvSpPr txBox="1"/>
          <p:nvPr>
            <p:ph type="sldNum" sz="quarter" idx="2"/>
          </p:nvPr>
        </p:nvSpPr>
        <p:spPr>
          <a:xfrm>
            <a:off x="12148214" y="8763000"/>
            <a:ext cx="354475" cy="375397"/>
          </a:xfrm>
          <a:prstGeom prst="rect">
            <a:avLst/>
          </a:prstGeom>
        </p:spPr>
        <p:txBody>
          <a:bodyPr anchor="t"/>
          <a:lstStyle>
            <a:lvl1pPr>
              <a:buClrTx/>
              <a:defRPr>
                <a:solidFill>
                  <a:srgbClr val="606060"/>
                </a:solidFill>
                <a:latin typeface="Gill Sans"/>
                <a:ea typeface="Gill Sans"/>
                <a:cs typeface="Gill Sans"/>
                <a:sym typeface="Gill Sans"/>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والعنوان الفرعي">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38" name="خط"/>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r" defTabSz="457200" rtl="0">
              <a:buClrTx/>
              <a:defRPr sz="1200">
                <a:solidFill>
                  <a:srgbClr val="000000"/>
                </a:solidFill>
              </a:defRPr>
            </a:pPr>
          </a:p>
        </p:txBody>
      </p:sp>
      <p:sp>
        <p:nvSpPr>
          <p:cNvPr id="139" name="خط"/>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r" defTabSz="457200" rtl="0">
              <a:buClrTx/>
              <a:defRPr sz="1200">
                <a:solidFill>
                  <a:srgbClr val="000000"/>
                </a:solidFill>
              </a:defRPr>
            </a:pPr>
          </a:p>
        </p:txBody>
      </p:sp>
      <p:sp>
        <p:nvSpPr>
          <p:cNvPr id="140" name="خط"/>
          <p:cNvSpPr/>
          <p:nvPr/>
        </p:nvSpPr>
        <p:spPr>
          <a:xfrm>
            <a:off x="508000" y="5181600"/>
            <a:ext cx="11988800" cy="0"/>
          </a:xfrm>
          <a:prstGeom prst="line">
            <a:avLst/>
          </a:prstGeom>
          <a:ln w="12700">
            <a:solidFill>
              <a:srgbClr val="444444">
                <a:alpha val="30000"/>
              </a:srgbClr>
            </a:solidFill>
            <a:miter lim="400000"/>
          </a:ln>
        </p:spPr>
        <p:txBody>
          <a:bodyPr lIns="50800" tIns="50800" rIns="50800" bIns="50800" anchor="ctr"/>
          <a:lstStyle/>
          <a:p>
            <a:pPr algn="r" defTabSz="457200" rtl="0">
              <a:buClrTx/>
              <a:defRPr sz="1200">
                <a:solidFill>
                  <a:srgbClr val="000000"/>
                </a:solidFill>
              </a:defRPr>
            </a:pPr>
          </a:p>
        </p:txBody>
      </p:sp>
      <p:sp>
        <p:nvSpPr>
          <p:cNvPr id="141" name="نص العنوان"/>
          <p:cNvSpPr txBox="1"/>
          <p:nvPr>
            <p:ph type="title"/>
          </p:nvPr>
        </p:nvSpPr>
        <p:spPr>
          <a:xfrm>
            <a:off x="508000" y="3009900"/>
            <a:ext cx="11988800" cy="2032000"/>
          </a:xfrm>
          <a:prstGeom prst="rect">
            <a:avLst/>
          </a:prstGeom>
        </p:spPr>
        <p:txBody>
          <a:bodyPr anchor="b"/>
          <a:lstStyle>
            <a:lvl1pPr algn="r">
              <a:lnSpc>
                <a:spcPct val="90000"/>
              </a:lnSpc>
              <a:buClrTx/>
              <a:defRPr cap="all" sz="6400">
                <a:solidFill>
                  <a:srgbClr val="606060"/>
                </a:solidFill>
                <a:latin typeface="Gill Sans Light"/>
                <a:ea typeface="Gill Sans Light"/>
                <a:cs typeface="Gill Sans Light"/>
                <a:sym typeface="Gill Sans Light"/>
              </a:defRPr>
            </a:lvl1pPr>
          </a:lstStyle>
          <a:p>
            <a:pPr rtl="0">
              <a:defRPr/>
            </a:pPr>
            <a:r>
              <a:t>نص العنوان</a:t>
            </a:r>
          </a:p>
        </p:txBody>
      </p:sp>
      <p:sp>
        <p:nvSpPr>
          <p:cNvPr id="142" name="مستوى النص الأول…"/>
          <p:cNvSpPr txBox="1"/>
          <p:nvPr>
            <p:ph type="body" sz="quarter" idx="1"/>
          </p:nvPr>
        </p:nvSpPr>
        <p:spPr>
          <a:xfrm>
            <a:off x="508000" y="5562600"/>
            <a:ext cx="11988800" cy="825500"/>
          </a:xfrm>
          <a:prstGeom prst="rect">
            <a:avLst/>
          </a:prstGeom>
        </p:spPr>
        <p:txBody>
          <a:bodyPr anchor="t"/>
          <a:lstStyle>
            <a:lvl1pPr marL="0" indent="0">
              <a:lnSpc>
                <a:spcPct val="120000"/>
              </a:lnSpc>
              <a:spcBef>
                <a:spcPts val="0"/>
              </a:spcBef>
              <a:buClrTx/>
              <a:buSzTx/>
              <a:buNone/>
              <a:defRPr sz="2400">
                <a:solidFill>
                  <a:srgbClr val="606060"/>
                </a:solidFill>
                <a:latin typeface="Gill Sans"/>
                <a:ea typeface="Gill Sans"/>
                <a:cs typeface="Gill Sans"/>
                <a:sym typeface="Gill Sans"/>
              </a:defRPr>
            </a:lvl1pPr>
            <a:lvl2pPr marL="0" indent="0">
              <a:lnSpc>
                <a:spcPct val="120000"/>
              </a:lnSpc>
              <a:spcBef>
                <a:spcPts val="0"/>
              </a:spcBef>
              <a:buClrTx/>
              <a:buSzTx/>
              <a:buNone/>
              <a:defRPr sz="2400">
                <a:solidFill>
                  <a:srgbClr val="606060"/>
                </a:solidFill>
                <a:latin typeface="Gill Sans"/>
                <a:ea typeface="Gill Sans"/>
                <a:cs typeface="Gill Sans"/>
                <a:sym typeface="Gill Sans"/>
              </a:defRPr>
            </a:lvl2pPr>
            <a:lvl3pPr marL="0" indent="0">
              <a:lnSpc>
                <a:spcPct val="120000"/>
              </a:lnSpc>
              <a:spcBef>
                <a:spcPts val="0"/>
              </a:spcBef>
              <a:buClrTx/>
              <a:buSzTx/>
              <a:buNone/>
              <a:defRPr sz="2400">
                <a:solidFill>
                  <a:srgbClr val="606060"/>
                </a:solidFill>
                <a:latin typeface="Gill Sans"/>
                <a:ea typeface="Gill Sans"/>
                <a:cs typeface="Gill Sans"/>
                <a:sym typeface="Gill Sans"/>
              </a:defRPr>
            </a:lvl3pPr>
            <a:lvl4pPr marL="0" indent="0">
              <a:lnSpc>
                <a:spcPct val="120000"/>
              </a:lnSpc>
              <a:spcBef>
                <a:spcPts val="0"/>
              </a:spcBef>
              <a:buClrTx/>
              <a:buSzTx/>
              <a:buNone/>
              <a:defRPr sz="2400">
                <a:solidFill>
                  <a:srgbClr val="606060"/>
                </a:solidFill>
                <a:latin typeface="Gill Sans"/>
                <a:ea typeface="Gill Sans"/>
                <a:cs typeface="Gill Sans"/>
                <a:sym typeface="Gill Sans"/>
              </a:defRPr>
            </a:lvl4pPr>
            <a:lvl5pPr marL="0" indent="0">
              <a:lnSpc>
                <a:spcPct val="120000"/>
              </a:lnSpc>
              <a:spcBef>
                <a:spcPts val="0"/>
              </a:spcBef>
              <a:buClrTx/>
              <a:buSzTx/>
              <a:buNone/>
              <a:defRPr sz="2400">
                <a:solidFill>
                  <a:srgbClr val="606060"/>
                </a:solidFill>
                <a:latin typeface="Gill Sans"/>
                <a:ea typeface="Gill Sans"/>
                <a:cs typeface="Gill Sans"/>
                <a:sym typeface="Gill Sans"/>
              </a:defRPr>
            </a:lvl5pPr>
          </a:lstStyle>
          <a:p>
            <a:pPr rtl="0">
              <a:defRPr/>
            </a:pPr>
            <a:r>
              <a:t>مستوى النص الأول</a:t>
            </a:r>
          </a:p>
          <a:p>
            <a:pPr lvl="1" rtl="0">
              <a:defRPr/>
            </a:pPr>
            <a:r>
              <a:t>مستوى النص الثاني</a:t>
            </a:r>
          </a:p>
          <a:p>
            <a:pPr lvl="2" rtl="0">
              <a:defRPr/>
            </a:pPr>
            <a:r>
              <a:t>مستوى النص الثالث</a:t>
            </a:r>
          </a:p>
          <a:p>
            <a:pPr lvl="3" rtl="0">
              <a:defRPr/>
            </a:pPr>
            <a:r>
              <a:t>مستوى النص الرابع</a:t>
            </a:r>
          </a:p>
          <a:p>
            <a:pPr lvl="4" rtl="0">
              <a:defRPr/>
            </a:pPr>
            <a:r>
              <a:t>مستوى النص الخامس</a:t>
            </a:r>
          </a:p>
        </p:txBody>
      </p:sp>
      <p:sp>
        <p:nvSpPr>
          <p:cNvPr id="143" name="رقم الشريحة"/>
          <p:cNvSpPr txBox="1"/>
          <p:nvPr>
            <p:ph type="sldNum" sz="quarter" idx="2"/>
          </p:nvPr>
        </p:nvSpPr>
        <p:spPr>
          <a:xfrm>
            <a:off x="12148214" y="8763000"/>
            <a:ext cx="354475" cy="375397"/>
          </a:xfrm>
          <a:prstGeom prst="rect">
            <a:avLst/>
          </a:prstGeom>
        </p:spPr>
        <p:txBody>
          <a:bodyPr anchor="t"/>
          <a:lstStyle>
            <a:lvl1pPr>
              <a:buClrTx/>
              <a:defRPr>
                <a:solidFill>
                  <a:srgbClr val="606060"/>
                </a:solidFill>
                <a:latin typeface="Gill Sans"/>
                <a:ea typeface="Gill Sans"/>
                <a:cs typeface="Gill Sans"/>
                <a:sym typeface="Gill Sans"/>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Straight Connector 6"/>
          <p:cNvSpPr/>
          <p:nvPr/>
        </p:nvSpPr>
        <p:spPr>
          <a:xfrm>
            <a:off x="731519" y="1494610"/>
            <a:ext cx="12273282" cy="3387"/>
          </a:xfrm>
          <a:prstGeom prst="line">
            <a:avLst/>
          </a:prstGeom>
          <a:ln w="3175">
            <a:solidFill>
              <a:srgbClr val="F0A22E">
                <a:alpha val="50000"/>
              </a:srgbClr>
            </a:solidFill>
          </a:ln>
        </p:spPr>
        <p:txBody>
          <a:bodyPr lIns="65023" tIns="65023" rIns="65023" bIns="65023"/>
          <a:lstStyle/>
          <a:p>
            <a:pPr algn="r" defTabSz="1300480" rtl="0">
              <a:buClrTx/>
              <a:defRPr sz="2200">
                <a:solidFill>
                  <a:srgbClr val="000000"/>
                </a:solidFill>
                <a:latin typeface="Franklin Gothic Book"/>
                <a:ea typeface="Franklin Gothic Book"/>
                <a:cs typeface="Franklin Gothic Book"/>
                <a:sym typeface="Franklin Gothic Book"/>
              </a:defRPr>
            </a:pPr>
          </a:p>
        </p:txBody>
      </p:sp>
      <p:sp>
        <p:nvSpPr>
          <p:cNvPr id="151" name="Straight Connector 8"/>
          <p:cNvSpPr/>
          <p:nvPr/>
        </p:nvSpPr>
        <p:spPr>
          <a:xfrm>
            <a:off x="731519" y="1494610"/>
            <a:ext cx="12273282" cy="3387"/>
          </a:xfrm>
          <a:prstGeom prst="line">
            <a:avLst/>
          </a:prstGeom>
          <a:ln w="3175">
            <a:solidFill>
              <a:srgbClr val="F0A22E">
                <a:alpha val="50000"/>
              </a:srgbClr>
            </a:solidFill>
          </a:ln>
        </p:spPr>
        <p:txBody>
          <a:bodyPr lIns="65023" tIns="65023" rIns="65023" bIns="65023"/>
          <a:lstStyle/>
          <a:p>
            <a:pPr algn="r" defTabSz="1300480" rtl="0">
              <a:buClrTx/>
              <a:defRPr sz="2200">
                <a:solidFill>
                  <a:srgbClr val="000000"/>
                </a:solidFill>
                <a:latin typeface="Franklin Gothic Book"/>
                <a:ea typeface="Franklin Gothic Book"/>
                <a:cs typeface="Franklin Gothic Book"/>
                <a:sym typeface="Franklin Gothic Book"/>
              </a:defRPr>
            </a:pPr>
          </a:p>
        </p:txBody>
      </p:sp>
      <p:sp>
        <p:nvSpPr>
          <p:cNvPr id="152" name="Straight Connector 11"/>
          <p:cNvSpPr/>
          <p:nvPr/>
        </p:nvSpPr>
        <p:spPr>
          <a:xfrm>
            <a:off x="731519" y="1504691"/>
            <a:ext cx="12273282" cy="3387"/>
          </a:xfrm>
          <a:prstGeom prst="line">
            <a:avLst/>
          </a:prstGeom>
          <a:ln w="3175">
            <a:solidFill>
              <a:srgbClr val="F0A22E">
                <a:alpha val="50000"/>
              </a:srgbClr>
            </a:solidFill>
          </a:ln>
        </p:spPr>
        <p:txBody>
          <a:bodyPr lIns="65023" tIns="65023" rIns="65023" bIns="65023"/>
          <a:lstStyle/>
          <a:p>
            <a:pPr algn="r" defTabSz="1300480" rtl="0">
              <a:buClrTx/>
              <a:defRPr sz="2200">
                <a:solidFill>
                  <a:srgbClr val="000000"/>
                </a:solidFill>
                <a:latin typeface="Franklin Gothic Book"/>
                <a:ea typeface="Franklin Gothic Book"/>
                <a:cs typeface="Franklin Gothic Book"/>
                <a:sym typeface="Franklin Gothic Book"/>
              </a:defRPr>
            </a:pPr>
          </a:p>
        </p:txBody>
      </p:sp>
      <p:sp>
        <p:nvSpPr>
          <p:cNvPr id="153" name="نص العنوان"/>
          <p:cNvSpPr txBox="1"/>
          <p:nvPr>
            <p:ph type="title"/>
          </p:nvPr>
        </p:nvSpPr>
        <p:spPr>
          <a:xfrm>
            <a:off x="429158" y="650239"/>
            <a:ext cx="12354562" cy="1196443"/>
          </a:xfrm>
          <a:prstGeom prst="rect">
            <a:avLst/>
          </a:prstGeom>
        </p:spPr>
        <p:txBody>
          <a:bodyPr lIns="65023" tIns="65023" rIns="65023" bIns="65023"/>
          <a:lstStyle>
            <a:lvl1pPr algn="l" defTabSz="1300480">
              <a:buClrTx/>
              <a:defRPr b="1" cap="all" sz="4800">
                <a:solidFill>
                  <a:srgbClr val="4E3B30"/>
                </a:solidFill>
                <a:latin typeface="Franklin Gothic Medium"/>
                <a:ea typeface="Franklin Gothic Medium"/>
                <a:cs typeface="Franklin Gothic Medium"/>
                <a:sym typeface="Franklin Gothic Medium"/>
              </a:defRPr>
            </a:lvl1pPr>
          </a:lstStyle>
          <a:p>
            <a:pPr rtl="0">
              <a:defRPr/>
            </a:pPr>
            <a:r>
              <a:t>نص العنوان</a:t>
            </a:r>
          </a:p>
        </p:txBody>
      </p:sp>
      <p:sp>
        <p:nvSpPr>
          <p:cNvPr id="154" name="رقم الشريحة"/>
          <p:cNvSpPr txBox="1"/>
          <p:nvPr>
            <p:ph type="sldNum" sz="quarter" idx="2"/>
          </p:nvPr>
        </p:nvSpPr>
        <p:spPr>
          <a:xfrm>
            <a:off x="12458503" y="9211733"/>
            <a:ext cx="329551" cy="359935"/>
          </a:xfrm>
          <a:prstGeom prst="rect">
            <a:avLst/>
          </a:prstGeom>
        </p:spPr>
        <p:txBody>
          <a:bodyPr lIns="65023" tIns="65023" rIns="65023" bIns="65023" anchor="t"/>
          <a:lstStyle>
            <a:lvl1pPr algn="r" defTabSz="1300480">
              <a:buClrTx/>
              <a:defRPr sz="1400">
                <a:solidFill>
                  <a:srgbClr val="D38E28"/>
                </a:solidFill>
                <a:latin typeface="Franklin Gothic Book"/>
                <a:ea typeface="Franklin Gothic Book"/>
                <a:cs typeface="Franklin Gothic Book"/>
                <a:sym typeface="Franklin Gothic Book"/>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 أفقية">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صورة"/>
          <p:cNvSpPr/>
          <p:nvPr>
            <p:ph type="pic" idx="13"/>
          </p:nvPr>
        </p:nvSpPr>
        <p:spPr>
          <a:xfrm>
            <a:off x="2118171" y="468081"/>
            <a:ext cx="8787508" cy="5858339"/>
          </a:xfrm>
          <a:prstGeom prst="rect">
            <a:avLst/>
          </a:prstGeom>
          <a:ln w="9525">
            <a:round/>
          </a:ln>
        </p:spPr>
        <p:txBody>
          <a:bodyPr lIns="91439" tIns="45719" rIns="91439" bIns="45719" anchor="t">
            <a:noAutofit/>
          </a:bodyPr>
          <a:lstStyle/>
          <a:p>
            <a:pPr/>
          </a:p>
        </p:txBody>
      </p:sp>
      <p:sp>
        <p:nvSpPr>
          <p:cNvPr id="21" name="نص العنوان"/>
          <p:cNvSpPr txBox="1"/>
          <p:nvPr>
            <p:ph type="title"/>
          </p:nvPr>
        </p:nvSpPr>
        <p:spPr>
          <a:xfrm>
            <a:off x="1104900" y="6248400"/>
            <a:ext cx="10795000" cy="1397000"/>
          </a:xfrm>
          <a:prstGeom prst="rect">
            <a:avLst/>
          </a:prstGeom>
        </p:spPr>
        <p:txBody>
          <a:bodyPr/>
          <a:lstStyle/>
          <a:p>
            <a:pPr/>
            <a:r>
              <a:t>نص العنوان</a:t>
            </a:r>
          </a:p>
        </p:txBody>
      </p:sp>
      <p:sp>
        <p:nvSpPr>
          <p:cNvPr id="22" name="مستوى النص الأول…"/>
          <p:cNvSpPr txBox="1"/>
          <p:nvPr>
            <p:ph type="body" sz="quarter" idx="1"/>
          </p:nvPr>
        </p:nvSpPr>
        <p:spPr>
          <a:xfrm>
            <a:off x="1104900" y="7632700"/>
            <a:ext cx="10795000" cy="13970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0" algn="ctr">
              <a:spcBef>
                <a:spcPts val="0"/>
              </a:spcBef>
              <a:buClrTx/>
              <a:buSzTx/>
              <a:buNone/>
              <a:defRPr sz="2600">
                <a:latin typeface="Zapfino"/>
                <a:ea typeface="Zapfino"/>
                <a:cs typeface="Zapfino"/>
                <a:sym typeface="Zapfino"/>
              </a:defRPr>
            </a:lvl2pPr>
            <a:lvl3pPr marL="0" indent="0" algn="ctr">
              <a:spcBef>
                <a:spcPts val="0"/>
              </a:spcBef>
              <a:buClrTx/>
              <a:buSzTx/>
              <a:buNone/>
              <a:defRPr sz="2600">
                <a:latin typeface="Zapfino"/>
                <a:ea typeface="Zapfino"/>
                <a:cs typeface="Zapfino"/>
                <a:sym typeface="Zapfino"/>
              </a:defRPr>
            </a:lvl3pPr>
            <a:lvl4pPr marL="0" indent="0" algn="ctr">
              <a:spcBef>
                <a:spcPts val="0"/>
              </a:spcBef>
              <a:buClrTx/>
              <a:buSzTx/>
              <a:buNone/>
              <a:defRPr sz="2600">
                <a:latin typeface="Zapfino"/>
                <a:ea typeface="Zapfino"/>
                <a:cs typeface="Zapfino"/>
                <a:sym typeface="Zapfino"/>
              </a:defRPr>
            </a:lvl4pPr>
            <a:lvl5pPr marL="0" indent="0" algn="ctr">
              <a:spcBef>
                <a:spcPts val="0"/>
              </a:spcBef>
              <a:buClrTx/>
              <a:buSzTx/>
              <a:buNone/>
              <a:defRPr sz="2600">
                <a:latin typeface="Zapfino"/>
                <a:ea typeface="Zapfino"/>
                <a:cs typeface="Zapfino"/>
                <a:sym typeface="Zapfino"/>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3" name="رقم الشريحة"/>
          <p:cNvSpPr txBox="1"/>
          <p:nvPr>
            <p:ph type="sldNum" sz="quarter" idx="2"/>
          </p:nvPr>
        </p:nvSpPr>
        <p:spPr>
          <a:prstGeom prst="rect">
            <a:avLst/>
          </a:prstGeom>
        </p:spPr>
        <p:txBody>
          <a:body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 الوسط">
    <p:spTree>
      <p:nvGrpSpPr>
        <p:cNvPr id="1" name=""/>
        <p:cNvGrpSpPr/>
        <p:nvPr/>
      </p:nvGrpSpPr>
      <p:grpSpPr>
        <a:xfrm>
          <a:off x="0" y="0"/>
          <a:ext cx="0" cy="0"/>
          <a:chOff x="0" y="0"/>
          <a:chExt cx="0" cy="0"/>
        </a:xfrm>
      </p:grpSpPr>
      <p:sp>
        <p:nvSpPr>
          <p:cNvPr id="30" name="نص العنوان"/>
          <p:cNvSpPr txBox="1"/>
          <p:nvPr>
            <p:ph type="title"/>
          </p:nvPr>
        </p:nvSpPr>
        <p:spPr>
          <a:xfrm>
            <a:off x="1104900" y="3098800"/>
            <a:ext cx="10795000" cy="3556000"/>
          </a:xfrm>
          <a:prstGeom prst="rect">
            <a:avLst/>
          </a:prstGeom>
        </p:spPr>
        <p:txBody>
          <a:bodyPr/>
          <a:lstStyle>
            <a:lvl1pPr>
              <a:defRPr sz="6000"/>
            </a:lvl1pPr>
          </a:lstStyle>
          <a:p>
            <a:pPr/>
            <a:r>
              <a:t>نص العنوان</a:t>
            </a:r>
          </a:p>
        </p:txBody>
      </p:sp>
      <p:sp>
        <p:nvSpPr>
          <p:cNvPr id="31" name="رقم الشريحة"/>
          <p:cNvSpPr txBox="1"/>
          <p:nvPr>
            <p:ph type="sldNum" sz="quarter" idx="2"/>
          </p:nvPr>
        </p:nvSpPr>
        <p:spPr>
          <a:prstGeom prst="rect">
            <a:avLst/>
          </a:prstGeom>
        </p:spPr>
        <p:txBody>
          <a:body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 رأسية">
    <p:spTree>
      <p:nvGrpSpPr>
        <p:cNvPr id="1" name=""/>
        <p:cNvGrpSpPr/>
        <p:nvPr/>
      </p:nvGrpSpPr>
      <p:grpSpPr>
        <a:xfrm>
          <a:off x="0" y="0"/>
          <a:ext cx="0" cy="0"/>
          <a:chOff x="0" y="0"/>
          <a:chExt cx="0" cy="0"/>
        </a:xfrm>
      </p:grpSpPr>
      <p:sp>
        <p:nvSpPr>
          <p:cNvPr id="38" name="صورة"/>
          <p:cNvSpPr/>
          <p:nvPr>
            <p:ph type="pic" idx="13"/>
          </p:nvPr>
        </p:nvSpPr>
        <p:spPr>
          <a:xfrm>
            <a:off x="4088740" y="1357394"/>
            <a:ext cx="10701971" cy="7134642"/>
          </a:xfrm>
          <a:prstGeom prst="rect">
            <a:avLst/>
          </a:prstGeom>
          <a:ln w="9525">
            <a:round/>
          </a:ln>
        </p:spPr>
        <p:txBody>
          <a:bodyPr lIns="91439" tIns="45719" rIns="91439" bIns="45719" anchor="t">
            <a:noAutofit/>
          </a:bodyPr>
          <a:lstStyle/>
          <a:p>
            <a:pPr/>
          </a:p>
        </p:txBody>
      </p:sp>
      <p:sp>
        <p:nvSpPr>
          <p:cNvPr id="39" name="نص العنوان"/>
          <p:cNvSpPr txBox="1"/>
          <p:nvPr>
            <p:ph type="title"/>
          </p:nvPr>
        </p:nvSpPr>
        <p:spPr>
          <a:xfrm>
            <a:off x="635000" y="1473200"/>
            <a:ext cx="5715000" cy="3314700"/>
          </a:xfrm>
          <a:prstGeom prst="rect">
            <a:avLst/>
          </a:prstGeom>
        </p:spPr>
        <p:txBody>
          <a:bodyPr anchor="b"/>
          <a:lstStyle>
            <a:lvl1pPr>
              <a:defRPr sz="6000"/>
            </a:lvl1pPr>
          </a:lstStyle>
          <a:p>
            <a:pPr/>
            <a:r>
              <a:t>نص العنوان</a:t>
            </a:r>
          </a:p>
        </p:txBody>
      </p:sp>
      <p:sp>
        <p:nvSpPr>
          <p:cNvPr id="40" name="مستوى النص الأول…"/>
          <p:cNvSpPr txBox="1"/>
          <p:nvPr>
            <p:ph type="body" sz="quarter" idx="1"/>
          </p:nvPr>
        </p:nvSpPr>
        <p:spPr>
          <a:xfrm>
            <a:off x="635000" y="4940300"/>
            <a:ext cx="5715000" cy="36068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0" algn="ctr">
              <a:spcBef>
                <a:spcPts val="0"/>
              </a:spcBef>
              <a:buClrTx/>
              <a:buSzTx/>
              <a:buNone/>
              <a:defRPr sz="2600">
                <a:latin typeface="Zapfino"/>
                <a:ea typeface="Zapfino"/>
                <a:cs typeface="Zapfino"/>
                <a:sym typeface="Zapfino"/>
              </a:defRPr>
            </a:lvl2pPr>
            <a:lvl3pPr marL="0" indent="0" algn="ctr">
              <a:spcBef>
                <a:spcPts val="0"/>
              </a:spcBef>
              <a:buClrTx/>
              <a:buSzTx/>
              <a:buNone/>
              <a:defRPr sz="2600">
                <a:latin typeface="Zapfino"/>
                <a:ea typeface="Zapfino"/>
                <a:cs typeface="Zapfino"/>
                <a:sym typeface="Zapfino"/>
              </a:defRPr>
            </a:lvl3pPr>
            <a:lvl4pPr marL="0" indent="0" algn="ctr">
              <a:spcBef>
                <a:spcPts val="0"/>
              </a:spcBef>
              <a:buClrTx/>
              <a:buSzTx/>
              <a:buNone/>
              <a:defRPr sz="2600">
                <a:latin typeface="Zapfino"/>
                <a:ea typeface="Zapfino"/>
                <a:cs typeface="Zapfino"/>
                <a:sym typeface="Zapfino"/>
              </a:defRPr>
            </a:lvl4pPr>
            <a:lvl5pPr marL="0" indent="0" algn="ctr">
              <a:spcBef>
                <a:spcPts val="0"/>
              </a:spcBef>
              <a:buClrTx/>
              <a:buSzTx/>
              <a:buNone/>
              <a:defRPr sz="2600">
                <a:latin typeface="Zapfino"/>
                <a:ea typeface="Zapfino"/>
                <a:cs typeface="Zapfino"/>
                <a:sym typeface="Zapfino"/>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1" name="رقم الشريحة"/>
          <p:cNvSpPr txBox="1"/>
          <p:nvPr>
            <p:ph type="sldNum" sz="quarter" idx="2"/>
          </p:nvPr>
        </p:nvSpPr>
        <p:spPr>
          <a:prstGeom prst="rect">
            <a:avLst/>
          </a:prstGeom>
        </p:spPr>
        <p:txBody>
          <a:body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 أعلى">
    <p:spTree>
      <p:nvGrpSpPr>
        <p:cNvPr id="1" name=""/>
        <p:cNvGrpSpPr/>
        <p:nvPr/>
      </p:nvGrpSpPr>
      <p:grpSpPr>
        <a:xfrm>
          <a:off x="0" y="0"/>
          <a:ext cx="0" cy="0"/>
          <a:chOff x="0" y="0"/>
          <a:chExt cx="0" cy="0"/>
        </a:xfrm>
      </p:grpSpPr>
      <p:sp>
        <p:nvSpPr>
          <p:cNvPr id="48" name="نص العنوان"/>
          <p:cNvSpPr txBox="1"/>
          <p:nvPr>
            <p:ph type="title"/>
          </p:nvPr>
        </p:nvSpPr>
        <p:spPr>
          <a:prstGeom prst="rect">
            <a:avLst/>
          </a:prstGeom>
        </p:spPr>
        <p:txBody>
          <a:bodyPr/>
          <a:lstStyle/>
          <a:p>
            <a:pPr/>
            <a:r>
              <a:t>نص العنوان</a:t>
            </a:r>
          </a:p>
        </p:txBody>
      </p:sp>
      <p:sp>
        <p:nvSpPr>
          <p:cNvPr id="49" name="رقم الشريحة"/>
          <p:cNvSpPr txBox="1"/>
          <p:nvPr>
            <p:ph type="sldNum" sz="quarter" idx="2"/>
          </p:nvPr>
        </p:nvSpPr>
        <p:spPr>
          <a:prstGeom prst="rect">
            <a:avLst/>
          </a:prstGeom>
        </p:spPr>
        <p:txBody>
          <a:body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والتعداد النقطي">
    <p:spTree>
      <p:nvGrpSpPr>
        <p:cNvPr id="1" name=""/>
        <p:cNvGrpSpPr/>
        <p:nvPr/>
      </p:nvGrpSpPr>
      <p:grpSpPr>
        <a:xfrm>
          <a:off x="0" y="0"/>
          <a:ext cx="0" cy="0"/>
          <a:chOff x="0" y="0"/>
          <a:chExt cx="0" cy="0"/>
        </a:xfrm>
      </p:grpSpPr>
      <p:sp>
        <p:nvSpPr>
          <p:cNvPr id="56" name="نص العنوان"/>
          <p:cNvSpPr txBox="1"/>
          <p:nvPr>
            <p:ph type="title"/>
          </p:nvPr>
        </p:nvSpPr>
        <p:spPr>
          <a:prstGeom prst="rect">
            <a:avLst/>
          </a:prstGeom>
        </p:spPr>
        <p:txBody>
          <a:bodyPr/>
          <a:lstStyle/>
          <a:p>
            <a:pPr/>
            <a:r>
              <a:t>نص العنوان</a:t>
            </a:r>
          </a:p>
        </p:txBody>
      </p:sp>
      <p:sp>
        <p:nvSpPr>
          <p:cNvPr id="57" name="مستوى النص الأول…"/>
          <p:cNvSpPr txBox="1"/>
          <p:nvPr>
            <p:ph type="body" idx="1"/>
          </p:nvPr>
        </p:nvSpPr>
        <p:spPr>
          <a:xfrm>
            <a:off x="1104900" y="3022600"/>
            <a:ext cx="10795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58" name="رقم الشريحة"/>
          <p:cNvSpPr txBox="1"/>
          <p:nvPr>
            <p:ph type="sldNum" sz="quarter" idx="2"/>
          </p:nvPr>
        </p:nvSpPr>
        <p:spPr>
          <a:prstGeom prst="rect">
            <a:avLst/>
          </a:prstGeom>
        </p:spPr>
        <p:txBody>
          <a:body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التعداد النقطي والصورة">
    <p:spTree>
      <p:nvGrpSpPr>
        <p:cNvPr id="1" name=""/>
        <p:cNvGrpSpPr/>
        <p:nvPr/>
      </p:nvGrpSpPr>
      <p:grpSpPr>
        <a:xfrm>
          <a:off x="0" y="0"/>
          <a:ext cx="0" cy="0"/>
          <a:chOff x="0" y="0"/>
          <a:chExt cx="0" cy="0"/>
        </a:xfrm>
      </p:grpSpPr>
      <p:sp>
        <p:nvSpPr>
          <p:cNvPr id="65" name="صورة"/>
          <p:cNvSpPr/>
          <p:nvPr>
            <p:ph type="pic" sz="half" idx="13"/>
          </p:nvPr>
        </p:nvSpPr>
        <p:spPr>
          <a:xfrm>
            <a:off x="7581900" y="2628900"/>
            <a:ext cx="4317378" cy="6489700"/>
          </a:xfrm>
          <a:prstGeom prst="rect">
            <a:avLst/>
          </a:prstGeom>
          <a:ln w="9525">
            <a:round/>
          </a:ln>
        </p:spPr>
        <p:txBody>
          <a:bodyPr lIns="91439" tIns="45719" rIns="91439" bIns="45719" anchor="t">
            <a:noAutofit/>
          </a:bodyPr>
          <a:lstStyle/>
          <a:p>
            <a:pPr/>
          </a:p>
        </p:txBody>
      </p:sp>
      <p:sp>
        <p:nvSpPr>
          <p:cNvPr id="66" name="نص العنوان"/>
          <p:cNvSpPr txBox="1"/>
          <p:nvPr>
            <p:ph type="title"/>
          </p:nvPr>
        </p:nvSpPr>
        <p:spPr>
          <a:prstGeom prst="rect">
            <a:avLst/>
          </a:prstGeom>
        </p:spPr>
        <p:txBody>
          <a:bodyPr/>
          <a:lstStyle/>
          <a:p>
            <a:pPr/>
            <a:r>
              <a:t>نص العنوان</a:t>
            </a:r>
          </a:p>
        </p:txBody>
      </p:sp>
      <p:sp>
        <p:nvSpPr>
          <p:cNvPr id="67" name="مستوى النص الأول…"/>
          <p:cNvSpPr txBox="1"/>
          <p:nvPr>
            <p:ph type="body" sz="half" idx="1"/>
          </p:nvPr>
        </p:nvSpPr>
        <p:spPr>
          <a:xfrm>
            <a:off x="1104900" y="3022600"/>
            <a:ext cx="53975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pPr rtl="0">
              <a:defRPr/>
            </a:pPr>
            <a:r>
              <a:t>مستوى النص الأول</a:t>
            </a:r>
          </a:p>
          <a:p>
            <a:pPr lvl="1" rtl="0">
              <a:defRPr/>
            </a:pPr>
            <a:r>
              <a:t>مستوى النص الثاني</a:t>
            </a:r>
          </a:p>
          <a:p>
            <a:pPr lvl="2" rtl="0">
              <a:defRPr/>
            </a:pPr>
            <a:r>
              <a:t>مستوى النص الثالث</a:t>
            </a:r>
          </a:p>
          <a:p>
            <a:pPr lvl="3" rtl="0">
              <a:defRPr/>
            </a:pPr>
            <a:r>
              <a:t>مستوى النص الرابع</a:t>
            </a:r>
          </a:p>
          <a:p>
            <a:pPr lvl="4" rtl="0">
              <a:defRPr/>
            </a:pPr>
            <a:r>
              <a:t>مستوى النص الخامس</a:t>
            </a:r>
          </a:p>
        </p:txBody>
      </p:sp>
      <p:sp>
        <p:nvSpPr>
          <p:cNvPr id="68" name="رقم الشريحة"/>
          <p:cNvSpPr txBox="1"/>
          <p:nvPr>
            <p:ph type="sldNum" sz="quarter" idx="2"/>
          </p:nvPr>
        </p:nvSpPr>
        <p:spPr>
          <a:prstGeom prst="rect">
            <a:avLst/>
          </a:prstGeom>
        </p:spPr>
        <p:txBody>
          <a:body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تعداد نقطي">
    <p:spTree>
      <p:nvGrpSpPr>
        <p:cNvPr id="1" name=""/>
        <p:cNvGrpSpPr/>
        <p:nvPr/>
      </p:nvGrpSpPr>
      <p:grpSpPr>
        <a:xfrm>
          <a:off x="0" y="0"/>
          <a:ext cx="0" cy="0"/>
          <a:chOff x="0" y="0"/>
          <a:chExt cx="0" cy="0"/>
        </a:xfrm>
      </p:grpSpPr>
      <p:sp>
        <p:nvSpPr>
          <p:cNvPr id="75" name="مستوى النص الأول…"/>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76" name="رقم الشريحة"/>
          <p:cNvSpPr txBox="1"/>
          <p:nvPr>
            <p:ph type="sldNum" sz="quarter" idx="2"/>
          </p:nvPr>
        </p:nvSpPr>
        <p:spPr>
          <a:prstGeom prst="rect">
            <a:avLst/>
          </a:prstGeom>
        </p:spPr>
        <p:txBody>
          <a:body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 ٣ أعلى">
    <p:spTree>
      <p:nvGrpSpPr>
        <p:cNvPr id="1" name=""/>
        <p:cNvGrpSpPr/>
        <p:nvPr/>
      </p:nvGrpSpPr>
      <p:grpSpPr>
        <a:xfrm>
          <a:off x="0" y="0"/>
          <a:ext cx="0" cy="0"/>
          <a:chOff x="0" y="0"/>
          <a:chExt cx="0" cy="0"/>
        </a:xfrm>
      </p:grpSpPr>
      <p:sp>
        <p:nvSpPr>
          <p:cNvPr id="83" name="صورة"/>
          <p:cNvSpPr/>
          <p:nvPr>
            <p:ph type="pic" sz="half" idx="13"/>
          </p:nvPr>
        </p:nvSpPr>
        <p:spPr>
          <a:xfrm>
            <a:off x="7759700" y="4151206"/>
            <a:ext cx="5118100" cy="5573044"/>
          </a:xfrm>
          <a:prstGeom prst="rect">
            <a:avLst/>
          </a:prstGeom>
          <a:ln w="9525">
            <a:round/>
          </a:ln>
        </p:spPr>
        <p:txBody>
          <a:bodyPr lIns="91439" tIns="45719" rIns="91439" bIns="45719" anchor="t">
            <a:noAutofit/>
          </a:bodyPr>
          <a:lstStyle/>
          <a:p>
            <a:pPr/>
          </a:p>
        </p:txBody>
      </p:sp>
      <p:sp>
        <p:nvSpPr>
          <p:cNvPr id="84" name="صورة"/>
          <p:cNvSpPr/>
          <p:nvPr>
            <p:ph type="pic" sz="half" idx="14"/>
          </p:nvPr>
        </p:nvSpPr>
        <p:spPr>
          <a:xfrm>
            <a:off x="6972300" y="622300"/>
            <a:ext cx="6229350" cy="4152900"/>
          </a:xfrm>
          <a:prstGeom prst="rect">
            <a:avLst/>
          </a:prstGeom>
          <a:ln w="9525">
            <a:round/>
          </a:ln>
        </p:spPr>
        <p:txBody>
          <a:bodyPr lIns="91439" tIns="45719" rIns="91439" bIns="45719" anchor="t">
            <a:noAutofit/>
          </a:bodyPr>
          <a:lstStyle/>
          <a:p>
            <a:pPr/>
          </a:p>
        </p:txBody>
      </p:sp>
      <p:sp>
        <p:nvSpPr>
          <p:cNvPr id="85" name="صورة"/>
          <p:cNvSpPr/>
          <p:nvPr>
            <p:ph type="pic" idx="15"/>
          </p:nvPr>
        </p:nvSpPr>
        <p:spPr>
          <a:xfrm>
            <a:off x="609600" y="-406400"/>
            <a:ext cx="7037917" cy="10579100"/>
          </a:xfrm>
          <a:prstGeom prst="rect">
            <a:avLst/>
          </a:prstGeom>
          <a:ln w="9525">
            <a:round/>
          </a:ln>
        </p:spPr>
        <p:txBody>
          <a:bodyPr lIns="91439" tIns="45719" rIns="91439" bIns="45719" anchor="t">
            <a:noAutofit/>
          </a:bodyPr>
          <a:lstStyle/>
          <a:p>
            <a:pPr/>
          </a:p>
        </p:txBody>
      </p:sp>
      <p:sp>
        <p:nvSpPr>
          <p:cNvPr id="86" name="رقم الشريحة"/>
          <p:cNvSpPr txBox="1"/>
          <p:nvPr>
            <p:ph type="sldNum" sz="quarter" idx="2"/>
          </p:nvPr>
        </p:nvSpPr>
        <p:spPr>
          <a:prstGeom prst="rect">
            <a:avLst/>
          </a:prstGeom>
        </p:spPr>
        <p:txBody>
          <a:bodyPr/>
          <a:lstStyle/>
          <a:p>
            <a:pPr rtl="0">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مستوى النص الأول…"/>
          <p:cNvSpPr txBox="1"/>
          <p:nvPr>
            <p:ph type="body" idx="1"/>
          </p:nvPr>
        </p:nvSpPr>
        <p:spPr>
          <a:xfrm>
            <a:off x="1104900" y="939800"/>
            <a:ext cx="10795000" cy="787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3" name="نص العنوان"/>
          <p:cNvSpPr txBox="1"/>
          <p:nvPr>
            <p:ph type="title"/>
          </p:nvPr>
        </p:nvSpPr>
        <p:spPr>
          <a:xfrm>
            <a:off x="1104900" y="571500"/>
            <a:ext cx="10795000" cy="236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نص العنوان</a:t>
            </a:r>
          </a:p>
        </p:txBody>
      </p:sp>
      <p:sp>
        <p:nvSpPr>
          <p:cNvPr id="4" name="رقم الشريحة"/>
          <p:cNvSpPr txBox="1"/>
          <p:nvPr>
            <p:ph type="sldNum" sz="quarter" idx="2"/>
          </p:nvPr>
        </p:nvSpPr>
        <p:spPr>
          <a:xfrm>
            <a:off x="6314885" y="9378203"/>
            <a:ext cx="362330" cy="375398"/>
          </a:xfrm>
          <a:prstGeom prst="rect">
            <a:avLst/>
          </a:prstGeom>
          <a:ln w="12700">
            <a:miter lim="400000"/>
          </a:ln>
        </p:spPr>
        <p:txBody>
          <a:bodyPr wrap="none" lIns="50800" tIns="50800" rIns="50800" bIns="50800" anchor="b">
            <a:spAutoFit/>
          </a:bodyPr>
          <a:lstStyle>
            <a:lvl1pPr>
              <a:defRPr sz="1800">
                <a:solidFill>
                  <a:srgbClr val="51573F"/>
                </a:solidFill>
                <a:latin typeface="Geeza Pro Bold"/>
                <a:ea typeface="Geeza Pro Bold"/>
                <a:cs typeface="Geeza Pro Bold"/>
                <a:sym typeface="Geeza Pro Bold"/>
              </a:defRPr>
            </a:lvl1pPr>
          </a:lstStyle>
          <a:p>
            <a:pPr rtl="0">
              <a:defRPr/>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Lst>
  <p:transition xmlns:p14="http://schemas.microsoft.com/office/powerpoint/2010/main" spd="med" advClick="1"/>
  <p:txStyles>
    <p:titleStyle>
      <a:lvl1pPr marL="0" marR="0" indent="0" algn="ctr" defTabSz="584200" rtl="1" latinLnBrk="0">
        <a:lnSpc>
          <a:spcPct val="100000"/>
        </a:lnSpc>
        <a:spcBef>
          <a:spcPts val="0"/>
        </a:spcBef>
        <a:spcAft>
          <a:spcPts val="0"/>
        </a:spcAft>
        <a:buClr>
          <a:srgbClr val="9A7865"/>
        </a:buClr>
        <a:buSzTx/>
        <a:buFontTx/>
        <a:buNone/>
        <a:tabLst/>
        <a:defRPr b="0" baseline="0" cap="none" i="0" spc="0" strike="noStrike" sz="7600" u="none">
          <a:solidFill>
            <a:srgbClr val="85604A"/>
          </a:solidFill>
          <a:uFillTx/>
          <a:latin typeface="+mn-lt"/>
          <a:ea typeface="+mn-ea"/>
          <a:cs typeface="+mn-cs"/>
          <a:sym typeface="Geeza Pro Regular"/>
        </a:defRPr>
      </a:lvl1pPr>
      <a:lvl2pPr marL="0" marR="0" indent="0" algn="ctr" defTabSz="584200" rtl="1" latinLnBrk="0">
        <a:lnSpc>
          <a:spcPct val="100000"/>
        </a:lnSpc>
        <a:spcBef>
          <a:spcPts val="0"/>
        </a:spcBef>
        <a:spcAft>
          <a:spcPts val="0"/>
        </a:spcAft>
        <a:buClr>
          <a:srgbClr val="9A7865"/>
        </a:buClr>
        <a:buSzTx/>
        <a:buFontTx/>
        <a:buNone/>
        <a:tabLst/>
        <a:defRPr b="0" baseline="0" cap="none" i="0" spc="0" strike="noStrike" sz="7600" u="none">
          <a:solidFill>
            <a:srgbClr val="85604A"/>
          </a:solidFill>
          <a:uFillTx/>
          <a:latin typeface="+mn-lt"/>
          <a:ea typeface="+mn-ea"/>
          <a:cs typeface="+mn-cs"/>
          <a:sym typeface="Geeza Pro Regular"/>
        </a:defRPr>
      </a:lvl2pPr>
      <a:lvl3pPr marL="0" marR="0" indent="0" algn="ctr" defTabSz="584200" rtl="1" latinLnBrk="0">
        <a:lnSpc>
          <a:spcPct val="100000"/>
        </a:lnSpc>
        <a:spcBef>
          <a:spcPts val="0"/>
        </a:spcBef>
        <a:spcAft>
          <a:spcPts val="0"/>
        </a:spcAft>
        <a:buClr>
          <a:srgbClr val="9A7865"/>
        </a:buClr>
        <a:buSzTx/>
        <a:buFontTx/>
        <a:buNone/>
        <a:tabLst/>
        <a:defRPr b="0" baseline="0" cap="none" i="0" spc="0" strike="noStrike" sz="7600" u="none">
          <a:solidFill>
            <a:srgbClr val="85604A"/>
          </a:solidFill>
          <a:uFillTx/>
          <a:latin typeface="+mn-lt"/>
          <a:ea typeface="+mn-ea"/>
          <a:cs typeface="+mn-cs"/>
          <a:sym typeface="Geeza Pro Regular"/>
        </a:defRPr>
      </a:lvl3pPr>
      <a:lvl4pPr marL="0" marR="0" indent="0" algn="ctr" defTabSz="584200" rtl="1" latinLnBrk="0">
        <a:lnSpc>
          <a:spcPct val="100000"/>
        </a:lnSpc>
        <a:spcBef>
          <a:spcPts val="0"/>
        </a:spcBef>
        <a:spcAft>
          <a:spcPts val="0"/>
        </a:spcAft>
        <a:buClr>
          <a:srgbClr val="9A7865"/>
        </a:buClr>
        <a:buSzTx/>
        <a:buFontTx/>
        <a:buNone/>
        <a:tabLst/>
        <a:defRPr b="0" baseline="0" cap="none" i="0" spc="0" strike="noStrike" sz="7600" u="none">
          <a:solidFill>
            <a:srgbClr val="85604A"/>
          </a:solidFill>
          <a:uFillTx/>
          <a:latin typeface="+mn-lt"/>
          <a:ea typeface="+mn-ea"/>
          <a:cs typeface="+mn-cs"/>
          <a:sym typeface="Geeza Pro Regular"/>
        </a:defRPr>
      </a:lvl4pPr>
      <a:lvl5pPr marL="0" marR="0" indent="0" algn="ctr" defTabSz="584200" rtl="1" latinLnBrk="0">
        <a:lnSpc>
          <a:spcPct val="100000"/>
        </a:lnSpc>
        <a:spcBef>
          <a:spcPts val="0"/>
        </a:spcBef>
        <a:spcAft>
          <a:spcPts val="0"/>
        </a:spcAft>
        <a:buClr>
          <a:srgbClr val="9A7865"/>
        </a:buClr>
        <a:buSzTx/>
        <a:buFontTx/>
        <a:buNone/>
        <a:tabLst/>
        <a:defRPr b="0" baseline="0" cap="none" i="0" spc="0" strike="noStrike" sz="7600" u="none">
          <a:solidFill>
            <a:srgbClr val="85604A"/>
          </a:solidFill>
          <a:uFillTx/>
          <a:latin typeface="+mn-lt"/>
          <a:ea typeface="+mn-ea"/>
          <a:cs typeface="+mn-cs"/>
          <a:sym typeface="Geeza Pro Regular"/>
        </a:defRPr>
      </a:lvl5pPr>
      <a:lvl6pPr marL="0" marR="0" indent="0" algn="ctr" defTabSz="584200" rtl="1" latinLnBrk="0">
        <a:lnSpc>
          <a:spcPct val="100000"/>
        </a:lnSpc>
        <a:spcBef>
          <a:spcPts val="0"/>
        </a:spcBef>
        <a:spcAft>
          <a:spcPts val="0"/>
        </a:spcAft>
        <a:buClr>
          <a:srgbClr val="9A7865"/>
        </a:buClr>
        <a:buSzTx/>
        <a:buFontTx/>
        <a:buNone/>
        <a:tabLst/>
        <a:defRPr b="0" baseline="0" cap="none" i="0" spc="0" strike="noStrike" sz="7600" u="none">
          <a:solidFill>
            <a:srgbClr val="85604A"/>
          </a:solidFill>
          <a:uFillTx/>
          <a:latin typeface="+mn-lt"/>
          <a:ea typeface="+mn-ea"/>
          <a:cs typeface="+mn-cs"/>
          <a:sym typeface="Geeza Pro Regular"/>
        </a:defRPr>
      </a:lvl6pPr>
      <a:lvl7pPr marL="0" marR="0" indent="0" algn="ctr" defTabSz="584200" rtl="1" latinLnBrk="0">
        <a:lnSpc>
          <a:spcPct val="100000"/>
        </a:lnSpc>
        <a:spcBef>
          <a:spcPts val="0"/>
        </a:spcBef>
        <a:spcAft>
          <a:spcPts val="0"/>
        </a:spcAft>
        <a:buClr>
          <a:srgbClr val="9A7865"/>
        </a:buClr>
        <a:buSzTx/>
        <a:buFontTx/>
        <a:buNone/>
        <a:tabLst/>
        <a:defRPr b="0" baseline="0" cap="none" i="0" spc="0" strike="noStrike" sz="7600" u="none">
          <a:solidFill>
            <a:srgbClr val="85604A"/>
          </a:solidFill>
          <a:uFillTx/>
          <a:latin typeface="+mn-lt"/>
          <a:ea typeface="+mn-ea"/>
          <a:cs typeface="+mn-cs"/>
          <a:sym typeface="Geeza Pro Regular"/>
        </a:defRPr>
      </a:lvl7pPr>
      <a:lvl8pPr marL="0" marR="0" indent="0" algn="ctr" defTabSz="584200" rtl="1" latinLnBrk="0">
        <a:lnSpc>
          <a:spcPct val="100000"/>
        </a:lnSpc>
        <a:spcBef>
          <a:spcPts val="0"/>
        </a:spcBef>
        <a:spcAft>
          <a:spcPts val="0"/>
        </a:spcAft>
        <a:buClr>
          <a:srgbClr val="9A7865"/>
        </a:buClr>
        <a:buSzTx/>
        <a:buFontTx/>
        <a:buNone/>
        <a:tabLst/>
        <a:defRPr b="0" baseline="0" cap="none" i="0" spc="0" strike="noStrike" sz="7600" u="none">
          <a:solidFill>
            <a:srgbClr val="85604A"/>
          </a:solidFill>
          <a:uFillTx/>
          <a:latin typeface="+mn-lt"/>
          <a:ea typeface="+mn-ea"/>
          <a:cs typeface="+mn-cs"/>
          <a:sym typeface="Geeza Pro Regular"/>
        </a:defRPr>
      </a:lvl8pPr>
      <a:lvl9pPr marL="0" marR="0" indent="0" algn="ctr" defTabSz="584200" rtl="1" latinLnBrk="0">
        <a:lnSpc>
          <a:spcPct val="100000"/>
        </a:lnSpc>
        <a:spcBef>
          <a:spcPts val="0"/>
        </a:spcBef>
        <a:spcAft>
          <a:spcPts val="0"/>
        </a:spcAft>
        <a:buClr>
          <a:srgbClr val="9A7865"/>
        </a:buClr>
        <a:buSzTx/>
        <a:buFontTx/>
        <a:buNone/>
        <a:tabLst/>
        <a:defRPr b="0" baseline="0" cap="none" i="0" spc="0" strike="noStrike" sz="7600" u="none">
          <a:solidFill>
            <a:srgbClr val="85604A"/>
          </a:solidFill>
          <a:uFillTx/>
          <a:latin typeface="+mn-lt"/>
          <a:ea typeface="+mn-ea"/>
          <a:cs typeface="+mn-cs"/>
          <a:sym typeface="Geeza Pro Regular"/>
        </a:defRPr>
      </a:lvl9pPr>
    </p:titleStyle>
    <p:bodyStyle>
      <a:lvl1pPr marL="381000" marR="0" indent="-381000" algn="r" defTabSz="584200" rtl="1" latinLnBrk="0">
        <a:lnSpc>
          <a:spcPct val="100000"/>
        </a:lnSpc>
        <a:spcBef>
          <a:spcPts val="3200"/>
        </a:spcBef>
        <a:spcAft>
          <a:spcPts val="0"/>
        </a:spcAft>
        <a:buClr>
          <a:srgbClr val="9A7865"/>
        </a:buClr>
        <a:buSzPct val="40000"/>
        <a:buFontTx/>
        <a:buBlip>
          <a:blip r:embed="rId3"/>
        </a:buBlip>
        <a:tabLst/>
        <a:defRPr b="0" baseline="0" cap="none" i="0" spc="0" strike="noStrike" sz="3600" u="none">
          <a:solidFill>
            <a:srgbClr val="625B48"/>
          </a:solidFill>
          <a:uFillTx/>
          <a:latin typeface="+mn-lt"/>
          <a:ea typeface="+mn-ea"/>
          <a:cs typeface="+mn-cs"/>
          <a:sym typeface="Geeza Pro Regular"/>
        </a:defRPr>
      </a:lvl1pPr>
      <a:lvl2pPr marL="762000" marR="0" indent="-381000" algn="r" defTabSz="584200" rtl="1" latinLnBrk="0">
        <a:lnSpc>
          <a:spcPct val="100000"/>
        </a:lnSpc>
        <a:spcBef>
          <a:spcPts val="3200"/>
        </a:spcBef>
        <a:spcAft>
          <a:spcPts val="0"/>
        </a:spcAft>
        <a:buClr>
          <a:srgbClr val="9A7865"/>
        </a:buClr>
        <a:buSzPct val="40000"/>
        <a:buFontTx/>
        <a:buBlip>
          <a:blip r:embed="rId3"/>
        </a:buBlip>
        <a:tabLst/>
        <a:defRPr b="0" baseline="0" cap="none" i="0" spc="0" strike="noStrike" sz="3600" u="none">
          <a:solidFill>
            <a:srgbClr val="625B48"/>
          </a:solidFill>
          <a:uFillTx/>
          <a:latin typeface="+mn-lt"/>
          <a:ea typeface="+mn-ea"/>
          <a:cs typeface="+mn-cs"/>
          <a:sym typeface="Geeza Pro Regular"/>
        </a:defRPr>
      </a:lvl2pPr>
      <a:lvl3pPr marL="1143000" marR="0" indent="-381000" algn="r" defTabSz="584200" rtl="1" latinLnBrk="0">
        <a:lnSpc>
          <a:spcPct val="100000"/>
        </a:lnSpc>
        <a:spcBef>
          <a:spcPts val="3200"/>
        </a:spcBef>
        <a:spcAft>
          <a:spcPts val="0"/>
        </a:spcAft>
        <a:buClr>
          <a:srgbClr val="9A7865"/>
        </a:buClr>
        <a:buSzPct val="40000"/>
        <a:buFontTx/>
        <a:buBlip>
          <a:blip r:embed="rId3"/>
        </a:buBlip>
        <a:tabLst/>
        <a:defRPr b="0" baseline="0" cap="none" i="0" spc="0" strike="noStrike" sz="3600" u="none">
          <a:solidFill>
            <a:srgbClr val="625B48"/>
          </a:solidFill>
          <a:uFillTx/>
          <a:latin typeface="+mn-lt"/>
          <a:ea typeface="+mn-ea"/>
          <a:cs typeface="+mn-cs"/>
          <a:sym typeface="Geeza Pro Regular"/>
        </a:defRPr>
      </a:lvl3pPr>
      <a:lvl4pPr marL="1524000" marR="0" indent="-381000" algn="r" defTabSz="584200" rtl="1" latinLnBrk="0">
        <a:lnSpc>
          <a:spcPct val="100000"/>
        </a:lnSpc>
        <a:spcBef>
          <a:spcPts val="3200"/>
        </a:spcBef>
        <a:spcAft>
          <a:spcPts val="0"/>
        </a:spcAft>
        <a:buClr>
          <a:srgbClr val="9A7865"/>
        </a:buClr>
        <a:buSzPct val="40000"/>
        <a:buFontTx/>
        <a:buBlip>
          <a:blip r:embed="rId3"/>
        </a:buBlip>
        <a:tabLst/>
        <a:defRPr b="0" baseline="0" cap="none" i="0" spc="0" strike="noStrike" sz="3600" u="none">
          <a:solidFill>
            <a:srgbClr val="625B48"/>
          </a:solidFill>
          <a:uFillTx/>
          <a:latin typeface="+mn-lt"/>
          <a:ea typeface="+mn-ea"/>
          <a:cs typeface="+mn-cs"/>
          <a:sym typeface="Geeza Pro Regular"/>
        </a:defRPr>
      </a:lvl4pPr>
      <a:lvl5pPr marL="1905000" marR="0" indent="-381000" algn="r" defTabSz="584200" rtl="1" latinLnBrk="0">
        <a:lnSpc>
          <a:spcPct val="100000"/>
        </a:lnSpc>
        <a:spcBef>
          <a:spcPts val="3200"/>
        </a:spcBef>
        <a:spcAft>
          <a:spcPts val="0"/>
        </a:spcAft>
        <a:buClr>
          <a:srgbClr val="9A7865"/>
        </a:buClr>
        <a:buSzPct val="40000"/>
        <a:buFontTx/>
        <a:buBlip>
          <a:blip r:embed="rId3"/>
        </a:buBlip>
        <a:tabLst/>
        <a:defRPr b="0" baseline="0" cap="none" i="0" spc="0" strike="noStrike" sz="3600" u="none">
          <a:solidFill>
            <a:srgbClr val="625B48"/>
          </a:solidFill>
          <a:uFillTx/>
          <a:latin typeface="+mn-lt"/>
          <a:ea typeface="+mn-ea"/>
          <a:cs typeface="+mn-cs"/>
          <a:sym typeface="Geeza Pro Regular"/>
        </a:defRPr>
      </a:lvl5pPr>
      <a:lvl6pPr marL="2286000" marR="0" indent="-381000" algn="r" defTabSz="584200" rtl="1" latinLnBrk="0">
        <a:lnSpc>
          <a:spcPct val="100000"/>
        </a:lnSpc>
        <a:spcBef>
          <a:spcPts val="3200"/>
        </a:spcBef>
        <a:spcAft>
          <a:spcPts val="0"/>
        </a:spcAft>
        <a:buClr>
          <a:srgbClr val="9A7865"/>
        </a:buClr>
        <a:buSzPct val="40000"/>
        <a:buFontTx/>
        <a:buBlip>
          <a:blip r:embed="rId3"/>
        </a:buBlip>
        <a:tabLst/>
        <a:defRPr b="0" baseline="0" cap="none" i="0" spc="0" strike="noStrike" sz="3600" u="none">
          <a:solidFill>
            <a:srgbClr val="625B48"/>
          </a:solidFill>
          <a:uFillTx/>
          <a:latin typeface="+mn-lt"/>
          <a:ea typeface="+mn-ea"/>
          <a:cs typeface="+mn-cs"/>
          <a:sym typeface="Geeza Pro Regular"/>
        </a:defRPr>
      </a:lvl6pPr>
      <a:lvl7pPr marL="2667000" marR="0" indent="-381000" algn="r" defTabSz="584200" rtl="1" latinLnBrk="0">
        <a:lnSpc>
          <a:spcPct val="100000"/>
        </a:lnSpc>
        <a:spcBef>
          <a:spcPts val="3200"/>
        </a:spcBef>
        <a:spcAft>
          <a:spcPts val="0"/>
        </a:spcAft>
        <a:buClr>
          <a:srgbClr val="9A7865"/>
        </a:buClr>
        <a:buSzPct val="40000"/>
        <a:buFontTx/>
        <a:buBlip>
          <a:blip r:embed="rId3"/>
        </a:buBlip>
        <a:tabLst/>
        <a:defRPr b="0" baseline="0" cap="none" i="0" spc="0" strike="noStrike" sz="3600" u="none">
          <a:solidFill>
            <a:srgbClr val="625B48"/>
          </a:solidFill>
          <a:uFillTx/>
          <a:latin typeface="+mn-lt"/>
          <a:ea typeface="+mn-ea"/>
          <a:cs typeface="+mn-cs"/>
          <a:sym typeface="Geeza Pro Regular"/>
        </a:defRPr>
      </a:lvl7pPr>
      <a:lvl8pPr marL="3048000" marR="0" indent="-381000" algn="r" defTabSz="584200" rtl="1" latinLnBrk="0">
        <a:lnSpc>
          <a:spcPct val="100000"/>
        </a:lnSpc>
        <a:spcBef>
          <a:spcPts val="3200"/>
        </a:spcBef>
        <a:spcAft>
          <a:spcPts val="0"/>
        </a:spcAft>
        <a:buClr>
          <a:srgbClr val="9A7865"/>
        </a:buClr>
        <a:buSzPct val="40000"/>
        <a:buFontTx/>
        <a:buBlip>
          <a:blip r:embed="rId3"/>
        </a:buBlip>
        <a:tabLst/>
        <a:defRPr b="0" baseline="0" cap="none" i="0" spc="0" strike="noStrike" sz="3600" u="none">
          <a:solidFill>
            <a:srgbClr val="625B48"/>
          </a:solidFill>
          <a:uFillTx/>
          <a:latin typeface="+mn-lt"/>
          <a:ea typeface="+mn-ea"/>
          <a:cs typeface="+mn-cs"/>
          <a:sym typeface="Geeza Pro Regular"/>
        </a:defRPr>
      </a:lvl8pPr>
      <a:lvl9pPr marL="3429000" marR="0" indent="-381000" algn="r" defTabSz="584200" rtl="1" latinLnBrk="0">
        <a:lnSpc>
          <a:spcPct val="100000"/>
        </a:lnSpc>
        <a:spcBef>
          <a:spcPts val="3200"/>
        </a:spcBef>
        <a:spcAft>
          <a:spcPts val="0"/>
        </a:spcAft>
        <a:buClr>
          <a:srgbClr val="9A7865"/>
        </a:buClr>
        <a:buSzPct val="40000"/>
        <a:buFontTx/>
        <a:buBlip>
          <a:blip r:embed="rId3"/>
        </a:buBlip>
        <a:tabLst/>
        <a:defRPr b="0" baseline="0" cap="none" i="0" spc="0" strike="noStrike" sz="3600" u="none">
          <a:solidFill>
            <a:srgbClr val="625B48"/>
          </a:solidFill>
          <a:uFillTx/>
          <a:latin typeface="+mn-lt"/>
          <a:ea typeface="+mn-ea"/>
          <a:cs typeface="+mn-cs"/>
          <a:sym typeface="Geeza Pro Regular"/>
        </a:defRPr>
      </a:lvl9pPr>
    </p:bodyStyle>
    <p:otherStyle>
      <a:lvl1pPr marL="0" marR="0" indent="0" algn="ctr" defTabSz="584200" latinLnBrk="0">
        <a:lnSpc>
          <a:spcPct val="100000"/>
        </a:lnSpc>
        <a:spcBef>
          <a:spcPts val="0"/>
        </a:spcBef>
        <a:spcAft>
          <a:spcPts val="0"/>
        </a:spcAft>
        <a:buClr>
          <a:srgbClr val="9A7865"/>
        </a:buClr>
        <a:buSzTx/>
        <a:buFontTx/>
        <a:buNone/>
        <a:tabLst/>
        <a:defRPr b="0" baseline="0" cap="none" i="0" spc="0" strike="noStrike" sz="1800" u="none">
          <a:solidFill>
            <a:schemeClr val="tx1"/>
          </a:solidFill>
          <a:uFillTx/>
          <a:latin typeface="+mn-lt"/>
          <a:ea typeface="+mn-ea"/>
          <a:cs typeface="+mn-cs"/>
          <a:sym typeface="Geeza Pro Bold"/>
        </a:defRPr>
      </a:lvl1pPr>
      <a:lvl2pPr marL="0" marR="0" indent="228600" algn="ctr" defTabSz="584200" latinLnBrk="0">
        <a:lnSpc>
          <a:spcPct val="100000"/>
        </a:lnSpc>
        <a:spcBef>
          <a:spcPts val="0"/>
        </a:spcBef>
        <a:spcAft>
          <a:spcPts val="0"/>
        </a:spcAft>
        <a:buClr>
          <a:srgbClr val="9A7865"/>
        </a:buClr>
        <a:buSzTx/>
        <a:buFontTx/>
        <a:buNone/>
        <a:tabLst/>
        <a:defRPr b="0" baseline="0" cap="none" i="0" spc="0" strike="noStrike" sz="1800" u="none">
          <a:solidFill>
            <a:schemeClr val="tx1"/>
          </a:solidFill>
          <a:uFillTx/>
          <a:latin typeface="+mn-lt"/>
          <a:ea typeface="+mn-ea"/>
          <a:cs typeface="+mn-cs"/>
          <a:sym typeface="Geeza Pro Bold"/>
        </a:defRPr>
      </a:lvl2pPr>
      <a:lvl3pPr marL="0" marR="0" indent="457200" algn="ctr" defTabSz="584200" latinLnBrk="0">
        <a:lnSpc>
          <a:spcPct val="100000"/>
        </a:lnSpc>
        <a:spcBef>
          <a:spcPts val="0"/>
        </a:spcBef>
        <a:spcAft>
          <a:spcPts val="0"/>
        </a:spcAft>
        <a:buClr>
          <a:srgbClr val="9A7865"/>
        </a:buClr>
        <a:buSzTx/>
        <a:buFontTx/>
        <a:buNone/>
        <a:tabLst/>
        <a:defRPr b="0" baseline="0" cap="none" i="0" spc="0" strike="noStrike" sz="1800" u="none">
          <a:solidFill>
            <a:schemeClr val="tx1"/>
          </a:solidFill>
          <a:uFillTx/>
          <a:latin typeface="+mn-lt"/>
          <a:ea typeface="+mn-ea"/>
          <a:cs typeface="+mn-cs"/>
          <a:sym typeface="Geeza Pro Bold"/>
        </a:defRPr>
      </a:lvl3pPr>
      <a:lvl4pPr marL="0" marR="0" indent="685800" algn="ctr" defTabSz="584200" latinLnBrk="0">
        <a:lnSpc>
          <a:spcPct val="100000"/>
        </a:lnSpc>
        <a:spcBef>
          <a:spcPts val="0"/>
        </a:spcBef>
        <a:spcAft>
          <a:spcPts val="0"/>
        </a:spcAft>
        <a:buClr>
          <a:srgbClr val="9A7865"/>
        </a:buClr>
        <a:buSzTx/>
        <a:buFontTx/>
        <a:buNone/>
        <a:tabLst/>
        <a:defRPr b="0" baseline="0" cap="none" i="0" spc="0" strike="noStrike" sz="1800" u="none">
          <a:solidFill>
            <a:schemeClr val="tx1"/>
          </a:solidFill>
          <a:uFillTx/>
          <a:latin typeface="+mn-lt"/>
          <a:ea typeface="+mn-ea"/>
          <a:cs typeface="+mn-cs"/>
          <a:sym typeface="Geeza Pro Bold"/>
        </a:defRPr>
      </a:lvl4pPr>
      <a:lvl5pPr marL="0" marR="0" indent="914400" algn="ctr" defTabSz="584200" latinLnBrk="0">
        <a:lnSpc>
          <a:spcPct val="100000"/>
        </a:lnSpc>
        <a:spcBef>
          <a:spcPts val="0"/>
        </a:spcBef>
        <a:spcAft>
          <a:spcPts val="0"/>
        </a:spcAft>
        <a:buClr>
          <a:srgbClr val="9A7865"/>
        </a:buClr>
        <a:buSzTx/>
        <a:buFontTx/>
        <a:buNone/>
        <a:tabLst/>
        <a:defRPr b="0" baseline="0" cap="none" i="0" spc="0" strike="noStrike" sz="1800" u="none">
          <a:solidFill>
            <a:schemeClr val="tx1"/>
          </a:solidFill>
          <a:uFillTx/>
          <a:latin typeface="+mn-lt"/>
          <a:ea typeface="+mn-ea"/>
          <a:cs typeface="+mn-cs"/>
          <a:sym typeface="Geeza Pro Bold"/>
        </a:defRPr>
      </a:lvl5pPr>
      <a:lvl6pPr marL="0" marR="0" indent="1143000" algn="ctr" defTabSz="584200" latinLnBrk="0">
        <a:lnSpc>
          <a:spcPct val="100000"/>
        </a:lnSpc>
        <a:spcBef>
          <a:spcPts val="0"/>
        </a:spcBef>
        <a:spcAft>
          <a:spcPts val="0"/>
        </a:spcAft>
        <a:buClr>
          <a:srgbClr val="9A7865"/>
        </a:buClr>
        <a:buSzTx/>
        <a:buFontTx/>
        <a:buNone/>
        <a:tabLst/>
        <a:defRPr b="0" baseline="0" cap="none" i="0" spc="0" strike="noStrike" sz="1800" u="none">
          <a:solidFill>
            <a:schemeClr val="tx1"/>
          </a:solidFill>
          <a:uFillTx/>
          <a:latin typeface="+mn-lt"/>
          <a:ea typeface="+mn-ea"/>
          <a:cs typeface="+mn-cs"/>
          <a:sym typeface="Geeza Pro Bold"/>
        </a:defRPr>
      </a:lvl6pPr>
      <a:lvl7pPr marL="0" marR="0" indent="1371600" algn="ctr" defTabSz="584200" latinLnBrk="0">
        <a:lnSpc>
          <a:spcPct val="100000"/>
        </a:lnSpc>
        <a:spcBef>
          <a:spcPts val="0"/>
        </a:spcBef>
        <a:spcAft>
          <a:spcPts val="0"/>
        </a:spcAft>
        <a:buClr>
          <a:srgbClr val="9A7865"/>
        </a:buClr>
        <a:buSzTx/>
        <a:buFontTx/>
        <a:buNone/>
        <a:tabLst/>
        <a:defRPr b="0" baseline="0" cap="none" i="0" spc="0" strike="noStrike" sz="1800" u="none">
          <a:solidFill>
            <a:schemeClr val="tx1"/>
          </a:solidFill>
          <a:uFillTx/>
          <a:latin typeface="+mn-lt"/>
          <a:ea typeface="+mn-ea"/>
          <a:cs typeface="+mn-cs"/>
          <a:sym typeface="Geeza Pro Bold"/>
        </a:defRPr>
      </a:lvl7pPr>
      <a:lvl8pPr marL="0" marR="0" indent="1600200" algn="ctr" defTabSz="584200" latinLnBrk="0">
        <a:lnSpc>
          <a:spcPct val="100000"/>
        </a:lnSpc>
        <a:spcBef>
          <a:spcPts val="0"/>
        </a:spcBef>
        <a:spcAft>
          <a:spcPts val="0"/>
        </a:spcAft>
        <a:buClr>
          <a:srgbClr val="9A7865"/>
        </a:buClr>
        <a:buSzTx/>
        <a:buFontTx/>
        <a:buNone/>
        <a:tabLst/>
        <a:defRPr b="0" baseline="0" cap="none" i="0" spc="0" strike="noStrike" sz="1800" u="none">
          <a:solidFill>
            <a:schemeClr val="tx1"/>
          </a:solidFill>
          <a:uFillTx/>
          <a:latin typeface="+mn-lt"/>
          <a:ea typeface="+mn-ea"/>
          <a:cs typeface="+mn-cs"/>
          <a:sym typeface="Geeza Pro Bold"/>
        </a:defRPr>
      </a:lvl8pPr>
      <a:lvl9pPr marL="0" marR="0" indent="1828800" algn="ctr" defTabSz="584200" latinLnBrk="0">
        <a:lnSpc>
          <a:spcPct val="100000"/>
        </a:lnSpc>
        <a:spcBef>
          <a:spcPts val="0"/>
        </a:spcBef>
        <a:spcAft>
          <a:spcPts val="0"/>
        </a:spcAft>
        <a:buClr>
          <a:srgbClr val="9A7865"/>
        </a:buClr>
        <a:buSzTx/>
        <a:buFontTx/>
        <a:buNone/>
        <a:tabLst/>
        <a:defRPr b="0" baseline="0" cap="none" i="0" spc="0" strike="noStrike" sz="1800" u="none">
          <a:solidFill>
            <a:schemeClr val="tx1"/>
          </a:solidFill>
          <a:uFillTx/>
          <a:latin typeface="+mn-lt"/>
          <a:ea typeface="+mn-ea"/>
          <a:cs typeface="+mn-cs"/>
          <a:sym typeface="Geeza Pro Bol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2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23.png"/><Relationship Id="rId5" Type="http://schemas.openxmlformats.org/officeDocument/2006/relationships/image" Target="../media/image2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9.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 Id="rId3" Type="http://schemas.openxmlformats.org/officeDocument/2006/relationships/image" Target="../media/image1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 Id="rId3" Type="http://schemas.openxmlformats.org/officeDocument/2006/relationships/image" Target="../media/image6.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صورة" descr="صورة"/>
          <p:cNvPicPr>
            <a:picLocks noChangeAspect="1"/>
          </p:cNvPicPr>
          <p:nvPr/>
        </p:nvPicPr>
        <p:blipFill>
          <a:blip r:embed="rId2">
            <a:extLst/>
          </a:blip>
          <a:stretch>
            <a:fillRect/>
          </a:stretch>
        </p:blipFill>
        <p:spPr>
          <a:xfrm>
            <a:off x="406400" y="1529556"/>
            <a:ext cx="11901311" cy="6694488"/>
          </a:xfrm>
          <a:prstGeom prst="rect">
            <a:avLst/>
          </a:prstGeom>
          <a:ln w="508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fmla="#ppt_w*sin(2.5*pi*$)">
                                          <p:val>
                                            <p:fltVal val="0"/>
                                          </p:val>
                                        </p:tav>
                                        <p:tav tm="100000">
                                          <p:val>
                                            <p:fltVal val="1"/>
                                          </p:val>
                                        </p:tav>
                                      </p:tavLst>
                                    </p:anim>
                                    <p:anim calcmode="lin" valueType="num">
                                      <p:cBhvr>
                                        <p:cTn id="8" dur="1000" fill="hold"/>
                                        <p:tgtEl>
                                          <p:spTgt spid="1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3"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صورة" descr="صورة"/>
          <p:cNvPicPr>
            <a:picLocks noChangeAspect="1"/>
          </p:cNvPicPr>
          <p:nvPr/>
        </p:nvPicPr>
        <p:blipFill>
          <a:blip r:embed="rId2">
            <a:extLst/>
          </a:blip>
          <a:srcRect l="11726" t="0" r="11726" b="0"/>
          <a:stretch>
            <a:fillRect/>
          </a:stretch>
        </p:blipFill>
        <p:spPr>
          <a:xfrm>
            <a:off x="7336913" y="420290"/>
            <a:ext cx="5214316" cy="5108895"/>
          </a:xfrm>
          <a:prstGeom prst="rect">
            <a:avLst/>
          </a:prstGeom>
          <a:ln w="50800">
            <a:solidFill>
              <a:srgbClr val="000000"/>
            </a:solidFill>
            <a:miter lim="400000"/>
          </a:ln>
        </p:spPr>
      </p:pic>
      <p:sp>
        <p:nvSpPr>
          <p:cNvPr id="205" name="كان بين نوح وآدم عشرة قرون، كلهم على شريعة من الحق"/>
          <p:cNvSpPr txBox="1"/>
          <p:nvPr/>
        </p:nvSpPr>
        <p:spPr>
          <a:xfrm>
            <a:off x="1566690" y="6125328"/>
            <a:ext cx="10160922" cy="217900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800">
                <a:solidFill>
                  <a:srgbClr val="000000"/>
                </a:solidFill>
                <a:latin typeface="Helvetica"/>
                <a:ea typeface="Helvetica"/>
                <a:cs typeface="Helvetica"/>
                <a:sym typeface="Helvetica"/>
              </a:defRPr>
            </a:lvl1pPr>
          </a:lstStyle>
          <a:p>
            <a:pPr/>
            <a:r>
              <a:t>كان بين نوح وآدم عشرة قرون، كلهم على شريعة من الحق</a:t>
            </a:r>
          </a:p>
        </p:txBody>
      </p:sp>
      <p:sp>
        <p:nvSpPr>
          <p:cNvPr id="206" name="البشريه الأولى كانت على التوحيدالذي تعلمته من أبيها آدم عليه السلام ولم تقارف الشرك إلا بعد قرون…"/>
          <p:cNvSpPr/>
          <p:nvPr/>
        </p:nvSpPr>
        <p:spPr>
          <a:xfrm>
            <a:off x="885429" y="737089"/>
            <a:ext cx="6192993" cy="4772897"/>
          </a:xfrm>
          <a:prstGeom prst="rect">
            <a:avLst/>
          </a:prstGeom>
          <a:blipFill>
            <a:blip r:embed="rId3"/>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rtl="0">
              <a:defRPr sz="3600">
                <a:solidFill>
                  <a:srgbClr val="000000"/>
                </a:solidFill>
                <a:latin typeface="Geeza Pro Bold"/>
                <a:ea typeface="Geeza Pro Bold"/>
                <a:cs typeface="Geeza Pro Bold"/>
                <a:sym typeface="Geeza Pro Bold"/>
              </a:defRPr>
            </a:pPr>
            <a:r>
              <a:t>البشريه الأولى كانت على التوحيدالذي تعلمته من أبيها آدم عليه السلام ولم تقارف الشرك إلا بعد قرون </a:t>
            </a:r>
          </a:p>
          <a:p>
            <a:pPr rtl="0">
              <a:defRPr sz="3600">
                <a:solidFill>
                  <a:srgbClr val="000000"/>
                </a:solidFill>
                <a:latin typeface="Geeza Pro Bold"/>
                <a:ea typeface="Geeza Pro Bold"/>
                <a:cs typeface="Geeza Pro Bold"/>
                <a:sym typeface="Geeza Pro Bold"/>
              </a:defRPr>
            </a:pPr>
            <a:r>
              <a:t>فالشرك أمر عارض ناشىء عن تزيين شياطين الانس والجن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204"/>
                                        </p:tgtEl>
                                        <p:attrNameLst>
                                          <p:attrName>style.visibility</p:attrName>
                                        </p:attrNameLst>
                                      </p:cBhvr>
                                      <p:to>
                                        <p:strVal val="visible"/>
                                      </p:to>
                                    </p:set>
                                    <p:anim calcmode="lin" valueType="num">
                                      <p:cBhvr>
                                        <p:cTn id="7" dur="1000" fill="hold"/>
                                        <p:tgtEl>
                                          <p:spTgt spid="204"/>
                                        </p:tgtEl>
                                        <p:attrNameLst>
                                          <p:attrName>ppt_x</p:attrName>
                                        </p:attrNameLst>
                                      </p:cBhvr>
                                      <p:tavLst>
                                        <p:tav tm="0">
                                          <p:val>
                                            <p:strVal val="1+#ppt_w/2"/>
                                          </p:val>
                                        </p:tav>
                                        <p:tav tm="100000">
                                          <p:val>
                                            <p:strVal val="#ppt_x"/>
                                          </p:val>
                                        </p:tav>
                                      </p:tavLst>
                                    </p:anim>
                                    <p:anim calcmode="lin" valueType="num">
                                      <p:cBhvr>
                                        <p:cTn id="8" dur="1000" fill="hold"/>
                                        <p:tgtEl>
                                          <p:spTgt spid="2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205"/>
                                        </p:tgtEl>
                                        <p:attrNameLst>
                                          <p:attrName>style.visibility</p:attrName>
                                        </p:attrNameLst>
                                      </p:cBhvr>
                                      <p:to>
                                        <p:strVal val="visible"/>
                                      </p:to>
                                    </p:set>
                                    <p:anim calcmode="lin" valueType="num">
                                      <p:cBhvr>
                                        <p:cTn id="13" dur="1000" fill="hold"/>
                                        <p:tgtEl>
                                          <p:spTgt spid="205"/>
                                        </p:tgtEl>
                                        <p:attrNameLst>
                                          <p:attrName>ppt_x</p:attrName>
                                        </p:attrNameLst>
                                      </p:cBhvr>
                                      <p:tavLst>
                                        <p:tav tm="0">
                                          <p:val>
                                            <p:strVal val="#ppt_x"/>
                                          </p:val>
                                        </p:tav>
                                        <p:tav tm="100000">
                                          <p:val>
                                            <p:strVal val="#ppt_x"/>
                                          </p:val>
                                        </p:tav>
                                      </p:tavLst>
                                    </p:anim>
                                    <p:anim calcmode="lin" valueType="num">
                                      <p:cBhvr>
                                        <p:cTn id="14" dur="1000" fill="hold"/>
                                        <p:tgtEl>
                                          <p:spTgt spid="20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206"/>
                                        </p:tgtEl>
                                        <p:attrNameLst>
                                          <p:attrName>style.visibility</p:attrName>
                                        </p:attrNameLst>
                                      </p:cBhvr>
                                      <p:to>
                                        <p:strVal val="visible"/>
                                      </p:to>
                                    </p:set>
                                    <p:anim calcmode="lin" valueType="num">
                                      <p:cBhvr>
                                        <p:cTn id="19" dur="1000" fill="hold"/>
                                        <p:tgtEl>
                                          <p:spTgt spid="206"/>
                                        </p:tgtEl>
                                        <p:attrNameLst>
                                          <p:attrName>ppt_x</p:attrName>
                                        </p:attrNameLst>
                                      </p:cBhvr>
                                      <p:tavLst>
                                        <p:tav tm="0">
                                          <p:val>
                                            <p:strVal val="#ppt_x"/>
                                          </p:val>
                                        </p:tav>
                                        <p:tav tm="100000">
                                          <p:val>
                                            <p:strVal val="#ppt_x"/>
                                          </p:val>
                                        </p:tav>
                                      </p:tavLst>
                                    </p:anim>
                                    <p:anim calcmode="lin" valueType="num">
                                      <p:cBhvr>
                                        <p:cTn id="20" dur="1000" fill="hold"/>
                                        <p:tgtEl>
                                          <p:spTgt spid="2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4" grpId="1"/>
      <p:bldP build="whole" bldLvl="1" animBg="1" rev="0" advAuto="0" spid="206" grpId="3"/>
      <p:bldP build="whole" bldLvl="1" animBg="1" rev="0" advAuto="0" spid="205"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ages.jpeg" descr="images.jpeg"/>
          <p:cNvPicPr>
            <a:picLocks noChangeAspect="1"/>
          </p:cNvPicPr>
          <p:nvPr/>
        </p:nvPicPr>
        <p:blipFill>
          <a:blip r:embed="rId2">
            <a:extLst/>
          </a:blip>
          <a:stretch>
            <a:fillRect/>
          </a:stretch>
        </p:blipFill>
        <p:spPr>
          <a:xfrm>
            <a:off x="1126577" y="5116704"/>
            <a:ext cx="5857840" cy="3280391"/>
          </a:xfrm>
          <a:prstGeom prst="rect">
            <a:avLst/>
          </a:prstGeom>
          <a:ln w="50800">
            <a:solidFill>
              <a:srgbClr val="000000"/>
            </a:solidFill>
            <a:miter lim="400000"/>
          </a:ln>
        </p:spPr>
      </p:pic>
      <p:pic>
        <p:nvPicPr>
          <p:cNvPr id="209" name="Unknown.jpeg" descr="Unknown.jpeg"/>
          <p:cNvPicPr>
            <a:picLocks noChangeAspect="1"/>
          </p:cNvPicPr>
          <p:nvPr/>
        </p:nvPicPr>
        <p:blipFill>
          <a:blip r:embed="rId3">
            <a:extLst/>
          </a:blip>
          <a:stretch>
            <a:fillRect/>
          </a:stretch>
        </p:blipFill>
        <p:spPr>
          <a:xfrm>
            <a:off x="1186117" y="963581"/>
            <a:ext cx="5738760" cy="3722995"/>
          </a:xfrm>
          <a:prstGeom prst="rect">
            <a:avLst/>
          </a:prstGeom>
          <a:ln w="50800">
            <a:solidFill>
              <a:srgbClr val="000000"/>
            </a:solidFill>
            <a:miter lim="400000"/>
          </a:ln>
        </p:spPr>
      </p:pic>
      <p:sp>
        <p:nvSpPr>
          <p:cNvPr id="210" name="كيف وقع الشرك في قوم نوح عليه السلام؟"/>
          <p:cNvSpPr/>
          <p:nvPr/>
        </p:nvSpPr>
        <p:spPr>
          <a:xfrm>
            <a:off x="7185666" y="1539101"/>
            <a:ext cx="5099295" cy="5149797"/>
          </a:xfrm>
          <a:prstGeom prst="rect">
            <a:avLst/>
          </a:prstGeom>
          <a:blipFill>
            <a:blip r:embed="rId4"/>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6900">
                <a:solidFill>
                  <a:srgbClr val="000000"/>
                </a:solidFill>
                <a:latin typeface="Geeza Pro Bold"/>
                <a:ea typeface="Geeza Pro Bold"/>
                <a:cs typeface="Geeza Pro Bold"/>
                <a:sym typeface="Geeza Pro Bold"/>
              </a:defRPr>
            </a:lvl1pPr>
          </a:lstStyle>
          <a:p>
            <a:pPr rtl="0">
              <a:defRPr/>
            </a:pPr>
            <a:r>
              <a:t>كيف وقع الشرك في قوم نوح عليه السلام؟</a:t>
            </a:r>
          </a:p>
        </p:txBody>
      </p:sp>
      <p:sp>
        <p:nvSpPr>
          <p:cNvPr id="211" name="نشاط ص ٥١"/>
          <p:cNvSpPr/>
          <p:nvPr/>
        </p:nvSpPr>
        <p:spPr>
          <a:xfrm>
            <a:off x="8074234" y="7146500"/>
            <a:ext cx="4111057" cy="2078999"/>
          </a:xfrm>
          <a:prstGeom prst="ellipse">
            <a:avLst/>
          </a:prstGeom>
          <a:blipFill>
            <a:blip r:embed="rId5"/>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3600">
                <a:solidFill>
                  <a:srgbClr val="000000"/>
                </a:solidFill>
                <a:latin typeface="Geeza Pro Bold"/>
                <a:ea typeface="Geeza Pro Bold"/>
                <a:cs typeface="Geeza Pro Bold"/>
                <a:sym typeface="Geeza Pro Bold"/>
              </a:defRPr>
            </a:lvl1pPr>
          </a:lstStyle>
          <a:p>
            <a:pPr>
              <a:defRPr>
                <a:solidFill>
                  <a:srgbClr val="625B48"/>
                </a:solidFill>
                <a:latin typeface="+mn-lt"/>
                <a:ea typeface="+mn-ea"/>
                <a:cs typeface="+mn-cs"/>
                <a:sym typeface="Geeza Pro Regular"/>
              </a:defRPr>
            </a:pPr>
            <a:r>
              <a:rPr>
                <a:solidFill>
                  <a:srgbClr val="000000"/>
                </a:solidFill>
                <a:latin typeface="Geeza Pro Bold"/>
                <a:ea typeface="Geeza Pro Bold"/>
                <a:cs typeface="Geeza Pro Bold"/>
                <a:sym typeface="Geeza Pro Bold"/>
              </a:rPr>
              <a:t>نشاط ص ٥١</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العنوان"/>
          <p:cNvSpPr txBox="1"/>
          <p:nvPr>
            <p:ph type="title"/>
          </p:nvPr>
        </p:nvSpPr>
        <p:spPr>
          <a:prstGeom prst="rect">
            <a:avLst/>
          </a:prstGeom>
        </p:spPr>
        <p:txBody>
          <a:bodyPr/>
          <a:lstStyle/>
          <a:p>
            <a:pPr rtl="0">
              <a:defRPr/>
            </a:pPr>
          </a:p>
        </p:txBody>
      </p:sp>
      <p:sp>
        <p:nvSpPr>
          <p:cNvPr id="214" name="النص"/>
          <p:cNvSpPr txBox="1"/>
          <p:nvPr>
            <p:ph type="body" sz="quarter" idx="1"/>
          </p:nvPr>
        </p:nvSpPr>
        <p:spPr>
          <a:prstGeom prst="rect">
            <a:avLst/>
          </a:prstGeom>
        </p:spPr>
        <p:txBody>
          <a:bodyPr/>
          <a:lstStyle/>
          <a:p>
            <a:pPr rtl="0">
              <a:defRPr/>
            </a:pPr>
          </a:p>
        </p:txBody>
      </p:sp>
      <p:pic>
        <p:nvPicPr>
          <p:cNvPr id="215" name="صورة" descr="صورة"/>
          <p:cNvPicPr>
            <a:picLocks noChangeAspect="1"/>
          </p:cNvPicPr>
          <p:nvPr/>
        </p:nvPicPr>
        <p:blipFill>
          <a:blip r:embed="rId2">
            <a:extLst/>
          </a:blip>
          <a:stretch>
            <a:fillRect/>
          </a:stretch>
        </p:blipFill>
        <p:spPr>
          <a:xfrm>
            <a:off x="-385147" y="-1"/>
            <a:ext cx="13004801" cy="97536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باستخدام أدوات الاستفهام  صيغي اسئله جيده حول الدرس"/>
          <p:cNvSpPr/>
          <p:nvPr/>
        </p:nvSpPr>
        <p:spPr>
          <a:xfrm>
            <a:off x="9474430" y="939224"/>
            <a:ext cx="3001520" cy="7642694"/>
          </a:xfrm>
          <a:prstGeom prst="rect">
            <a:avLst/>
          </a:prstGeom>
          <a:blipFill>
            <a:blip r:embed="rId2"/>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5300">
                <a:solidFill>
                  <a:srgbClr val="000000"/>
                </a:solidFill>
                <a:latin typeface="Geeza Pro Bold"/>
                <a:ea typeface="Geeza Pro Bold"/>
                <a:cs typeface="Geeza Pro Bold"/>
                <a:sym typeface="Geeza Pro Bold"/>
              </a:defRPr>
            </a:lvl1pPr>
          </a:lstStyle>
          <a:p>
            <a:pPr rtl="0">
              <a:defRPr/>
            </a:pPr>
            <a:r>
              <a:t>باستخدام أدوات الاستفهام  صيغي اسئله جيده حول الدرس </a:t>
            </a:r>
          </a:p>
        </p:txBody>
      </p:sp>
      <p:pic>
        <p:nvPicPr>
          <p:cNvPr id="218" name="images.jpeg" descr="images.jpeg"/>
          <p:cNvPicPr>
            <a:picLocks noChangeAspect="1"/>
          </p:cNvPicPr>
          <p:nvPr/>
        </p:nvPicPr>
        <p:blipFill>
          <a:blip r:embed="rId3">
            <a:extLst/>
          </a:blip>
          <a:stretch>
            <a:fillRect/>
          </a:stretch>
        </p:blipFill>
        <p:spPr>
          <a:xfrm>
            <a:off x="3970501" y="3788070"/>
            <a:ext cx="2088411" cy="1945001"/>
          </a:xfrm>
          <a:prstGeom prst="rect">
            <a:avLst/>
          </a:prstGeom>
          <a:ln w="50800">
            <a:solidFill>
              <a:srgbClr val="000000"/>
            </a:solidFill>
            <a:miter lim="400000"/>
          </a:ln>
        </p:spPr>
      </p:pic>
      <p:sp>
        <p:nvSpPr>
          <p:cNvPr id="219" name="كيف؟"/>
          <p:cNvSpPr/>
          <p:nvPr/>
        </p:nvSpPr>
        <p:spPr>
          <a:xfrm>
            <a:off x="869071" y="1419496"/>
            <a:ext cx="3614289" cy="247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blipFill>
            <a:blip r:embed="rId4"/>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5500">
                <a:solidFill>
                  <a:srgbClr val="000000"/>
                </a:solidFill>
                <a:latin typeface="Geeza Pro Bold"/>
                <a:ea typeface="Geeza Pro Bold"/>
                <a:cs typeface="Geeza Pro Bold"/>
                <a:sym typeface="Geeza Pro Bold"/>
              </a:defRPr>
            </a:lvl1pPr>
          </a:lstStyle>
          <a:p>
            <a:pPr rtl="0">
              <a:defRPr/>
            </a:pPr>
            <a:r>
              <a:t>كيف؟</a:t>
            </a:r>
          </a:p>
        </p:txBody>
      </p:sp>
      <p:sp>
        <p:nvSpPr>
          <p:cNvPr id="220" name="هل؟"/>
          <p:cNvSpPr/>
          <p:nvPr/>
        </p:nvSpPr>
        <p:spPr>
          <a:xfrm>
            <a:off x="326835" y="4324565"/>
            <a:ext cx="3356874" cy="23431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blipFill>
            <a:blip r:embed="rId5"/>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5600">
                <a:solidFill>
                  <a:srgbClr val="000000"/>
                </a:solidFill>
                <a:latin typeface="Geeza Pro Bold"/>
                <a:ea typeface="Geeza Pro Bold"/>
                <a:cs typeface="Geeza Pro Bold"/>
                <a:sym typeface="Geeza Pro Bold"/>
              </a:defRPr>
            </a:lvl1pPr>
          </a:lstStyle>
          <a:p>
            <a:pPr rtl="0">
              <a:defRPr/>
            </a:pPr>
            <a:r>
              <a:t>هل؟</a:t>
            </a:r>
          </a:p>
        </p:txBody>
      </p:sp>
      <p:sp>
        <p:nvSpPr>
          <p:cNvPr id="221" name="متى؟"/>
          <p:cNvSpPr/>
          <p:nvPr/>
        </p:nvSpPr>
        <p:spPr>
          <a:xfrm>
            <a:off x="2372221" y="6250614"/>
            <a:ext cx="3491436" cy="24730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blipFill>
            <a:blip r:embed="rId6"/>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000000"/>
                </a:solidFill>
                <a:latin typeface="Geeza Pro Bold"/>
                <a:ea typeface="Geeza Pro Bold"/>
                <a:cs typeface="Geeza Pro Bold"/>
                <a:sym typeface="Geeza Pro Bold"/>
              </a:defRPr>
            </a:lvl1pPr>
          </a:lstStyle>
          <a:p>
            <a:pPr rtl="0">
              <a:defRPr/>
            </a:pPr>
            <a:r>
              <a:t>متى؟</a:t>
            </a:r>
          </a:p>
        </p:txBody>
      </p:sp>
      <p:sp>
        <p:nvSpPr>
          <p:cNvPr id="222" name="ما؟"/>
          <p:cNvSpPr/>
          <p:nvPr/>
        </p:nvSpPr>
        <p:spPr>
          <a:xfrm>
            <a:off x="6008453" y="6022060"/>
            <a:ext cx="3073459" cy="24705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blipFill>
            <a:blip r:embed="rId7"/>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5600">
                <a:solidFill>
                  <a:srgbClr val="000000"/>
                </a:solidFill>
                <a:latin typeface="Geeza Pro Bold"/>
                <a:ea typeface="Geeza Pro Bold"/>
                <a:cs typeface="Geeza Pro Bold"/>
                <a:sym typeface="Geeza Pro Bold"/>
              </a:defRPr>
            </a:lvl1pPr>
          </a:lstStyle>
          <a:p>
            <a:pPr rtl="0">
              <a:defRPr/>
            </a:pPr>
            <a:r>
              <a:t>ما؟</a:t>
            </a:r>
          </a:p>
        </p:txBody>
      </p:sp>
      <p:sp>
        <p:nvSpPr>
          <p:cNvPr id="223" name="لماذا ؟"/>
          <p:cNvSpPr/>
          <p:nvPr/>
        </p:nvSpPr>
        <p:spPr>
          <a:xfrm>
            <a:off x="4380011" y="804945"/>
            <a:ext cx="3566523" cy="2172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blipFill>
            <a:blip r:embed="rId8"/>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rtl="0">
              <a:defRPr sz="3600">
                <a:solidFill>
                  <a:srgbClr val="000000"/>
                </a:solidFill>
                <a:latin typeface="Geeza Pro Bold"/>
                <a:ea typeface="Geeza Pro Bold"/>
                <a:cs typeface="Geeza Pro Bold"/>
                <a:sym typeface="Geeza Pro Bold"/>
              </a:defRPr>
            </a:pPr>
            <a:r>
              <a:rPr sz="3700"/>
              <a:t>لماذا</a:t>
            </a:r>
            <a:r>
              <a:t> ؟</a:t>
            </a:r>
          </a:p>
        </p:txBody>
      </p:sp>
      <p:pic>
        <p:nvPicPr>
          <p:cNvPr id="224" name="images.jpeg" descr="images.jpeg"/>
          <p:cNvPicPr>
            <a:picLocks noChangeAspect="1"/>
          </p:cNvPicPr>
          <p:nvPr/>
        </p:nvPicPr>
        <p:blipFill>
          <a:blip r:embed="rId3">
            <a:extLst/>
          </a:blip>
          <a:stretch>
            <a:fillRect/>
          </a:stretch>
        </p:blipFill>
        <p:spPr>
          <a:xfrm>
            <a:off x="6322082" y="3788070"/>
            <a:ext cx="2088412" cy="1945001"/>
          </a:xfrm>
          <a:prstGeom prst="rect">
            <a:avLst/>
          </a:prstGeom>
          <a:ln w="50800">
            <a:solidFill>
              <a:srgbClr val="000000"/>
            </a:solidFill>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صورة" descr="صورة"/>
          <p:cNvPicPr>
            <a:picLocks noChangeAspect="1"/>
          </p:cNvPicPr>
          <p:nvPr/>
        </p:nvPicPr>
        <p:blipFill>
          <a:blip r:embed="rId2">
            <a:extLst/>
          </a:blip>
          <a:srcRect l="2088" t="9115" r="2088" b="17865"/>
          <a:stretch>
            <a:fillRect/>
          </a:stretch>
        </p:blipFill>
        <p:spPr>
          <a:xfrm>
            <a:off x="337494" y="943101"/>
            <a:ext cx="12431795" cy="7104894"/>
          </a:xfrm>
          <a:prstGeom prst="rect">
            <a:avLst/>
          </a:prstGeom>
          <a:ln w="50800">
            <a:solidFill>
              <a:srgbClr val="000000"/>
            </a:solidFill>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Unknown.jpeg" descr="Unknown.jpeg"/>
          <p:cNvPicPr>
            <a:picLocks noChangeAspect="1"/>
          </p:cNvPicPr>
          <p:nvPr/>
        </p:nvPicPr>
        <p:blipFill>
          <a:blip r:embed="rId2">
            <a:extLst/>
          </a:blip>
          <a:stretch>
            <a:fillRect/>
          </a:stretch>
        </p:blipFill>
        <p:spPr>
          <a:xfrm>
            <a:off x="1311948" y="350948"/>
            <a:ext cx="4362580" cy="2382199"/>
          </a:xfrm>
          <a:prstGeom prst="rect">
            <a:avLst/>
          </a:prstGeom>
          <a:ln w="50800">
            <a:solidFill>
              <a:srgbClr val="000000"/>
            </a:solidFill>
            <a:miter lim="400000"/>
          </a:ln>
        </p:spPr>
      </p:pic>
      <p:pic>
        <p:nvPicPr>
          <p:cNvPr id="229" name="Unknown.jpeg" descr="Unknown.jpeg"/>
          <p:cNvPicPr>
            <a:picLocks noChangeAspect="1"/>
          </p:cNvPicPr>
          <p:nvPr/>
        </p:nvPicPr>
        <p:blipFill>
          <a:blip r:embed="rId3">
            <a:extLst/>
          </a:blip>
          <a:stretch>
            <a:fillRect/>
          </a:stretch>
        </p:blipFill>
        <p:spPr>
          <a:xfrm>
            <a:off x="3352619" y="3158232"/>
            <a:ext cx="8566169" cy="5752463"/>
          </a:xfrm>
          <a:prstGeom prst="rect">
            <a:avLst/>
          </a:prstGeom>
          <a:ln w="50800">
            <a:solidFill>
              <a:srgbClr val="000000"/>
            </a:solidFill>
            <a:miter lim="400000"/>
          </a:ln>
        </p:spPr>
      </p:pic>
      <p:sp>
        <p:nvSpPr>
          <p:cNvPr id="230" name="صفحة  ٥٢،،، ١،٢،٣"/>
          <p:cNvSpPr txBox="1"/>
          <p:nvPr/>
        </p:nvSpPr>
        <p:spPr>
          <a:xfrm>
            <a:off x="8269616" y="7731886"/>
            <a:ext cx="3362001" cy="6052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200">
                <a:solidFill>
                  <a:srgbClr val="000000"/>
                </a:solidFill>
                <a:latin typeface="Geeza Pro Bold"/>
                <a:ea typeface="Geeza Pro Bold"/>
                <a:cs typeface="Geeza Pro Bold"/>
                <a:sym typeface="Geeza Pro Bold"/>
              </a:defRPr>
            </a:lvl1pPr>
          </a:lstStyle>
          <a:p>
            <a:pPr rtl="0">
              <a:defRPr/>
            </a:pPr>
            <a:r>
              <a:t>صفحة  ٥٢،،، ١،٢،٣</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images.jpeg" descr="images.jpeg"/>
          <p:cNvPicPr>
            <a:picLocks noChangeAspect="1"/>
          </p:cNvPicPr>
          <p:nvPr/>
        </p:nvPicPr>
        <p:blipFill>
          <a:blip r:embed="rId2">
            <a:extLst/>
          </a:blip>
          <a:stretch>
            <a:fillRect/>
          </a:stretch>
        </p:blipFill>
        <p:spPr>
          <a:xfrm>
            <a:off x="998269" y="1822130"/>
            <a:ext cx="11008262" cy="3310554"/>
          </a:xfrm>
          <a:prstGeom prst="rect">
            <a:avLst/>
          </a:prstGeom>
          <a:ln w="50800">
            <a:solidFill>
              <a:srgbClr val="000000"/>
            </a:solidFill>
            <a:miter lim="400000"/>
          </a:ln>
        </p:spPr>
      </p:pic>
      <p:sp>
        <p:nvSpPr>
          <p:cNvPr id="166" name="طالبتي المبدعه بالتعاون مع مجموعتك دوني جميع أفكار الدرس السابق باستخدام شريط الذكريات ."/>
          <p:cNvSpPr/>
          <p:nvPr/>
        </p:nvSpPr>
        <p:spPr>
          <a:xfrm>
            <a:off x="1971754" y="5816887"/>
            <a:ext cx="9061292" cy="2794261"/>
          </a:xfrm>
          <a:prstGeom prst="rect">
            <a:avLst/>
          </a:prstGeom>
          <a:solidFill>
            <a:srgbClr val="E5CB7D"/>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defTabSz="457200">
              <a:buClrTx/>
              <a:defRPr b="1">
                <a:solidFill>
                  <a:srgbClr val="000000"/>
                </a:solidFill>
                <a:effectLst>
                  <a:outerShdw sx="100000" sy="100000" kx="0" ky="0" algn="b" rotWithShape="0" blurRad="25400" dist="12700" dir="5400000">
                    <a:srgbClr val="000000">
                      <a:alpha val="50000"/>
                    </a:srgbClr>
                  </a:outerShdw>
                </a:effectLst>
                <a:latin typeface="Optima"/>
                <a:ea typeface="Optima"/>
                <a:cs typeface="Optima"/>
                <a:sym typeface="Optima"/>
              </a:defRPr>
            </a:lvl1pPr>
          </a:lstStyle>
          <a:p>
            <a:pPr rtl="0">
              <a:defRPr/>
            </a:pPr>
            <a:r>
              <a:t>طالبتي المبدعه بالتعاون مع مجموعتك دوني جميع أفكار الدرس السابق باستخدام شريط الذكريات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صورة" descr="صورة"/>
          <p:cNvPicPr>
            <a:picLocks noChangeAspect="1"/>
          </p:cNvPicPr>
          <p:nvPr/>
        </p:nvPicPr>
        <p:blipFill>
          <a:blip r:embed="rId2">
            <a:extLst/>
          </a:blip>
          <a:stretch>
            <a:fillRect/>
          </a:stretch>
        </p:blipFill>
        <p:spPr>
          <a:xfrm>
            <a:off x="636409" y="6860588"/>
            <a:ext cx="2705974" cy="2325135"/>
          </a:xfrm>
          <a:prstGeom prst="rect">
            <a:avLst/>
          </a:prstGeom>
          <a:ln w="50800">
            <a:solidFill>
              <a:srgbClr val="000000"/>
            </a:solidFill>
            <a:miter lim="400000"/>
          </a:ln>
        </p:spPr>
      </p:pic>
      <p:sp>
        <p:nvSpPr>
          <p:cNvPr id="169" name="١-الحكمه من خلق الخلق . مع الدليل…"/>
          <p:cNvSpPr/>
          <p:nvPr/>
        </p:nvSpPr>
        <p:spPr>
          <a:xfrm>
            <a:off x="506013" y="1980697"/>
            <a:ext cx="11992774" cy="4467695"/>
          </a:xfrm>
          <a:prstGeom prst="roundRect">
            <a:avLst>
              <a:gd name="adj" fmla="val 4264"/>
            </a:avLst>
          </a:prstGeom>
          <a:solidFill>
            <a:srgbClr val="FFFC79"/>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marL="465666" indent="-465666" rtl="0">
              <a:buSzPct val="80000"/>
              <a:buFont typeface="Georgia"/>
              <a:buChar char="-"/>
              <a:defRPr sz="5800">
                <a:solidFill>
                  <a:srgbClr val="000000"/>
                </a:solidFill>
                <a:latin typeface="Geeza Pro Bold"/>
                <a:ea typeface="Geeza Pro Bold"/>
                <a:cs typeface="Geeza Pro Bold"/>
                <a:sym typeface="Geeza Pro Bold"/>
              </a:defRPr>
            </a:pPr>
            <a:r>
              <a:t>١-الحكمه من خلق الخلق . مع الدليل</a:t>
            </a:r>
          </a:p>
          <a:p>
            <a:pPr marL="397186" indent="-397186" rtl="0">
              <a:buSzPct val="80000"/>
              <a:buFont typeface="Georgia"/>
              <a:buChar char="-"/>
              <a:defRPr sz="6800">
                <a:solidFill>
                  <a:srgbClr val="000000"/>
                </a:solidFill>
                <a:latin typeface="Geeza Pro Bold"/>
                <a:ea typeface="Geeza Pro Bold"/>
                <a:cs typeface="Geeza Pro Bold"/>
                <a:sym typeface="Geeza Pro Bold"/>
              </a:defRPr>
            </a:pPr>
            <a:r>
              <a:rPr sz="5800"/>
              <a:t>٢- كيف يؤدي المسلم الغايه التي من أجلها خُلق ؟</a:t>
            </a:r>
          </a:p>
        </p:txBody>
      </p:sp>
      <p:sp>
        <p:nvSpPr>
          <p:cNvPr id="170" name="ماذا سنتعلم ….."/>
          <p:cNvSpPr/>
          <p:nvPr/>
        </p:nvSpPr>
        <p:spPr>
          <a:xfrm>
            <a:off x="6948220" y="474807"/>
            <a:ext cx="4830090" cy="1270001"/>
          </a:xfrm>
          <a:prstGeom prst="roundRect">
            <a:avLst>
              <a:gd name="adj" fmla="val 15000"/>
            </a:avLst>
          </a:prstGeom>
          <a:blipFill>
            <a:blip r:embed="rId3"/>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5200">
                <a:solidFill>
                  <a:srgbClr val="000000"/>
                </a:solidFill>
                <a:latin typeface="Geeza Pro Bold"/>
                <a:ea typeface="Geeza Pro Bold"/>
                <a:cs typeface="Geeza Pro Bold"/>
                <a:sym typeface="Geeza Pro Bold"/>
              </a:defRPr>
            </a:lvl1pPr>
          </a:lstStyle>
          <a:p>
            <a:pPr rtl="0">
              <a:defRPr/>
            </a:pPr>
            <a:r>
              <a:t>ماذا سنتعلم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169"/>
                                        </p:tgtEl>
                                        <p:attrNameLst>
                                          <p:attrName>style.visibility</p:attrName>
                                        </p:attrNameLst>
                                      </p:cBhvr>
                                      <p:to>
                                        <p:strVal val="visible"/>
                                      </p:to>
                                    </p:set>
                                    <p:anim calcmode="lin" valueType="num">
                                      <p:cBhvr>
                                        <p:cTn id="7" dur="1000" fill="hold"/>
                                        <p:tgtEl>
                                          <p:spTgt spid="169"/>
                                        </p:tgtEl>
                                        <p:attrNameLst>
                                          <p:attrName>ppt_x</p:attrName>
                                        </p:attrNameLst>
                                      </p:cBhvr>
                                      <p:tavLst>
                                        <p:tav tm="0">
                                          <p:val>
                                            <p:strVal val="1+#ppt_w/2"/>
                                          </p:val>
                                        </p:tav>
                                        <p:tav tm="100000">
                                          <p:val>
                                            <p:strVal val="#ppt_x"/>
                                          </p:val>
                                        </p:tav>
                                      </p:tavLst>
                                    </p:anim>
                                    <p:anim calcmode="lin" valueType="num">
                                      <p:cBhvr>
                                        <p:cTn id="8" dur="1000" fill="hold"/>
                                        <p:tgtEl>
                                          <p:spTgt spid="1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العنوان"/>
          <p:cNvSpPr txBox="1"/>
          <p:nvPr>
            <p:ph type="ctrTitle"/>
          </p:nvPr>
        </p:nvSpPr>
        <p:spPr>
          <a:xfrm>
            <a:off x="1104900" y="1467113"/>
            <a:ext cx="10795000" cy="6819374"/>
          </a:xfrm>
          <a:prstGeom prst="rect">
            <a:avLst/>
          </a:prstGeom>
          <a:solidFill>
            <a:srgbClr val="FFFFFF"/>
          </a:solidFill>
          <a:ln w="50800">
            <a:solidFill>
              <a:srgbClr val="000000"/>
            </a:solidFill>
          </a:ln>
        </p:spPr>
        <p:txBody>
          <a:bodyPr/>
          <a:lstStyle/>
          <a:p>
            <a:pPr rtl="0">
              <a:defRPr sz="9700">
                <a:solidFill>
                  <a:srgbClr val="000000"/>
                </a:solidFill>
                <a:latin typeface="Geeza Pro Bold"/>
                <a:ea typeface="Geeza Pro Bold"/>
                <a:cs typeface="Geeza Pro Bold"/>
                <a:sym typeface="Geeza Pro Bold"/>
              </a:defRPr>
            </a:pPr>
          </a:p>
        </p:txBody>
      </p:sp>
      <p:sp>
        <p:nvSpPr>
          <p:cNvPr id="173" name="تعريف التوحيد وأقسامه"/>
          <p:cNvSpPr/>
          <p:nvPr/>
        </p:nvSpPr>
        <p:spPr>
          <a:xfrm>
            <a:off x="1989670" y="2451791"/>
            <a:ext cx="9025460" cy="4850018"/>
          </a:xfrm>
          <a:prstGeom prst="roundRect">
            <a:avLst>
              <a:gd name="adj" fmla="val 3928"/>
            </a:avLst>
          </a:prstGeom>
          <a:solidFill>
            <a:srgbClr val="FFFC79"/>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465666" indent="-465666">
              <a:buSzPct val="80000"/>
              <a:buFont typeface="Georgia"/>
              <a:buChar char="-"/>
              <a:defRPr sz="7500">
                <a:solidFill>
                  <a:srgbClr val="000000"/>
                </a:solidFill>
                <a:latin typeface="Geeza Pro Bold"/>
                <a:ea typeface="Geeza Pro Bold"/>
                <a:cs typeface="Geeza Pro Bold"/>
                <a:sym typeface="Geeza Pro Bold"/>
              </a:defRPr>
            </a:lvl1pPr>
          </a:lstStyle>
          <a:p>
            <a:pPr rtl="0">
              <a:defRPr/>
            </a:pPr>
            <a:r>
              <a:t>تعريف التوحيد وأقسامه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2" presetID="2" grpId="2" fill="hold">
                                  <p:stCondLst>
                                    <p:cond delay="0"/>
                                  </p:stCondLst>
                                  <p:iterate type="el" backwards="0">
                                    <p:tmAbs val="0"/>
                                  </p:iterate>
                                  <p:childTnLst>
                                    <p:set>
                                      <p:cBhvr>
                                        <p:cTn id="10" fill="hold"/>
                                        <p:tgtEl>
                                          <p:spTgt spid="173"/>
                                        </p:tgtEl>
                                        <p:attrNameLst>
                                          <p:attrName>style.visibility</p:attrName>
                                        </p:attrNameLst>
                                      </p:cBhvr>
                                      <p:to>
                                        <p:strVal val="visible"/>
                                      </p:to>
                                    </p:set>
                                    <p:anim calcmode="lin" valueType="num">
                                      <p:cBhvr>
                                        <p:cTn id="11" dur="1000" fill="hold"/>
                                        <p:tgtEl>
                                          <p:spTgt spid="173"/>
                                        </p:tgtEl>
                                        <p:attrNameLst>
                                          <p:attrName>ppt_x</p:attrName>
                                        </p:attrNameLst>
                                      </p:cBhvr>
                                      <p:tavLst>
                                        <p:tav tm="0">
                                          <p:val>
                                            <p:strVal val="1+#ppt_w/2"/>
                                          </p:val>
                                        </p:tav>
                                        <p:tav tm="100000">
                                          <p:val>
                                            <p:strVal val="#ppt_x"/>
                                          </p:val>
                                        </p:tav>
                                      </p:tavLst>
                                    </p:anim>
                                    <p:anim calcmode="lin" valueType="num">
                                      <p:cBhvr>
                                        <p:cTn id="12" dur="1000" fill="hold"/>
                                        <p:tgtEl>
                                          <p:spTgt spid="1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2" grpId="1"/>
      <p:bldP build="whole" bldLvl="1" animBg="1" rev="0" advAuto="0" spid="173"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تعريف التوحيد وأقسامه"/>
          <p:cNvSpPr/>
          <p:nvPr/>
        </p:nvSpPr>
        <p:spPr>
          <a:xfrm>
            <a:off x="426342" y="391409"/>
            <a:ext cx="12152116" cy="1744614"/>
          </a:xfrm>
          <a:prstGeom prst="rect">
            <a:avLst/>
          </a:prstGeom>
          <a:blipFill>
            <a:blip r:embed="rId2"/>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6800">
                <a:solidFill>
                  <a:srgbClr val="000000"/>
                </a:solidFill>
                <a:latin typeface="Geeza Pro Bold"/>
                <a:ea typeface="Geeza Pro Bold"/>
                <a:cs typeface="Geeza Pro Bold"/>
                <a:sym typeface="Geeza Pro Bold"/>
              </a:defRPr>
            </a:lvl1pPr>
          </a:lstStyle>
          <a:p>
            <a:pPr rtl="0">
              <a:defRPr/>
            </a:pPr>
            <a:r>
              <a:t>تعريف التوحيد وأقسامه</a:t>
            </a:r>
          </a:p>
        </p:txBody>
      </p:sp>
      <p:sp>
        <p:nvSpPr>
          <p:cNvPr id="176" name="التوحيد لغة : مصدر وحد أي : أفرد"/>
          <p:cNvSpPr/>
          <p:nvPr/>
        </p:nvSpPr>
        <p:spPr>
          <a:xfrm>
            <a:off x="3116193" y="2697115"/>
            <a:ext cx="9404856" cy="1744614"/>
          </a:xfrm>
          <a:prstGeom prst="rect">
            <a:avLst/>
          </a:prstGeom>
          <a:blipFill>
            <a:blip r:embed="rId3"/>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latin typeface="Geeza Pro Bold"/>
                <a:ea typeface="Geeza Pro Bold"/>
                <a:cs typeface="Geeza Pro Bold"/>
                <a:sym typeface="Geeza Pro Bold"/>
              </a:defRPr>
            </a:lvl1pPr>
          </a:lstStyle>
          <a:p>
            <a:pPr rtl="0">
              <a:defRPr/>
            </a:pPr>
            <a:r>
              <a:t>التوحيد لغة : مصدر وحد أي : أفرد</a:t>
            </a:r>
          </a:p>
        </p:txBody>
      </p:sp>
      <p:sp>
        <p:nvSpPr>
          <p:cNvPr id="177" name="شرعاً: إفراد الله تعالى بالربوبيه والألوهيه والأسماء والصفات"/>
          <p:cNvSpPr/>
          <p:nvPr/>
        </p:nvSpPr>
        <p:spPr>
          <a:xfrm>
            <a:off x="863138" y="5002820"/>
            <a:ext cx="11702145" cy="3820423"/>
          </a:xfrm>
          <a:prstGeom prst="rect">
            <a:avLst/>
          </a:prstGeom>
          <a:blipFill>
            <a:blip r:embed="rId4"/>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7100">
                <a:solidFill>
                  <a:srgbClr val="000000"/>
                </a:solidFill>
                <a:latin typeface="Geeza Pro Bold"/>
                <a:ea typeface="Geeza Pro Bold"/>
                <a:cs typeface="Geeza Pro Bold"/>
                <a:sym typeface="Geeza Pro Bold"/>
              </a:defRPr>
            </a:lvl1pPr>
          </a:lstStyle>
          <a:p>
            <a:pPr rtl="0">
              <a:defRPr/>
            </a:pPr>
            <a:r>
              <a:t>شرعاً: إفراد الله تعالى بالربوبيه والألوهيه والأسماء والصفات</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75"/>
                                        </p:tgtEl>
                                        <p:attrNameLst>
                                          <p:attrName>style.visibility</p:attrName>
                                        </p:attrNameLst>
                                      </p:cBhvr>
                                      <p:to>
                                        <p:strVal val="visible"/>
                                      </p:to>
                                    </p:set>
                                    <p:anim calcmode="lin" valueType="num">
                                      <p:cBhvr>
                                        <p:cTn id="7" dur="1000" fill="hold"/>
                                        <p:tgtEl>
                                          <p:spTgt spid="175"/>
                                        </p:tgtEl>
                                        <p:attrNameLst>
                                          <p:attrName>ppt_x</p:attrName>
                                        </p:attrNameLst>
                                      </p:cBhvr>
                                      <p:tavLst>
                                        <p:tav tm="0">
                                          <p:val>
                                            <p:strVal val="#ppt_x"/>
                                          </p:val>
                                        </p:tav>
                                        <p:tav tm="100000">
                                          <p:val>
                                            <p:strVal val="#ppt_x"/>
                                          </p:val>
                                        </p:tav>
                                      </p:tavLst>
                                    </p:anim>
                                    <p:anim calcmode="lin" valueType="num">
                                      <p:cBhvr>
                                        <p:cTn id="8" dur="1000" fill="hold"/>
                                        <p:tgtEl>
                                          <p:spTgt spid="17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2" presetID="2" grpId="2" fill="hold">
                                  <p:stCondLst>
                                    <p:cond delay="0"/>
                                  </p:stCondLst>
                                  <p:iterate type="el" backwards="0">
                                    <p:tmAbs val="0"/>
                                  </p:iterate>
                                  <p:childTnLst>
                                    <p:set>
                                      <p:cBhvr>
                                        <p:cTn id="12" fill="hold"/>
                                        <p:tgtEl>
                                          <p:spTgt spid="176"/>
                                        </p:tgtEl>
                                        <p:attrNameLst>
                                          <p:attrName>style.visibility</p:attrName>
                                        </p:attrNameLst>
                                      </p:cBhvr>
                                      <p:to>
                                        <p:strVal val="visible"/>
                                      </p:to>
                                    </p:set>
                                    <p:anim calcmode="lin" valueType="num">
                                      <p:cBhvr>
                                        <p:cTn id="13" dur="1000" fill="hold"/>
                                        <p:tgtEl>
                                          <p:spTgt spid="176"/>
                                        </p:tgtEl>
                                        <p:attrNameLst>
                                          <p:attrName>ppt_x</p:attrName>
                                        </p:attrNameLst>
                                      </p:cBhvr>
                                      <p:tavLst>
                                        <p:tav tm="0">
                                          <p:val>
                                            <p:strVal val="1+#ppt_w/2"/>
                                          </p:val>
                                        </p:tav>
                                        <p:tav tm="100000">
                                          <p:val>
                                            <p:strVal val="#ppt_x"/>
                                          </p:val>
                                        </p:tav>
                                      </p:tavLst>
                                    </p:anim>
                                    <p:anim calcmode="lin" valueType="num">
                                      <p:cBhvr>
                                        <p:cTn id="14" dur="1000" fill="hold"/>
                                        <p:tgtEl>
                                          <p:spTgt spid="17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2" presetID="2" grpId="3" fill="hold">
                                  <p:stCondLst>
                                    <p:cond delay="0"/>
                                  </p:stCondLst>
                                  <p:iterate type="el" backwards="0">
                                    <p:tmAbs val="0"/>
                                  </p:iterate>
                                  <p:childTnLst>
                                    <p:set>
                                      <p:cBhvr>
                                        <p:cTn id="18" fill="hold"/>
                                        <p:tgtEl>
                                          <p:spTgt spid="177"/>
                                        </p:tgtEl>
                                        <p:attrNameLst>
                                          <p:attrName>style.visibility</p:attrName>
                                        </p:attrNameLst>
                                      </p:cBhvr>
                                      <p:to>
                                        <p:strVal val="visible"/>
                                      </p:to>
                                    </p:set>
                                    <p:anim calcmode="lin" valueType="num">
                                      <p:cBhvr>
                                        <p:cTn id="19" dur="1000" fill="hold"/>
                                        <p:tgtEl>
                                          <p:spTgt spid="177"/>
                                        </p:tgtEl>
                                        <p:attrNameLst>
                                          <p:attrName>ppt_x</p:attrName>
                                        </p:attrNameLst>
                                      </p:cBhvr>
                                      <p:tavLst>
                                        <p:tav tm="0">
                                          <p:val>
                                            <p:strVal val="1+#ppt_w/2"/>
                                          </p:val>
                                        </p:tav>
                                        <p:tav tm="100000">
                                          <p:val>
                                            <p:strVal val="#ppt_x"/>
                                          </p:val>
                                        </p:tav>
                                      </p:tavLst>
                                    </p:anim>
                                    <p:anim calcmode="lin" valueType="num">
                                      <p:cBhvr>
                                        <p:cTn id="20" dur="1000" fill="hold"/>
                                        <p:tgtEl>
                                          <p:spTgt spid="1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 grpId="2"/>
      <p:bldP build="whole" bldLvl="1" animBg="1" rev="0" advAuto="0" spid="177" grpId="3"/>
      <p:bldP build="whole" bldLvl="1" animBg="1" rev="0" advAuto="0" spid="175"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إفراد الله تعالى بالربوبيه والألوهيه والأسماء والصفات"/>
          <p:cNvSpPr/>
          <p:nvPr/>
        </p:nvSpPr>
        <p:spPr>
          <a:xfrm>
            <a:off x="651328" y="284526"/>
            <a:ext cx="11702144" cy="2513791"/>
          </a:xfrm>
          <a:prstGeom prst="rect">
            <a:avLst/>
          </a:prstGeom>
          <a:blipFill>
            <a:blip r:embed="rId2"/>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7100">
                <a:solidFill>
                  <a:srgbClr val="000000"/>
                </a:solidFill>
                <a:latin typeface="Geeza Pro Bold"/>
                <a:ea typeface="Geeza Pro Bold"/>
                <a:cs typeface="Geeza Pro Bold"/>
                <a:sym typeface="Geeza Pro Bold"/>
              </a:defRPr>
            </a:lvl1pPr>
          </a:lstStyle>
          <a:p>
            <a:pPr rtl="0">
              <a:defRPr/>
            </a:pPr>
            <a:r>
              <a:t>إفراد الله تعالى بالربوبيه والألوهيه والأسماء والصفات</a:t>
            </a:r>
          </a:p>
        </p:txBody>
      </p:sp>
      <p:sp>
        <p:nvSpPr>
          <p:cNvPr id="180" name="أن يقر بأن الله تعالى الخالق المالك الرازق المحيي المميت المدبر لجميع الأمور وأن يصرف جميع أنواع العباده لله تعالى وحده لاشريك له وأن يثبت له سبحانه ماأثبته لنفسه من صفات الكمال وينفي عنه مانفاه عن نفسه من صفات النقص."/>
          <p:cNvSpPr/>
          <p:nvPr/>
        </p:nvSpPr>
        <p:spPr>
          <a:xfrm>
            <a:off x="1103661" y="4942517"/>
            <a:ext cx="10797478" cy="3761966"/>
          </a:xfrm>
          <a:prstGeom prst="rect">
            <a:avLst/>
          </a:prstGeom>
          <a:blipFill>
            <a:blip r:embed="rId3"/>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4100">
                <a:solidFill>
                  <a:srgbClr val="000000"/>
                </a:solidFill>
                <a:latin typeface="Geeza Pro Bold"/>
                <a:ea typeface="Geeza Pro Bold"/>
                <a:cs typeface="Geeza Pro Bold"/>
                <a:sym typeface="Geeza Pro Bold"/>
              </a:defRPr>
            </a:lvl1pPr>
          </a:lstStyle>
          <a:p>
            <a:pPr rtl="0">
              <a:defRPr/>
            </a:pPr>
            <a:r>
              <a:t>أن يقر بأن الله تعالى الخالق المالك الرازق المحيي المميت المدبر لجميع الأمور وأن يصرف جميع أنواع العباده لله تعالى وحده لاشريك له وأن يثبت له سبحانه ماأثبته لنفسه من صفات الكمال وينفي عنه مانفاه عن نفسه من صفات النقص.</a:t>
            </a:r>
          </a:p>
        </p:txBody>
      </p:sp>
      <p:sp>
        <p:nvSpPr>
          <p:cNvPr id="181" name="وبيان ذلك"/>
          <p:cNvSpPr/>
          <p:nvPr/>
        </p:nvSpPr>
        <p:spPr>
          <a:xfrm>
            <a:off x="4165887" y="3017992"/>
            <a:ext cx="4781249" cy="1730250"/>
          </a:xfrm>
          <a:prstGeom prst="ellipse">
            <a:avLst/>
          </a:prstGeom>
          <a:blipFill>
            <a:blip r:embed="rId4"/>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4300">
                <a:solidFill>
                  <a:srgbClr val="000000"/>
                </a:solidFill>
                <a:latin typeface="Geeza Pro Bold"/>
                <a:ea typeface="Geeza Pro Bold"/>
                <a:cs typeface="Geeza Pro Bold"/>
                <a:sym typeface="Geeza Pro Bold"/>
              </a:defRPr>
            </a:lvl1pPr>
          </a:lstStyle>
          <a:p>
            <a:pPr rtl="0">
              <a:defRPr/>
            </a:pPr>
            <a:r>
              <a:t>وبيان ذلك</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79"/>
                                        </p:tgtEl>
                                        <p:attrNameLst>
                                          <p:attrName>style.visibility</p:attrName>
                                        </p:attrNameLst>
                                      </p:cBhvr>
                                      <p:to>
                                        <p:strVal val="visible"/>
                                      </p:to>
                                    </p:set>
                                    <p:anim calcmode="lin" valueType="num">
                                      <p:cBhvr>
                                        <p:cTn id="7" dur="1000" fill="hold"/>
                                        <p:tgtEl>
                                          <p:spTgt spid="179"/>
                                        </p:tgtEl>
                                        <p:attrNameLst>
                                          <p:attrName>ppt_x</p:attrName>
                                        </p:attrNameLst>
                                      </p:cBhvr>
                                      <p:tavLst>
                                        <p:tav tm="0">
                                          <p:val>
                                            <p:strVal val="#ppt_x"/>
                                          </p:val>
                                        </p:tav>
                                        <p:tav tm="100000">
                                          <p:val>
                                            <p:strVal val="#ppt_x"/>
                                          </p:val>
                                        </p:tav>
                                      </p:tavLst>
                                    </p:anim>
                                    <p:anim calcmode="lin" valueType="num">
                                      <p:cBhvr>
                                        <p:cTn id="8" dur="1000" fill="hold"/>
                                        <p:tgtEl>
                                          <p:spTgt spid="17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2" presetID="2" grpId="2" fill="hold">
                                  <p:stCondLst>
                                    <p:cond delay="0"/>
                                  </p:stCondLst>
                                  <p:iterate type="el" backwards="0">
                                    <p:tmAbs val="0"/>
                                  </p:iterate>
                                  <p:childTnLst>
                                    <p:set>
                                      <p:cBhvr>
                                        <p:cTn id="12" fill="hold"/>
                                        <p:tgtEl>
                                          <p:spTgt spid="181"/>
                                        </p:tgtEl>
                                        <p:attrNameLst>
                                          <p:attrName>style.visibility</p:attrName>
                                        </p:attrNameLst>
                                      </p:cBhvr>
                                      <p:to>
                                        <p:strVal val="visible"/>
                                      </p:to>
                                    </p:set>
                                    <p:anim calcmode="lin" valueType="num">
                                      <p:cBhvr>
                                        <p:cTn id="13" dur="1000" fill="hold"/>
                                        <p:tgtEl>
                                          <p:spTgt spid="181"/>
                                        </p:tgtEl>
                                        <p:attrNameLst>
                                          <p:attrName>ppt_x</p:attrName>
                                        </p:attrNameLst>
                                      </p:cBhvr>
                                      <p:tavLst>
                                        <p:tav tm="0">
                                          <p:val>
                                            <p:strVal val="1+#ppt_w/2"/>
                                          </p:val>
                                        </p:tav>
                                        <p:tav tm="100000">
                                          <p:val>
                                            <p:strVal val="#ppt_x"/>
                                          </p:val>
                                        </p:tav>
                                      </p:tavLst>
                                    </p:anim>
                                    <p:anim calcmode="lin" valueType="num">
                                      <p:cBhvr>
                                        <p:cTn id="14" dur="1000" fill="hold"/>
                                        <p:tgtEl>
                                          <p:spTgt spid="18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180"/>
                                        </p:tgtEl>
                                        <p:attrNameLst>
                                          <p:attrName>style.visibility</p:attrName>
                                        </p:attrNameLst>
                                      </p:cBhvr>
                                      <p:to>
                                        <p:strVal val="visible"/>
                                      </p:to>
                                    </p:set>
                                    <p:anim calcmode="lin" valueType="num">
                                      <p:cBhvr>
                                        <p:cTn id="19" dur="1000" fill="hold"/>
                                        <p:tgtEl>
                                          <p:spTgt spid="180"/>
                                        </p:tgtEl>
                                        <p:attrNameLst>
                                          <p:attrName>ppt_x</p:attrName>
                                        </p:attrNameLst>
                                      </p:cBhvr>
                                      <p:tavLst>
                                        <p:tav tm="0">
                                          <p:val>
                                            <p:strVal val="#ppt_x"/>
                                          </p:val>
                                        </p:tav>
                                        <p:tav tm="100000">
                                          <p:val>
                                            <p:strVal val="#ppt_x"/>
                                          </p:val>
                                        </p:tav>
                                      </p:tavLst>
                                    </p:anim>
                                    <p:anim calcmode="lin" valueType="num">
                                      <p:cBhvr>
                                        <p:cTn id="20" dur="1000" fill="hold"/>
                                        <p:tgtEl>
                                          <p:spTgt spid="1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0" grpId="3"/>
      <p:bldP build="whole" bldLvl="1" animBg="1" rev="0" advAuto="0" spid="179" grpId="1"/>
      <p:bldP build="whole" bldLvl="1" animBg="1" rev="0" advAuto="0" spid="181"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توحيد الربوبيه"/>
          <p:cNvSpPr/>
          <p:nvPr/>
        </p:nvSpPr>
        <p:spPr>
          <a:xfrm>
            <a:off x="8883474" y="3669950"/>
            <a:ext cx="3500890" cy="4745781"/>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7800">
                <a:solidFill>
                  <a:srgbClr val="000000"/>
                </a:solidFill>
                <a:latin typeface="Geeza Pro Bold"/>
                <a:ea typeface="Geeza Pro Bold"/>
                <a:cs typeface="Geeza Pro Bold"/>
                <a:sym typeface="Geeza Pro Bold"/>
              </a:defRPr>
            </a:lvl1pPr>
          </a:lstStyle>
          <a:p>
            <a:pPr rtl="0">
              <a:defRPr/>
            </a:pPr>
            <a:r>
              <a:t>توحيد الربوبيه</a:t>
            </a:r>
          </a:p>
        </p:txBody>
      </p:sp>
      <p:sp>
        <p:nvSpPr>
          <p:cNvPr id="184" name="توحيد الألوهيه"/>
          <p:cNvSpPr/>
          <p:nvPr/>
        </p:nvSpPr>
        <p:spPr>
          <a:xfrm>
            <a:off x="5192552" y="3669950"/>
            <a:ext cx="3500890" cy="4745781"/>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8200">
                <a:solidFill>
                  <a:srgbClr val="000000"/>
                </a:solidFill>
                <a:latin typeface="Geeza Pro Bold"/>
                <a:ea typeface="Geeza Pro Bold"/>
                <a:cs typeface="Geeza Pro Bold"/>
                <a:sym typeface="Geeza Pro Bold"/>
              </a:defRPr>
            </a:lvl1pPr>
          </a:lstStyle>
          <a:p>
            <a:pPr rtl="0">
              <a:defRPr/>
            </a:pPr>
            <a:r>
              <a:t>توحيد الألوهيه</a:t>
            </a:r>
          </a:p>
        </p:txBody>
      </p:sp>
      <p:sp>
        <p:nvSpPr>
          <p:cNvPr id="185" name="طالبتي المبدعه من خلال التعريف للتوحيد عددي أقسام التوحيد"/>
          <p:cNvSpPr/>
          <p:nvPr/>
        </p:nvSpPr>
        <p:spPr>
          <a:xfrm>
            <a:off x="1031747" y="963335"/>
            <a:ext cx="11315100" cy="2024020"/>
          </a:xfrm>
          <a:prstGeom prst="rect">
            <a:avLst/>
          </a:prstGeom>
          <a:solidFill>
            <a:srgbClr val="D4FB79"/>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5000">
                <a:solidFill>
                  <a:srgbClr val="000000"/>
                </a:solidFill>
                <a:latin typeface="Geeza Pro Bold"/>
                <a:ea typeface="Geeza Pro Bold"/>
                <a:cs typeface="Geeza Pro Bold"/>
                <a:sym typeface="Geeza Pro Bold"/>
              </a:defRPr>
            </a:lvl1pPr>
          </a:lstStyle>
          <a:p>
            <a:pPr rtl="0">
              <a:defRPr/>
            </a:pPr>
            <a:r>
              <a:t>طالبتي المبدعه من خلال التعريف للتوحيد عددي أقسام التوحيد </a:t>
            </a:r>
          </a:p>
        </p:txBody>
      </p:sp>
      <p:sp>
        <p:nvSpPr>
          <p:cNvPr id="186" name="توحيد الأسماء والصفات"/>
          <p:cNvSpPr/>
          <p:nvPr/>
        </p:nvSpPr>
        <p:spPr>
          <a:xfrm>
            <a:off x="1323746" y="3669950"/>
            <a:ext cx="3500890" cy="4745781"/>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7000">
                <a:solidFill>
                  <a:srgbClr val="000000"/>
                </a:solidFill>
                <a:latin typeface="Geeza Pro Bold"/>
                <a:ea typeface="Geeza Pro Bold"/>
                <a:cs typeface="Geeza Pro Bold"/>
                <a:sym typeface="Geeza Pro Bold"/>
              </a:defRPr>
            </a:lvl1pPr>
          </a:lstStyle>
          <a:p>
            <a:pPr rtl="0">
              <a:defRPr/>
            </a:pPr>
            <a:r>
              <a:t>توحيد الأسماء والصفات</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85"/>
                                        </p:tgtEl>
                                        <p:attrNameLst>
                                          <p:attrName>style.visibility</p:attrName>
                                        </p:attrNameLst>
                                      </p:cBhvr>
                                      <p:to>
                                        <p:strVal val="visible"/>
                                      </p:to>
                                    </p:set>
                                    <p:anim calcmode="lin" valueType="num">
                                      <p:cBhvr>
                                        <p:cTn id="7" dur="1000" fill="hold"/>
                                        <p:tgtEl>
                                          <p:spTgt spid="185"/>
                                        </p:tgtEl>
                                        <p:attrNameLst>
                                          <p:attrName>ppt_x</p:attrName>
                                        </p:attrNameLst>
                                      </p:cBhvr>
                                      <p:tavLst>
                                        <p:tav tm="0">
                                          <p:val>
                                            <p:strVal val="#ppt_x"/>
                                          </p:val>
                                        </p:tav>
                                        <p:tav tm="100000">
                                          <p:val>
                                            <p:strVal val="#ppt_x"/>
                                          </p:val>
                                        </p:tav>
                                      </p:tavLst>
                                    </p:anim>
                                    <p:anim calcmode="lin" valueType="num">
                                      <p:cBhvr>
                                        <p:cTn id="8" dur="1000" fill="hold"/>
                                        <p:tgtEl>
                                          <p:spTgt spid="18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32" presetID="4" grpId="2" fill="hold">
                                  <p:stCondLst>
                                    <p:cond delay="0"/>
                                  </p:stCondLst>
                                  <p:iterate type="el" backwards="0">
                                    <p:tmAbs val="0"/>
                                  </p:iterate>
                                  <p:childTnLst>
                                    <p:set>
                                      <p:cBhvr>
                                        <p:cTn id="12" fill="hold"/>
                                        <p:tgtEl>
                                          <p:spTgt spid="183"/>
                                        </p:tgtEl>
                                        <p:attrNameLst>
                                          <p:attrName>style.visibility</p:attrName>
                                        </p:attrNameLst>
                                      </p:cBhvr>
                                      <p:to>
                                        <p:strVal val="visible"/>
                                      </p:to>
                                    </p:set>
                                    <p:animEffect filter="box(out)" transition="in">
                                      <p:cBhvr>
                                        <p:cTn id="13" dur="1000"/>
                                        <p:tgtEl>
                                          <p:spTgt spid="183"/>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32" presetID="4" grpId="3" fill="hold">
                                  <p:stCondLst>
                                    <p:cond delay="0"/>
                                  </p:stCondLst>
                                  <p:iterate type="el" backwards="0">
                                    <p:tmAbs val="0"/>
                                  </p:iterate>
                                  <p:childTnLst>
                                    <p:set>
                                      <p:cBhvr>
                                        <p:cTn id="17" fill="hold"/>
                                        <p:tgtEl>
                                          <p:spTgt spid="184"/>
                                        </p:tgtEl>
                                        <p:attrNameLst>
                                          <p:attrName>style.visibility</p:attrName>
                                        </p:attrNameLst>
                                      </p:cBhvr>
                                      <p:to>
                                        <p:strVal val="visible"/>
                                      </p:to>
                                    </p:set>
                                    <p:animEffect filter="box(out)" transition="in">
                                      <p:cBhvr>
                                        <p:cTn id="18" dur="1000"/>
                                        <p:tgtEl>
                                          <p:spTgt spid="184"/>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32" presetID="4" grpId="4" fill="hold">
                                  <p:stCondLst>
                                    <p:cond delay="0"/>
                                  </p:stCondLst>
                                  <p:iterate type="el" backwards="0">
                                    <p:tmAbs val="0"/>
                                  </p:iterate>
                                  <p:childTnLst>
                                    <p:set>
                                      <p:cBhvr>
                                        <p:cTn id="22" fill="hold"/>
                                        <p:tgtEl>
                                          <p:spTgt spid="186"/>
                                        </p:tgtEl>
                                        <p:attrNameLst>
                                          <p:attrName>style.visibility</p:attrName>
                                        </p:attrNameLst>
                                      </p:cBhvr>
                                      <p:to>
                                        <p:strVal val="visible"/>
                                      </p:to>
                                    </p:set>
                                    <p:animEffect filter="box(out)" transition="in">
                                      <p:cBhvr>
                                        <p:cTn id="23"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 grpId="1"/>
      <p:bldP build="whole" bldLvl="1" animBg="1" rev="0" advAuto="0" spid="186" grpId="4"/>
      <p:bldP build="whole" bldLvl="1" animBg="1" rev="0" advAuto="0" spid="183" grpId="2"/>
      <p:bldP build="whole" bldLvl="1" animBg="1" rev="0" advAuto="0" spid="184" grpId="3"/>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بالتعاون مع مجموعتك حددي الدليل لكل قسم من أقسام التوحيد"/>
          <p:cNvSpPr/>
          <p:nvPr/>
        </p:nvSpPr>
        <p:spPr>
          <a:xfrm>
            <a:off x="995322" y="553270"/>
            <a:ext cx="11014156" cy="1986644"/>
          </a:xfrm>
          <a:prstGeom prst="rect">
            <a:avLst/>
          </a:prstGeom>
          <a:blipFill>
            <a:blip r:embed="rId2"/>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4900">
                <a:solidFill>
                  <a:srgbClr val="000000"/>
                </a:solidFill>
                <a:latin typeface="Geeza Pro Bold"/>
                <a:ea typeface="Geeza Pro Bold"/>
                <a:cs typeface="Geeza Pro Bold"/>
                <a:sym typeface="Geeza Pro Bold"/>
              </a:defRPr>
            </a:lvl1pPr>
          </a:lstStyle>
          <a:p>
            <a:pPr rtl="0">
              <a:defRPr/>
            </a:pPr>
            <a:r>
              <a:t>بالتعاون مع مجموعتك حددي الدليل لكل قسم من أقسام التوحيد </a:t>
            </a:r>
          </a:p>
        </p:txBody>
      </p:sp>
      <p:sp>
        <p:nvSpPr>
          <p:cNvPr id="189" name="مستطيل"/>
          <p:cNvSpPr/>
          <p:nvPr/>
        </p:nvSpPr>
        <p:spPr>
          <a:xfrm>
            <a:off x="5305259" y="2970072"/>
            <a:ext cx="6772931" cy="1270001"/>
          </a:xfrm>
          <a:prstGeom prst="rect">
            <a:avLst/>
          </a:prstGeom>
          <a:blipFill>
            <a:blip r:embed="rId3"/>
          </a:blipFill>
          <a:ln w="50800">
            <a:solidFill>
              <a:srgbClr val="000000"/>
            </a:solidFill>
            <a:miter lim="400000"/>
          </a:ln>
        </p:spPr>
        <p:txBody>
          <a:bodyPr lIns="50800" tIns="50800" rIns="50800" bIns="50800" anchor="ctr"/>
          <a:lstStyle/>
          <a:p>
            <a:pPr>
              <a:defRPr sz="3600"/>
            </a:pPr>
          </a:p>
        </p:txBody>
      </p:sp>
      <p:sp>
        <p:nvSpPr>
          <p:cNvPr id="190" name="مستطيل"/>
          <p:cNvSpPr/>
          <p:nvPr/>
        </p:nvSpPr>
        <p:spPr>
          <a:xfrm>
            <a:off x="5305259" y="4691940"/>
            <a:ext cx="6772931" cy="1270001"/>
          </a:xfrm>
          <a:prstGeom prst="rect">
            <a:avLst/>
          </a:prstGeom>
          <a:blipFill>
            <a:blip r:embed="rId4"/>
          </a:blipFill>
          <a:ln w="50800">
            <a:solidFill>
              <a:srgbClr val="000000"/>
            </a:solidFill>
            <a:miter lim="400000"/>
          </a:ln>
        </p:spPr>
        <p:txBody>
          <a:bodyPr lIns="50800" tIns="50800" rIns="50800" bIns="50800" anchor="ctr"/>
          <a:lstStyle/>
          <a:p>
            <a:pPr>
              <a:defRPr sz="3600"/>
            </a:pPr>
          </a:p>
        </p:txBody>
      </p:sp>
      <p:sp>
        <p:nvSpPr>
          <p:cNvPr id="191" name="مستطيل"/>
          <p:cNvSpPr/>
          <p:nvPr/>
        </p:nvSpPr>
        <p:spPr>
          <a:xfrm>
            <a:off x="5550217" y="6724260"/>
            <a:ext cx="6772931" cy="1270001"/>
          </a:xfrm>
          <a:prstGeom prst="rect">
            <a:avLst/>
          </a:prstGeom>
          <a:blipFill>
            <a:blip r:embed="rId5"/>
          </a:blipFill>
          <a:ln w="50800">
            <a:solidFill>
              <a:srgbClr val="000000"/>
            </a:solidFill>
            <a:miter lim="400000"/>
          </a:ln>
        </p:spPr>
        <p:txBody>
          <a:bodyPr lIns="50800" tIns="50800" rIns="50800" bIns="50800" anchor="ctr"/>
          <a:lstStyle/>
          <a:p>
            <a:pPr>
              <a:defRPr sz="3600"/>
            </a:pPr>
          </a:p>
        </p:txBody>
      </p:sp>
      <p:sp>
        <p:nvSpPr>
          <p:cNvPr id="192" name="الربوبيه"/>
          <p:cNvSpPr/>
          <p:nvPr/>
        </p:nvSpPr>
        <p:spPr>
          <a:xfrm>
            <a:off x="846954" y="2970072"/>
            <a:ext cx="3914135" cy="1270001"/>
          </a:xfrm>
          <a:prstGeom prst="rect">
            <a:avLst/>
          </a:prstGeom>
          <a:blipFill>
            <a:blip r:embed="rId6"/>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5700">
                <a:solidFill>
                  <a:srgbClr val="000000"/>
                </a:solidFill>
                <a:latin typeface="Geeza Pro Bold"/>
                <a:ea typeface="Geeza Pro Bold"/>
                <a:cs typeface="Geeza Pro Bold"/>
                <a:sym typeface="Geeza Pro Bold"/>
              </a:defRPr>
            </a:lvl1pPr>
          </a:lstStyle>
          <a:p>
            <a:pPr rtl="0">
              <a:defRPr/>
            </a:pPr>
            <a:r>
              <a:t>الربوبيه</a:t>
            </a:r>
          </a:p>
        </p:txBody>
      </p:sp>
      <p:sp>
        <p:nvSpPr>
          <p:cNvPr id="193" name="الألوهيه"/>
          <p:cNvSpPr/>
          <p:nvPr/>
        </p:nvSpPr>
        <p:spPr>
          <a:xfrm>
            <a:off x="846954" y="6724260"/>
            <a:ext cx="3914135" cy="1270001"/>
          </a:xfrm>
          <a:prstGeom prst="rect">
            <a:avLst/>
          </a:prstGeom>
          <a:blipFill>
            <a:blip r:embed="rId7"/>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6200">
                <a:solidFill>
                  <a:srgbClr val="000000"/>
                </a:solidFill>
                <a:latin typeface="Geeza Pro Bold"/>
                <a:ea typeface="Geeza Pro Bold"/>
                <a:cs typeface="Geeza Pro Bold"/>
                <a:sym typeface="Geeza Pro Bold"/>
              </a:defRPr>
            </a:lvl1pPr>
          </a:lstStyle>
          <a:p>
            <a:pPr rtl="0">
              <a:defRPr/>
            </a:pPr>
            <a:r>
              <a:t>الألوهيه</a:t>
            </a:r>
          </a:p>
        </p:txBody>
      </p:sp>
      <p:sp>
        <p:nvSpPr>
          <p:cNvPr id="194" name="الأسماء والصفات"/>
          <p:cNvSpPr/>
          <p:nvPr/>
        </p:nvSpPr>
        <p:spPr>
          <a:xfrm>
            <a:off x="846954" y="4670230"/>
            <a:ext cx="3914135" cy="1270001"/>
          </a:xfrm>
          <a:prstGeom prst="rect">
            <a:avLst/>
          </a:prstGeom>
          <a:blipFill>
            <a:blip r:embed="rId8"/>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3900">
                <a:solidFill>
                  <a:srgbClr val="000000"/>
                </a:solidFill>
                <a:latin typeface="Geeza Pro Bold"/>
                <a:ea typeface="Geeza Pro Bold"/>
                <a:cs typeface="Geeza Pro Bold"/>
                <a:sym typeface="Geeza Pro Bold"/>
              </a:defRPr>
            </a:lvl1pPr>
          </a:lstStyle>
          <a:p>
            <a:pPr rtl="0">
              <a:defRPr/>
            </a:pPr>
            <a:r>
              <a:t>الأسماء والصفات</a:t>
            </a:r>
          </a:p>
        </p:txBody>
      </p:sp>
      <p:sp>
        <p:nvSpPr>
          <p:cNvPr id="195" name="الحمد لله ربِّ العالمين &quot;"/>
          <p:cNvSpPr txBox="1"/>
          <p:nvPr/>
        </p:nvSpPr>
        <p:spPr>
          <a:xfrm>
            <a:off x="5523514" y="3177828"/>
            <a:ext cx="6336420" cy="85448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250">
                <a:solidFill>
                  <a:srgbClr val="000000"/>
                </a:solidFill>
                <a:effectLst>
                  <a:outerShdw sx="100000" sy="100000" kx="0" ky="0" algn="b" rotWithShape="0" blurRad="0" dist="12700" dir="5400000">
                    <a:srgbClr val="000000">
                      <a:alpha val="0"/>
                    </a:srgbClr>
                  </a:outerShdw>
                </a:effectLst>
                <a:latin typeface="Arial"/>
                <a:ea typeface="Arial"/>
                <a:cs typeface="Arial"/>
                <a:sym typeface="Arial"/>
              </a:defRPr>
            </a:lvl1pPr>
          </a:lstStyle>
          <a:p>
            <a:pPr/>
            <a:r>
              <a:t>الحمد لله ربِّ العالمين "</a:t>
            </a:r>
          </a:p>
        </p:txBody>
      </p:sp>
      <p:sp>
        <p:nvSpPr>
          <p:cNvPr id="196" name="الرَّحْمَنِ الرَّحِيمِ"/>
          <p:cNvSpPr txBox="1"/>
          <p:nvPr/>
        </p:nvSpPr>
        <p:spPr>
          <a:xfrm>
            <a:off x="6688240" y="4712686"/>
            <a:ext cx="4496884" cy="983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2800"/>
              </a:spcBef>
              <a:defRPr sz="5600">
                <a:solidFill>
                  <a:srgbClr val="000000"/>
                </a:solidFill>
                <a:latin typeface="Geeza Pro Bold"/>
                <a:ea typeface="Geeza Pro Bold"/>
                <a:cs typeface="Geeza Pro Bold"/>
                <a:sym typeface="Geeza Pro Bold"/>
              </a:defRPr>
            </a:lvl1pPr>
          </a:lstStyle>
          <a:p>
            <a:pPr rtl="0">
              <a:defRPr/>
            </a:pPr>
            <a:r>
              <a:t>الرَّحْمَنِ الرَّحِيمِ </a:t>
            </a:r>
          </a:p>
        </p:txBody>
      </p:sp>
      <p:sp>
        <p:nvSpPr>
          <p:cNvPr id="197" name="إِيَّاكَ نَعْبُدُ وَإِيَّاكَ نَسْتَعِينُ"/>
          <p:cNvSpPr txBox="1"/>
          <p:nvPr/>
        </p:nvSpPr>
        <p:spPr>
          <a:xfrm>
            <a:off x="6060071" y="6944322"/>
            <a:ext cx="5263307" cy="8298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457200">
              <a:defRPr b="1" sz="5060">
                <a:solidFill>
                  <a:srgbClr val="222222"/>
                </a:solidFill>
                <a:latin typeface="Arial"/>
                <a:ea typeface="Arial"/>
                <a:cs typeface="Arial"/>
                <a:sym typeface="Arial"/>
              </a:defRPr>
            </a:lvl1pPr>
          </a:lstStyle>
          <a:p>
            <a:pPr/>
            <a:r>
              <a:t>إِيَّاكَ نَعْبُدُ وَإِيَّاكَ نَسْتَعِينُ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88"/>
                                        </p:tgtEl>
                                        <p:attrNameLst>
                                          <p:attrName>style.visibility</p:attrName>
                                        </p:attrNameLst>
                                      </p:cBhvr>
                                      <p:to>
                                        <p:strVal val="visible"/>
                                      </p:to>
                                    </p:set>
                                    <p:anim calcmode="lin" valueType="num">
                                      <p:cBhvr>
                                        <p:cTn id="7" dur="1000" fill="hold"/>
                                        <p:tgtEl>
                                          <p:spTgt spid="188"/>
                                        </p:tgtEl>
                                        <p:attrNameLst>
                                          <p:attrName>ppt_x</p:attrName>
                                        </p:attrNameLst>
                                      </p:cBhvr>
                                      <p:tavLst>
                                        <p:tav tm="0">
                                          <p:val>
                                            <p:strVal val="#ppt_x"/>
                                          </p:val>
                                        </p:tav>
                                        <p:tav tm="100000">
                                          <p:val>
                                            <p:strVal val="#ppt_x"/>
                                          </p:val>
                                        </p:tav>
                                      </p:tavLst>
                                    </p:anim>
                                    <p:anim calcmode="lin" valueType="num">
                                      <p:cBhvr>
                                        <p:cTn id="8" dur="1000" fill="hold"/>
                                        <p:tgtEl>
                                          <p:spTgt spid="18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2" presetID="2" grpId="2" fill="hold">
                                  <p:stCondLst>
                                    <p:cond delay="0"/>
                                  </p:stCondLst>
                                  <p:iterate type="el" backwards="0">
                                    <p:tmAbs val="0"/>
                                  </p:iterate>
                                  <p:childTnLst>
                                    <p:set>
                                      <p:cBhvr>
                                        <p:cTn id="12" fill="hold"/>
                                        <p:tgtEl>
                                          <p:spTgt spid="192"/>
                                        </p:tgtEl>
                                        <p:attrNameLst>
                                          <p:attrName>style.visibility</p:attrName>
                                        </p:attrNameLst>
                                      </p:cBhvr>
                                      <p:to>
                                        <p:strVal val="visible"/>
                                      </p:to>
                                    </p:set>
                                    <p:anim calcmode="lin" valueType="num">
                                      <p:cBhvr>
                                        <p:cTn id="13" dur="1000" fill="hold"/>
                                        <p:tgtEl>
                                          <p:spTgt spid="192"/>
                                        </p:tgtEl>
                                        <p:attrNameLst>
                                          <p:attrName>ppt_x</p:attrName>
                                        </p:attrNameLst>
                                      </p:cBhvr>
                                      <p:tavLst>
                                        <p:tav tm="0">
                                          <p:val>
                                            <p:strVal val="1+#ppt_w/2"/>
                                          </p:val>
                                        </p:tav>
                                        <p:tav tm="100000">
                                          <p:val>
                                            <p:strVal val="#ppt_x"/>
                                          </p:val>
                                        </p:tav>
                                      </p:tavLst>
                                    </p:anim>
                                    <p:anim calcmode="lin" valueType="num">
                                      <p:cBhvr>
                                        <p:cTn id="14" dur="1000" fill="hold"/>
                                        <p:tgtEl>
                                          <p:spTgt spid="19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2" presetID="2" grpId="3" fill="hold">
                                  <p:stCondLst>
                                    <p:cond delay="0"/>
                                  </p:stCondLst>
                                  <p:iterate type="el" backwards="0">
                                    <p:tmAbs val="0"/>
                                  </p:iterate>
                                  <p:childTnLst>
                                    <p:set>
                                      <p:cBhvr>
                                        <p:cTn id="18" fill="hold"/>
                                        <p:tgtEl>
                                          <p:spTgt spid="194"/>
                                        </p:tgtEl>
                                        <p:attrNameLst>
                                          <p:attrName>style.visibility</p:attrName>
                                        </p:attrNameLst>
                                      </p:cBhvr>
                                      <p:to>
                                        <p:strVal val="visible"/>
                                      </p:to>
                                    </p:set>
                                    <p:anim calcmode="lin" valueType="num">
                                      <p:cBhvr>
                                        <p:cTn id="19" dur="1000" fill="hold"/>
                                        <p:tgtEl>
                                          <p:spTgt spid="194"/>
                                        </p:tgtEl>
                                        <p:attrNameLst>
                                          <p:attrName>ppt_x</p:attrName>
                                        </p:attrNameLst>
                                      </p:cBhvr>
                                      <p:tavLst>
                                        <p:tav tm="0">
                                          <p:val>
                                            <p:strVal val="1+#ppt_w/2"/>
                                          </p:val>
                                        </p:tav>
                                        <p:tav tm="100000">
                                          <p:val>
                                            <p:strVal val="#ppt_x"/>
                                          </p:val>
                                        </p:tav>
                                      </p:tavLst>
                                    </p:anim>
                                    <p:anim calcmode="lin" valueType="num">
                                      <p:cBhvr>
                                        <p:cTn id="20" dur="1000" fill="hold"/>
                                        <p:tgtEl>
                                          <p:spTgt spid="19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 grpId="4" fill="hold">
                                  <p:stCondLst>
                                    <p:cond delay="0"/>
                                  </p:stCondLst>
                                  <p:iterate type="el" backwards="0">
                                    <p:tmAbs val="0"/>
                                  </p:iterate>
                                  <p:childTnLst>
                                    <p:set>
                                      <p:cBhvr>
                                        <p:cTn id="24" fill="hold"/>
                                        <p:tgtEl>
                                          <p:spTgt spid="193"/>
                                        </p:tgtEl>
                                        <p:attrNameLst>
                                          <p:attrName>style.visibility</p:attrName>
                                        </p:attrNameLst>
                                      </p:cBhvr>
                                      <p:to>
                                        <p:strVal val="visible"/>
                                      </p:to>
                                    </p:set>
                                    <p:anim calcmode="lin" valueType="num">
                                      <p:cBhvr>
                                        <p:cTn id="25" dur="1000" fill="hold"/>
                                        <p:tgtEl>
                                          <p:spTgt spid="193"/>
                                        </p:tgtEl>
                                        <p:attrNameLst>
                                          <p:attrName>ppt_x</p:attrName>
                                        </p:attrNameLst>
                                      </p:cBhvr>
                                      <p:tavLst>
                                        <p:tav tm="0">
                                          <p:val>
                                            <p:strVal val="1+#ppt_w/2"/>
                                          </p:val>
                                        </p:tav>
                                        <p:tav tm="100000">
                                          <p:val>
                                            <p:strVal val="#ppt_x"/>
                                          </p:val>
                                        </p:tav>
                                      </p:tavLst>
                                    </p:anim>
                                    <p:anim calcmode="lin" valueType="num">
                                      <p:cBhvr>
                                        <p:cTn id="26" dur="1000" fill="hold"/>
                                        <p:tgtEl>
                                          <p:spTgt spid="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4" grpId="3"/>
      <p:bldP build="whole" bldLvl="1" animBg="1" rev="0" advAuto="0" spid="188" grpId="1"/>
      <p:bldP build="whole" bldLvl="1" animBg="1" rev="0" advAuto="0" spid="192" grpId="2"/>
      <p:bldP build="whole" bldLvl="1" animBg="1" rev="0" advAuto="0" spid="193" grpId="4"/>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العنوان"/>
          <p:cNvSpPr txBox="1"/>
          <p:nvPr>
            <p:ph type="title"/>
          </p:nvPr>
        </p:nvSpPr>
        <p:spPr>
          <a:prstGeom prst="rect">
            <a:avLst/>
          </a:prstGeom>
        </p:spPr>
        <p:txBody>
          <a:bodyPr/>
          <a:lstStyle/>
          <a:p>
            <a:pPr/>
          </a:p>
        </p:txBody>
      </p:sp>
      <p:pic>
        <p:nvPicPr>
          <p:cNvPr id="200" name="صورة" descr="صورة"/>
          <p:cNvPicPr>
            <a:picLocks noChangeAspect="1"/>
          </p:cNvPicPr>
          <p:nvPr/>
        </p:nvPicPr>
        <p:blipFill>
          <a:blip r:embed="rId2">
            <a:extLst/>
          </a:blip>
          <a:stretch>
            <a:fillRect/>
          </a:stretch>
        </p:blipFill>
        <p:spPr>
          <a:xfrm>
            <a:off x="1123642" y="365362"/>
            <a:ext cx="10757516" cy="3782182"/>
          </a:xfrm>
          <a:prstGeom prst="rect">
            <a:avLst/>
          </a:prstGeom>
          <a:ln w="50800">
            <a:solidFill>
              <a:srgbClr val="000000"/>
            </a:solidFill>
            <a:miter lim="400000"/>
          </a:ln>
        </p:spPr>
      </p:pic>
      <p:pic>
        <p:nvPicPr>
          <p:cNvPr id="201" name="Unknown.jpeg" descr="Unknown.jpeg"/>
          <p:cNvPicPr>
            <a:picLocks noChangeAspect="1"/>
          </p:cNvPicPr>
          <p:nvPr/>
        </p:nvPicPr>
        <p:blipFill>
          <a:blip r:embed="rId3">
            <a:extLst/>
          </a:blip>
          <a:stretch>
            <a:fillRect/>
          </a:stretch>
        </p:blipFill>
        <p:spPr>
          <a:xfrm>
            <a:off x="1168454" y="4399484"/>
            <a:ext cx="4966508" cy="4966508"/>
          </a:xfrm>
          <a:prstGeom prst="rect">
            <a:avLst/>
          </a:prstGeom>
          <a:ln w="50800">
            <a:solidFill>
              <a:srgbClr val="000000"/>
            </a:solidFill>
            <a:miter lim="400000"/>
          </a:ln>
        </p:spPr>
      </p:pic>
      <p:sp>
        <p:nvSpPr>
          <p:cNvPr id="202" name="استنتجي من خلال الآيه والحديث معنى الفطره"/>
          <p:cNvSpPr/>
          <p:nvPr/>
        </p:nvSpPr>
        <p:spPr>
          <a:xfrm>
            <a:off x="6589889" y="4492459"/>
            <a:ext cx="5360034" cy="4449378"/>
          </a:xfrm>
          <a:prstGeom prst="rect">
            <a:avLst/>
          </a:prstGeom>
          <a:blipFill>
            <a:blip r:embed="rId4"/>
          </a:blip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5900">
                <a:solidFill>
                  <a:srgbClr val="000000"/>
                </a:solidFill>
                <a:latin typeface="Geeza Pro Bold"/>
                <a:ea typeface="Geeza Pro Bold"/>
                <a:cs typeface="Geeza Pro Bold"/>
                <a:sym typeface="Geeza Pro Bold"/>
              </a:defRPr>
            </a:lvl1pPr>
          </a:lstStyle>
          <a:p>
            <a:pPr rtl="0">
              <a:defRPr/>
            </a:pPr>
            <a:r>
              <a:t>استنتجي من خلال الآيه والحديث معنى الفطره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02"/>
                                        </p:tgtEl>
                                        <p:attrNameLst>
                                          <p:attrName>style.visibility</p:attrName>
                                        </p:attrNameLst>
                                      </p:cBhvr>
                                      <p:to>
                                        <p:strVal val="visible"/>
                                      </p:to>
                                    </p:set>
                                    <p:anim calcmode="lin" valueType="num">
                                      <p:cBhvr>
                                        <p:cTn id="7" dur="1000" fill="hold"/>
                                        <p:tgtEl>
                                          <p:spTgt spid="202"/>
                                        </p:tgtEl>
                                        <p:attrNameLst>
                                          <p:attrName>ppt_x</p:attrName>
                                        </p:attrNameLst>
                                      </p:cBhvr>
                                      <p:tavLst>
                                        <p:tav tm="0">
                                          <p:val>
                                            <p:strVal val="#ppt_x"/>
                                          </p:val>
                                        </p:tav>
                                        <p:tav tm="100000">
                                          <p:val>
                                            <p:strVal val="#ppt_x"/>
                                          </p:val>
                                        </p:tav>
                                      </p:tavLst>
                                    </p:anim>
                                    <p:anim calcmode="lin" valueType="num">
                                      <p:cBhvr>
                                        <p:cTn id="8" dur="1000" fill="hold"/>
                                        <p:tgtEl>
                                          <p:spTgt spid="2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 grpId="1"/>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Geeza Pro Regular"/>
        <a:ea typeface="Geeza Pro Regular"/>
        <a:cs typeface="Geeza Pro Regular"/>
      </a:majorFont>
      <a:minorFont>
        <a:latin typeface="Geeza Pro Regular"/>
        <a:ea typeface="Geeza Pro Regular"/>
        <a:cs typeface="Geeza Pro Regular"/>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1" fontAlgn="auto" latinLnBrk="0" hangingPunct="0">
          <a:lnSpc>
            <a:spcPct val="100000"/>
          </a:lnSpc>
          <a:spcBef>
            <a:spcPts val="0"/>
          </a:spcBef>
          <a:spcAft>
            <a:spcPts val="0"/>
          </a:spcAft>
          <a:buClr>
            <a:srgbClr val="9A7865"/>
          </a:buClr>
          <a:buSzTx/>
          <a:buFontTx/>
          <a:buNone/>
          <a:tabLst/>
          <a:defRPr b="0" baseline="0" cap="none" i="0" spc="0" strike="noStrike" sz="3600" u="none" kumimoji="0" normalizeH="0">
            <a:ln>
              <a:noFill/>
            </a:ln>
            <a:solidFill>
              <a:srgbClr val="625B48"/>
            </a:solidFill>
            <a:effectLst/>
            <a:uFillTx/>
            <a:latin typeface="+mn-lt"/>
            <a:ea typeface="+mn-ea"/>
            <a:cs typeface="+mn-cs"/>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584200" rtl="1"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Geeza Pro Regular"/>
        <a:ea typeface="Geeza Pro Regular"/>
        <a:cs typeface="Geeza Pro Regular"/>
      </a:majorFont>
      <a:minorFont>
        <a:latin typeface="Geeza Pro Regular"/>
        <a:ea typeface="Geeza Pro Regular"/>
        <a:cs typeface="Geeza Pro Regular"/>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1" fontAlgn="auto" latinLnBrk="0" hangingPunct="0">
          <a:lnSpc>
            <a:spcPct val="100000"/>
          </a:lnSpc>
          <a:spcBef>
            <a:spcPts val="0"/>
          </a:spcBef>
          <a:spcAft>
            <a:spcPts val="0"/>
          </a:spcAft>
          <a:buClr>
            <a:srgbClr val="9A7865"/>
          </a:buClr>
          <a:buSzTx/>
          <a:buFontTx/>
          <a:buNone/>
          <a:tabLst/>
          <a:defRPr b="0" baseline="0" cap="none" i="0" spc="0" strike="noStrike" sz="3600" u="none" kumimoji="0" normalizeH="0">
            <a:ln>
              <a:noFill/>
            </a:ln>
            <a:solidFill>
              <a:srgbClr val="625B48"/>
            </a:solidFill>
            <a:effectLst/>
            <a:uFillTx/>
            <a:latin typeface="+mn-lt"/>
            <a:ea typeface="+mn-ea"/>
            <a:cs typeface="+mn-cs"/>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584200" rtl="1"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