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940151" y="3429000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703752" y="273998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953800" y="4941168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077715" y="3463721"/>
            <a:ext cx="582517" cy="330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084168" y="4968464"/>
            <a:ext cx="582517" cy="330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5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05786" y="124146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05786" y="165986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096624" y="2492896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096624" y="3966464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096624" y="5633952"/>
            <a:ext cx="18323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سهم إلى اليسار 10"/>
          <p:cNvSpPr/>
          <p:nvPr/>
        </p:nvSpPr>
        <p:spPr>
          <a:xfrm>
            <a:off x="8090512" y="32278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7" t="53162" r="18979" b="42646"/>
          <a:stretch/>
        </p:blipFill>
        <p:spPr bwMode="auto">
          <a:xfrm>
            <a:off x="2715794" y="188640"/>
            <a:ext cx="3598046" cy="34701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8173985" y="1043730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53790" y="1568390"/>
            <a:ext cx="469233" cy="1809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9" t="56594" r="18979" b="39975"/>
          <a:stretch/>
        </p:blipFill>
        <p:spPr bwMode="auto">
          <a:xfrm>
            <a:off x="633989" y="188640"/>
            <a:ext cx="1993795" cy="34576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-36512" y="3127320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53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4"/>
            <a:ext cx="9143731" cy="68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613610" y="236252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613610" y="295600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90800" y="3933056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90800" y="5602888"/>
            <a:ext cx="18323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سهم إلى اليسار 9"/>
          <p:cNvSpPr/>
          <p:nvPr/>
        </p:nvSpPr>
        <p:spPr>
          <a:xfrm>
            <a:off x="8621864" y="114216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0" t="61964" r="18979" b="34650"/>
          <a:stretch/>
        </p:blipFill>
        <p:spPr bwMode="auto">
          <a:xfrm>
            <a:off x="4376799" y="1100028"/>
            <a:ext cx="2009049" cy="3101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9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3"/>
            <a:ext cx="9144000" cy="683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19537" y="125134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19537" y="2249576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096727" y="3946704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096727" y="4378752"/>
            <a:ext cx="18323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0"/>
            <a:ext cx="9144001" cy="683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83768" y="3604954"/>
            <a:ext cx="1150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ص135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91001" y="3775392"/>
            <a:ext cx="1150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ص135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108520" y="56612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يكون الرجاء محمودا :  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رجاء رحمة الله تعالى وعفوه بعمل الصالحات وترك المحرمات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.... ويكون الرجاء مذمومــــــــا:  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رجاء رحمة الله بلا عمل وهو رجاء كاذب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1560" y="4351456"/>
            <a:ext cx="462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طاعته واتباعه ونشر سنته والدفاع عنها والدعوة إليها 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49344" y="5023058"/>
            <a:ext cx="1086944" cy="22355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837560" y="5396747"/>
            <a:ext cx="1315202" cy="22355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2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43</Words>
  <Application>Microsoft Office PowerPoint</Application>
  <PresentationFormat>عرض على الشاشة (3:4)‏</PresentationFormat>
  <Paragraphs>9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261</cp:revision>
  <dcterms:created xsi:type="dcterms:W3CDTF">2014-08-31T20:10:42Z</dcterms:created>
  <dcterms:modified xsi:type="dcterms:W3CDTF">2019-10-26T05:49:45Z</dcterms:modified>
</cp:coreProperties>
</file>