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84" r:id="rId2"/>
  </p:sldMasterIdLst>
  <p:sldIdLst>
    <p:sldId id="298" r:id="rId3"/>
    <p:sldId id="27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314" r:id="rId2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80"/>
    <p:restoredTop sz="94660"/>
  </p:normalViewPr>
  <p:slideViewPr>
    <p:cSldViewPr>
      <p:cViewPr varScale="1">
        <p:scale>
          <a:sx n="90" d="100"/>
          <a:sy n="90" d="100"/>
        </p:scale>
        <p:origin x="140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29/10/41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6208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29/10/41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7484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29/10/41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14211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29/10/41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2669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29/10/41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7825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928D1D2-A87B-4863-9374-648EF5E19DB3}" type="datetimeFigureOut">
              <a:rPr lang="ar-SA" smtClean="0"/>
              <a:t>29/10/41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ar-SA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52801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29/10/41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69080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29/10/41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53157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928D1D2-A87B-4863-9374-648EF5E19DB3}" type="datetimeFigureOut">
              <a:rPr lang="ar-SA" smtClean="0"/>
              <a:t>29/10/41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581641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29/10/41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220845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29/10/41</a:t>
            </a:fld>
            <a:endParaRPr lang="ar-S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54095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29/10/41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063872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29/10/41</a:t>
            </a:fld>
            <a:endParaRPr lang="ar-S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294354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29/10/41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23615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29/10/41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74998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29/10/41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75544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29/10/41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1699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29/10/41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5843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29/10/41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103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29/10/41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413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29/10/41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6906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8D1D2-A87B-4863-9374-648EF5E19DB3}" type="datetimeFigureOut">
              <a:rPr lang="ar-SA" smtClean="0"/>
              <a:t>29/10/41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7597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2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8D1D2-A87B-4863-9374-648EF5E19DB3}" type="datetimeFigureOut">
              <a:rPr lang="ar-SA" smtClean="0"/>
              <a:t>29/10/41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-27384"/>
            <a:ext cx="9144000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49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928D1D2-A87B-4863-9374-648EF5E19DB3}" type="datetimeFigureOut">
              <a:rPr lang="ar-SA" smtClean="0"/>
              <a:t>29/10/41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6CC4359D-2F8F-49F3-8749-06C3AB1C29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62062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0.wdp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2.wdp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4.wdp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7" Type="http://schemas.openxmlformats.org/officeDocument/2006/relationships/image" Target="../media/image34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microsoft.com/office/2007/relationships/hdphoto" Target="../media/hdphoto26.wdp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7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8.wdp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9.wdp"/><Relationship Id="rId7" Type="http://schemas.microsoft.com/office/2007/relationships/hdphoto" Target="../media/hdphoto31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microsoft.com/office/2007/relationships/hdphoto" Target="../media/hdphoto30.wdp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7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32.wdp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3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34.wdp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7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35.wdp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8.wdp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0.wdp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2.wdp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4.wdp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6.wdp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8.wdp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t="-5000"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5728">
            <a:off x="2581341" y="1879599"/>
            <a:ext cx="1929749" cy="147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8760"/>
            <a:ext cx="2771775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شكل بيضاوي 4"/>
          <p:cNvSpPr/>
          <p:nvPr/>
        </p:nvSpPr>
        <p:spPr>
          <a:xfrm>
            <a:off x="4957458" y="2924944"/>
            <a:ext cx="1270726" cy="1213341"/>
          </a:xfrm>
          <a:prstGeom prst="ellipse">
            <a:avLst/>
          </a:prstGeom>
          <a:gradFill flip="none" rotWithShape="1">
            <a:gsLst>
              <a:gs pos="41000">
                <a:srgbClr val="FF0000"/>
              </a:gs>
              <a:gs pos="100000">
                <a:schemeClr val="bg1"/>
              </a:gs>
            </a:gsLst>
            <a:path path="circle">
              <a:fillToRect l="100000" b="100000"/>
            </a:path>
            <a:tileRect t="-100000" r="-100000"/>
          </a:gra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9600" b="1" dirty="0">
                <a:ln w="22225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1</a:t>
            </a:r>
            <a:endParaRPr lang="ar-SA" sz="7200" b="1" dirty="0">
              <a:ln w="22225">
                <a:solidFill>
                  <a:schemeClr val="bg1">
                    <a:lumMod val="85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pic>
        <p:nvPicPr>
          <p:cNvPr id="1026" name="Picture 2" descr="Image result for school bo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05894"/>
            <a:ext cx="3963465" cy="396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789657" y="2981493"/>
            <a:ext cx="363432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9600" b="1" dirty="0">
                <a:ln w="12700">
                  <a:solidFill>
                    <a:srgbClr val="000099"/>
                  </a:solidFill>
                  <a:prstDash val="solid"/>
                </a:ln>
                <a:pattFill prst="pct50">
                  <a:fgClr>
                    <a:srgbClr val="000099"/>
                  </a:fgClr>
                  <a:bgClr>
                    <a:srgbClr val="0070C0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Unit 3</a:t>
            </a:r>
            <a:endParaRPr lang="ar-SA" sz="9600" b="1" dirty="0">
              <a:ln w="12700">
                <a:solidFill>
                  <a:srgbClr val="000099"/>
                </a:solidFill>
                <a:prstDash val="solid"/>
              </a:ln>
              <a:pattFill prst="pct50">
                <a:fgClr>
                  <a:srgbClr val="000099"/>
                </a:fgClr>
                <a:bgClr>
                  <a:srgbClr val="0070C0"/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6757565"/>
      </p:ext>
    </p:extLst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68960"/>
            <a:ext cx="3352800" cy="600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36" y="3793976"/>
            <a:ext cx="803962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مربع نص 17"/>
          <p:cNvSpPr txBox="1"/>
          <p:nvPr/>
        </p:nvSpPr>
        <p:spPr>
          <a:xfrm>
            <a:off x="1259632" y="3717032"/>
            <a:ext cx="6912768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6600" spc="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en-US" sz="6600" spc="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6600" spc="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spc="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6600" spc="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spc="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6600" spc="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spc="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6600" spc="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spc="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6600" spc="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spc="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6600" spc="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spc="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6600" spc="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2" name="مستطيل مستدير الزوايا 21">
            <a:hlinkClick r:id="" action="ppaction://noaction"/>
          </p:cNvPr>
          <p:cNvSpPr/>
          <p:nvPr/>
        </p:nvSpPr>
        <p:spPr>
          <a:xfrm>
            <a:off x="1763688" y="391983"/>
            <a:ext cx="2304256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ictorian LET" pitchFamily="2" charset="0"/>
              </a:rPr>
              <a:t>Workbook</a:t>
            </a:r>
            <a:endParaRPr lang="ar-SA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ictorian LET" pitchFamily="2" charset="0"/>
            </a:endParaRPr>
          </a:p>
        </p:txBody>
      </p:sp>
      <p:sp>
        <p:nvSpPr>
          <p:cNvPr id="23" name="مستطيل مستدير الزوايا 22">
            <a:hlinkClick r:id="" action="ppaction://noaction"/>
          </p:cNvPr>
          <p:cNvSpPr/>
          <p:nvPr/>
        </p:nvSpPr>
        <p:spPr>
          <a:xfrm>
            <a:off x="4788024" y="391983"/>
            <a:ext cx="2880320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ictorian LET" pitchFamily="2" charset="0"/>
              </a:rPr>
              <a:t>3 My Family </a:t>
            </a:r>
            <a:endParaRPr lang="ar-SA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ictorian LE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40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255" y="1008586"/>
            <a:ext cx="3343275" cy="647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16955"/>
            <a:ext cx="6269145" cy="4952405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مستطيل مستدير الزوايا 10">
            <a:hlinkClick r:id="" action="ppaction://noaction"/>
          </p:cNvPr>
          <p:cNvSpPr/>
          <p:nvPr/>
        </p:nvSpPr>
        <p:spPr>
          <a:xfrm>
            <a:off x="1763688" y="260648"/>
            <a:ext cx="2304256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ictorian LET" pitchFamily="2" charset="0"/>
              </a:rPr>
              <a:t>Workbook</a:t>
            </a:r>
            <a:endParaRPr lang="ar-SA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ictorian LET" pitchFamily="2" charset="0"/>
            </a:endParaRPr>
          </a:p>
        </p:txBody>
      </p:sp>
      <p:sp>
        <p:nvSpPr>
          <p:cNvPr id="17" name="مستطيل مستدير الزوايا 16">
            <a:hlinkClick r:id="" action="ppaction://noaction"/>
          </p:cNvPr>
          <p:cNvSpPr/>
          <p:nvPr/>
        </p:nvSpPr>
        <p:spPr>
          <a:xfrm>
            <a:off x="4788024" y="260648"/>
            <a:ext cx="2880320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ictorian LET" pitchFamily="2" charset="0"/>
              </a:rPr>
              <a:t>3 My Family </a:t>
            </a:r>
            <a:endParaRPr lang="ar-SA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ictorian LE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40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40968"/>
            <a:ext cx="3390900" cy="628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3999334"/>
            <a:ext cx="80200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مربع نص 17"/>
          <p:cNvSpPr txBox="1"/>
          <p:nvPr/>
        </p:nvSpPr>
        <p:spPr>
          <a:xfrm>
            <a:off x="1331640" y="3833172"/>
            <a:ext cx="7128792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6600" spc="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sz="6600" spc="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6600" spc="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spc="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6600" spc="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spc="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6600" spc="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spc="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6600" spc="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spc="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6600" spc="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spc="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endParaRPr lang="en-US" sz="6600" spc="3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مستطيل مستدير الزوايا 21">
            <a:hlinkClick r:id="" action="ppaction://noaction"/>
          </p:cNvPr>
          <p:cNvSpPr/>
          <p:nvPr/>
        </p:nvSpPr>
        <p:spPr>
          <a:xfrm>
            <a:off x="1763688" y="391983"/>
            <a:ext cx="2304256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ictorian LET" pitchFamily="2" charset="0"/>
              </a:rPr>
              <a:t>Workbook</a:t>
            </a:r>
            <a:endParaRPr lang="ar-SA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ictorian LET" pitchFamily="2" charset="0"/>
            </a:endParaRPr>
          </a:p>
        </p:txBody>
      </p:sp>
      <p:sp>
        <p:nvSpPr>
          <p:cNvPr id="23" name="مستطيل مستدير الزوايا 22">
            <a:hlinkClick r:id="" action="ppaction://noaction"/>
          </p:cNvPr>
          <p:cNvSpPr/>
          <p:nvPr/>
        </p:nvSpPr>
        <p:spPr>
          <a:xfrm>
            <a:off x="4788024" y="391983"/>
            <a:ext cx="2880320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ictorian LET" pitchFamily="2" charset="0"/>
              </a:rPr>
              <a:t>3 My Family </a:t>
            </a:r>
            <a:endParaRPr lang="ar-SA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ictorian LE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40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7748742" cy="616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46" y="1813595"/>
            <a:ext cx="7422359" cy="1418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81747"/>
            <a:ext cx="8036774" cy="3406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مستطيل مستدير الزوايا 16">
            <a:hlinkClick r:id="" action="ppaction://noaction"/>
          </p:cNvPr>
          <p:cNvSpPr/>
          <p:nvPr/>
        </p:nvSpPr>
        <p:spPr>
          <a:xfrm>
            <a:off x="1763688" y="391983"/>
            <a:ext cx="2304256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ictorian LET" pitchFamily="2" charset="0"/>
              </a:rPr>
              <a:t>Workbook</a:t>
            </a:r>
            <a:endParaRPr lang="ar-SA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ictorian LET" pitchFamily="2" charset="0"/>
            </a:endParaRPr>
          </a:p>
        </p:txBody>
      </p:sp>
      <p:sp>
        <p:nvSpPr>
          <p:cNvPr id="19" name="مستطيل مستدير الزوايا 18">
            <a:hlinkClick r:id="" action="ppaction://noaction"/>
          </p:cNvPr>
          <p:cNvSpPr/>
          <p:nvPr/>
        </p:nvSpPr>
        <p:spPr>
          <a:xfrm>
            <a:off x="4788024" y="391983"/>
            <a:ext cx="2880320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ictorian LET" pitchFamily="2" charset="0"/>
              </a:rPr>
              <a:t>3 My Family </a:t>
            </a:r>
            <a:endParaRPr lang="ar-SA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ictorian LET" pitchFamily="2" charset="0"/>
            </a:endParaRPr>
          </a:p>
        </p:txBody>
      </p:sp>
      <p:pic>
        <p:nvPicPr>
          <p:cNvPr id="1026" name="Picture 2" descr="Image result for saudi famil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04312"/>
            <a:ext cx="3816424" cy="300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40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30463"/>
            <a:ext cx="3276600" cy="647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50543"/>
            <a:ext cx="7795021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مربع نص 17"/>
          <p:cNvSpPr txBox="1"/>
          <p:nvPr/>
        </p:nvSpPr>
        <p:spPr>
          <a:xfrm>
            <a:off x="1475656" y="3689156"/>
            <a:ext cx="7128792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6600" spc="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en-US" sz="6600" spc="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6600" spc="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spc="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6600" spc="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spc="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6600" spc="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spc="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6600" spc="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spc="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6600" spc="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spc="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6600" spc="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spc="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en-US" sz="6600" spc="3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مستطيل مستدير الزوايا 21">
            <a:hlinkClick r:id="" action="ppaction://noaction"/>
          </p:cNvPr>
          <p:cNvSpPr/>
          <p:nvPr/>
        </p:nvSpPr>
        <p:spPr>
          <a:xfrm>
            <a:off x="1763688" y="391983"/>
            <a:ext cx="2304256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ictorian LET" pitchFamily="2" charset="0"/>
              </a:rPr>
              <a:t>Workbook</a:t>
            </a:r>
            <a:endParaRPr lang="ar-SA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ictorian LET" pitchFamily="2" charset="0"/>
            </a:endParaRPr>
          </a:p>
        </p:txBody>
      </p:sp>
      <p:sp>
        <p:nvSpPr>
          <p:cNvPr id="23" name="مستطيل مستدير الزوايا 22">
            <a:hlinkClick r:id="" action="ppaction://noaction"/>
          </p:cNvPr>
          <p:cNvSpPr/>
          <p:nvPr/>
        </p:nvSpPr>
        <p:spPr>
          <a:xfrm>
            <a:off x="4788024" y="391983"/>
            <a:ext cx="2880320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ictorian LET" pitchFamily="2" charset="0"/>
              </a:rPr>
              <a:t>3 My Family </a:t>
            </a:r>
            <a:endParaRPr lang="ar-SA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ictorian LE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40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238" y="1189287"/>
            <a:ext cx="6124575" cy="628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04" y="1889945"/>
            <a:ext cx="7470104" cy="4635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" y="1961953"/>
            <a:ext cx="58293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مستطيل مستدير الزوايا 16">
            <a:hlinkClick r:id="" action="ppaction://noaction"/>
          </p:cNvPr>
          <p:cNvSpPr/>
          <p:nvPr/>
        </p:nvSpPr>
        <p:spPr>
          <a:xfrm>
            <a:off x="1763688" y="391983"/>
            <a:ext cx="2304256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ictorian LET" pitchFamily="2" charset="0"/>
              </a:rPr>
              <a:t>Workbook</a:t>
            </a:r>
            <a:endParaRPr lang="ar-SA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ictorian LET" pitchFamily="2" charset="0"/>
            </a:endParaRPr>
          </a:p>
        </p:txBody>
      </p:sp>
      <p:sp>
        <p:nvSpPr>
          <p:cNvPr id="19" name="مستطيل مستدير الزوايا 18">
            <a:hlinkClick r:id="" action="ppaction://noaction"/>
          </p:cNvPr>
          <p:cNvSpPr/>
          <p:nvPr/>
        </p:nvSpPr>
        <p:spPr>
          <a:xfrm>
            <a:off x="4788024" y="391983"/>
            <a:ext cx="2880320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ictorian LET" pitchFamily="2" charset="0"/>
              </a:rPr>
              <a:t>3 My Family </a:t>
            </a:r>
            <a:endParaRPr lang="ar-SA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ictorian LE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41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25130"/>
            <a:ext cx="3276600" cy="647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48" y="3889226"/>
            <a:ext cx="800100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مربع نص 17"/>
          <p:cNvSpPr txBox="1"/>
          <p:nvPr/>
        </p:nvSpPr>
        <p:spPr>
          <a:xfrm>
            <a:off x="1547664" y="3781489"/>
            <a:ext cx="640871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6000" spc="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en-US" sz="6000" spc="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6000" spc="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spc="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6000" spc="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spc="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6000" spc="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spc="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6000" spc="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spc="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6000" spc="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9" name="مستطيل مستدير الزوايا 18">
            <a:hlinkClick r:id="" action="ppaction://noaction"/>
          </p:cNvPr>
          <p:cNvSpPr/>
          <p:nvPr/>
        </p:nvSpPr>
        <p:spPr>
          <a:xfrm>
            <a:off x="1763688" y="391983"/>
            <a:ext cx="2304256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ictorian LET" pitchFamily="2" charset="0"/>
              </a:rPr>
              <a:t>Workbook</a:t>
            </a:r>
            <a:endParaRPr lang="ar-SA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ictorian LET" pitchFamily="2" charset="0"/>
            </a:endParaRPr>
          </a:p>
        </p:txBody>
      </p:sp>
      <p:sp>
        <p:nvSpPr>
          <p:cNvPr id="23" name="مستطيل مستدير الزوايا 22">
            <a:hlinkClick r:id="" action="ppaction://noaction"/>
          </p:cNvPr>
          <p:cNvSpPr/>
          <p:nvPr/>
        </p:nvSpPr>
        <p:spPr>
          <a:xfrm>
            <a:off x="4788024" y="391983"/>
            <a:ext cx="2880320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ictorian LET" pitchFamily="2" charset="0"/>
              </a:rPr>
              <a:t>3 My Family </a:t>
            </a:r>
            <a:endParaRPr lang="ar-SA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ictorian LE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41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9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47192"/>
            <a:ext cx="5000625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62" y="1722158"/>
            <a:ext cx="7494954" cy="4947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مستطيل مستدير الزوايا 16">
            <a:hlinkClick r:id="" action="ppaction://noaction"/>
          </p:cNvPr>
          <p:cNvSpPr/>
          <p:nvPr/>
        </p:nvSpPr>
        <p:spPr>
          <a:xfrm>
            <a:off x="1763688" y="260648"/>
            <a:ext cx="2304256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ictorian LET" pitchFamily="2" charset="0"/>
              </a:rPr>
              <a:t>Workbook</a:t>
            </a:r>
            <a:endParaRPr lang="ar-SA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ictorian LET" pitchFamily="2" charset="0"/>
            </a:endParaRPr>
          </a:p>
        </p:txBody>
      </p:sp>
      <p:sp>
        <p:nvSpPr>
          <p:cNvPr id="19" name="مستطيل مستدير الزوايا 18">
            <a:hlinkClick r:id="" action="ppaction://noaction"/>
          </p:cNvPr>
          <p:cNvSpPr/>
          <p:nvPr/>
        </p:nvSpPr>
        <p:spPr>
          <a:xfrm>
            <a:off x="4788024" y="260648"/>
            <a:ext cx="2880320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ictorian LET" pitchFamily="2" charset="0"/>
              </a:rPr>
              <a:t>3 My Family </a:t>
            </a:r>
            <a:endParaRPr lang="ar-SA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ictorian LET" pitchFamily="2" charset="0"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1547664" y="2564904"/>
            <a:ext cx="64807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endParaRPr lang="ar-SA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1043608" y="2132856"/>
            <a:ext cx="64807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endParaRPr lang="ar-SA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6804248" y="2132856"/>
            <a:ext cx="64807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endParaRPr lang="ar-SA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1619672" y="5313402"/>
            <a:ext cx="64807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endParaRPr lang="ar-SA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6156176" y="5313402"/>
            <a:ext cx="64807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endParaRPr lang="ar-SA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1043608" y="4869160"/>
            <a:ext cx="64807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</a:t>
            </a:r>
            <a:endParaRPr lang="ar-SA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3563888" y="1640994"/>
            <a:ext cx="64807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 </a:t>
            </a:r>
            <a:endParaRPr lang="ar-SA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971600" y="3933056"/>
            <a:ext cx="64807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  <a:endParaRPr lang="ar-SA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5580112" y="5817458"/>
            <a:ext cx="64807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endParaRPr lang="ar-SA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3635896" y="5313402"/>
            <a:ext cx="64807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 </a:t>
            </a:r>
            <a:endParaRPr lang="ar-SA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6156176" y="1700808"/>
            <a:ext cx="64807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endParaRPr lang="ar-SA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5508104" y="2132856"/>
            <a:ext cx="64807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</a:t>
            </a:r>
            <a:endParaRPr lang="ar-SA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7380312" y="1640994"/>
            <a:ext cx="64807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endParaRPr lang="ar-SA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مربع نص 32"/>
          <p:cNvSpPr txBox="1"/>
          <p:nvPr/>
        </p:nvSpPr>
        <p:spPr>
          <a:xfrm>
            <a:off x="4211960" y="5805264"/>
            <a:ext cx="64807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endParaRPr lang="ar-SA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2627784" y="2145050"/>
            <a:ext cx="64807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endParaRPr lang="ar-SA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4211960" y="2132856"/>
            <a:ext cx="64807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 </a:t>
            </a:r>
            <a:endParaRPr lang="ar-SA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مربع نص 35"/>
          <p:cNvSpPr txBox="1"/>
          <p:nvPr/>
        </p:nvSpPr>
        <p:spPr>
          <a:xfrm>
            <a:off x="1043608" y="3068960"/>
            <a:ext cx="64807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endParaRPr lang="ar-SA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مربع نص 36"/>
          <p:cNvSpPr txBox="1"/>
          <p:nvPr/>
        </p:nvSpPr>
        <p:spPr>
          <a:xfrm>
            <a:off x="6804248" y="5817458"/>
            <a:ext cx="64807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endParaRPr lang="ar-SA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7452320" y="5313402"/>
            <a:ext cx="64807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endParaRPr lang="ar-SA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مربع نص 38"/>
          <p:cNvSpPr txBox="1"/>
          <p:nvPr/>
        </p:nvSpPr>
        <p:spPr>
          <a:xfrm>
            <a:off x="2267744" y="4881354"/>
            <a:ext cx="64807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endParaRPr lang="ar-SA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4860032" y="5313402"/>
            <a:ext cx="64807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endParaRPr lang="ar-SA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2195736" y="5805264"/>
            <a:ext cx="64807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endParaRPr lang="ar-SA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مربع نص 41"/>
          <p:cNvSpPr txBox="1"/>
          <p:nvPr/>
        </p:nvSpPr>
        <p:spPr>
          <a:xfrm>
            <a:off x="1619672" y="1640994"/>
            <a:ext cx="64807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endParaRPr lang="ar-SA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مربع نص 42"/>
          <p:cNvSpPr txBox="1"/>
          <p:nvPr/>
        </p:nvSpPr>
        <p:spPr>
          <a:xfrm>
            <a:off x="4860032" y="1700808"/>
            <a:ext cx="64807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endParaRPr lang="ar-SA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2915816" y="5241394"/>
            <a:ext cx="64807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endParaRPr lang="ar-SA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2555776" y="1556792"/>
            <a:ext cx="64807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endParaRPr lang="ar-SA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41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79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5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53" tmFilter="0, 0; 0.125,0.2665; 0.25,0.4; 0.375,0.465; 0.5,0.5;  0.625,0.535; 0.75,0.6; 0.875,0.7335; 1,1">
                                          <p:stCondLst>
                                            <p:cond delay="653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" tmFilter="0, 0; 0.125,0.2665; 0.25,0.4; 0.375,0.465; 0.5,0.5;  0.625,0.535; 0.75,0.6; 0.875,0.7335; 1,1">
                                          <p:stCondLst>
                                            <p:cond delay="130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" tmFilter="0, 0; 0.125,0.2665; 0.25,0.4; 0.375,0.465; 0.5,0.5;  0.625,0.535; 0.75,0.6; 0.875,0.7335; 1,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1">
                                          <p:stCondLst>
                                            <p:cond delay="63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" decel="50000">
                                          <p:stCondLst>
                                            <p:cond delay="66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">
                                          <p:stCondLst>
                                            <p:cond delay="129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" decel="50000">
                                          <p:stCondLst>
                                            <p:cond delay="131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79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5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53" tmFilter="0, 0; 0.125,0.2665; 0.25,0.4; 0.375,0.465; 0.5,0.5;  0.625,0.535; 0.75,0.6; 0.875,0.7335; 1,1">
                                          <p:stCondLst>
                                            <p:cond delay="653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" tmFilter="0, 0; 0.125,0.2665; 0.25,0.4; 0.375,0.465; 0.5,0.5;  0.625,0.535; 0.75,0.6; 0.875,0.7335; 1,1">
                                          <p:stCondLst>
                                            <p:cond delay="130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" tmFilter="0, 0; 0.125,0.2665; 0.25,0.4; 0.375,0.465; 0.5,0.5;  0.625,0.535; 0.75,0.6; 0.875,0.7335; 1,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1" dur="1">
                                          <p:stCondLst>
                                            <p:cond delay="63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2" dur="1" decel="50000">
                                          <p:stCondLst>
                                            <p:cond delay="66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1">
                                          <p:stCondLst>
                                            <p:cond delay="129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4" dur="1" decel="50000">
                                          <p:stCondLst>
                                            <p:cond delay="131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6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8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52936"/>
            <a:ext cx="3276600" cy="647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07" y="3601194"/>
            <a:ext cx="8115749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مربع نص 17"/>
          <p:cNvSpPr txBox="1"/>
          <p:nvPr/>
        </p:nvSpPr>
        <p:spPr>
          <a:xfrm>
            <a:off x="1187624" y="3429000"/>
            <a:ext cx="7128792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6600" spc="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6600" spc="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6600" spc="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spc="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6600" spc="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spc="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6600" spc="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spc="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6600" spc="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spc="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6600" spc="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spc="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6600" spc="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spc="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6600" spc="3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مستطيل مستدير الزوايا 22">
            <a:hlinkClick r:id="" action="ppaction://noaction"/>
          </p:cNvPr>
          <p:cNvSpPr/>
          <p:nvPr/>
        </p:nvSpPr>
        <p:spPr>
          <a:xfrm>
            <a:off x="1763688" y="260648"/>
            <a:ext cx="2304256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ictorian LET" pitchFamily="2" charset="0"/>
              </a:rPr>
              <a:t>Workbook</a:t>
            </a:r>
            <a:endParaRPr lang="ar-SA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ictorian LET" pitchFamily="2" charset="0"/>
            </a:endParaRPr>
          </a:p>
        </p:txBody>
      </p:sp>
      <p:sp>
        <p:nvSpPr>
          <p:cNvPr id="24" name="مستطيل مستدير الزوايا 23">
            <a:hlinkClick r:id="" action="ppaction://noaction"/>
          </p:cNvPr>
          <p:cNvSpPr/>
          <p:nvPr/>
        </p:nvSpPr>
        <p:spPr>
          <a:xfrm>
            <a:off x="4788024" y="260648"/>
            <a:ext cx="2880320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ictorian LET" pitchFamily="2" charset="0"/>
              </a:rPr>
              <a:t>3 My Family </a:t>
            </a:r>
            <a:endParaRPr lang="ar-SA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ictorian LE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41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5000"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2119144" y="1340768"/>
            <a:ext cx="4905711" cy="4176464"/>
          </a:xfrm>
        </p:spPr>
        <p:txBody>
          <a:bodyPr>
            <a:normAutofit/>
          </a:bodyPr>
          <a:lstStyle/>
          <a:p>
            <a:pPr algn="ctr" rtl="0">
              <a:buNone/>
            </a:pPr>
            <a:r>
              <a:rPr lang="en-US" sz="4800" b="1" dirty="0">
                <a:ln w="127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139700">
                    <a:schemeClr val="bg1">
                      <a:lumMod val="95000"/>
                      <a:lumOff val="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See you later </a:t>
            </a:r>
          </a:p>
          <a:p>
            <a:pPr algn="ctr" rtl="0">
              <a:buNone/>
            </a:pPr>
            <a:r>
              <a:rPr lang="en-US" sz="4800" b="1" dirty="0">
                <a:ln w="127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139700">
                    <a:schemeClr val="bg1">
                      <a:lumMod val="95000"/>
                      <a:lumOff val="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Goodbye </a:t>
            </a:r>
          </a:p>
          <a:p>
            <a:pPr algn="ctr" rtl="0">
              <a:buNone/>
            </a:pP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rtl="0">
              <a:buNone/>
            </a:pP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Teacher :</a:t>
            </a:r>
            <a:endParaRPr lang="en-US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rtl="0">
              <a:buNone/>
            </a:pP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Badr Sayid Al-Shehri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FA2C7F4-E81F-448C-98B9-BE5F60EFAE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076" y="2780928"/>
            <a:ext cx="1910205" cy="3605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مستطيل مستدير الزوايا 28">
            <a:hlinkClick r:id="" action="ppaction://noaction"/>
          </p:cNvPr>
          <p:cNvSpPr/>
          <p:nvPr/>
        </p:nvSpPr>
        <p:spPr>
          <a:xfrm>
            <a:off x="1763688" y="391983"/>
            <a:ext cx="2304256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ictorian LET" pitchFamily="2" charset="0"/>
              </a:rPr>
              <a:t>Workbook</a:t>
            </a:r>
            <a:endParaRPr lang="ar-SA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ictorian LET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75999"/>
            <a:ext cx="4981575" cy="531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529" y="1580055"/>
            <a:ext cx="7083551" cy="4801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مربع نص 17"/>
          <p:cNvSpPr txBox="1"/>
          <p:nvPr/>
        </p:nvSpPr>
        <p:spPr>
          <a:xfrm>
            <a:off x="1259632" y="1808853"/>
            <a:ext cx="712879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4400" b="1" dirty="0">
                <a:solidFill>
                  <a:srgbClr val="FF0000"/>
                </a:solidFill>
                <a:latin typeface="Comic Sans MS" panose="030F0702030302020204" pitchFamily="66" charset="0"/>
                <a:cs typeface="Andalus" pitchFamily="18" charset="-78"/>
              </a:rPr>
              <a:t>This is my brother,</a:t>
            </a:r>
            <a:r>
              <a:rPr lang="en-US" sz="1400" b="1" dirty="0">
                <a:solidFill>
                  <a:srgbClr val="FF0000"/>
                </a:solidFill>
                <a:latin typeface="Comic Sans MS" panose="030F0702030302020204" pitchFamily="66" charset="0"/>
                <a:cs typeface="Andalus" pitchFamily="18" charset="-78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Comic Sans MS" panose="030F0702030302020204" pitchFamily="66" charset="0"/>
                <a:cs typeface="Andalus" pitchFamily="18" charset="-78"/>
              </a:rPr>
              <a:t>jack.</a:t>
            </a:r>
          </a:p>
        </p:txBody>
      </p:sp>
      <p:sp>
        <p:nvSpPr>
          <p:cNvPr id="17" name="مربع نص 17"/>
          <p:cNvSpPr txBox="1"/>
          <p:nvPr/>
        </p:nvSpPr>
        <p:spPr>
          <a:xfrm>
            <a:off x="5004048" y="3308247"/>
            <a:ext cx="360040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4800" spc="300" dirty="0">
                <a:solidFill>
                  <a:srgbClr val="FF0000"/>
                </a:solidFill>
                <a:latin typeface="Comic Sans MS" panose="030F0702030302020204" pitchFamily="66" charset="0"/>
                <a:cs typeface="Andalus" pitchFamily="18" charset="-78"/>
              </a:rPr>
              <a:t>Nice to </a:t>
            </a:r>
          </a:p>
          <a:p>
            <a:pPr algn="l" rtl="0"/>
            <a:r>
              <a:rPr lang="en-US" sz="4800" spc="300" dirty="0">
                <a:solidFill>
                  <a:srgbClr val="FF0000"/>
                </a:solidFill>
                <a:latin typeface="Comic Sans MS" panose="030F0702030302020204" pitchFamily="66" charset="0"/>
                <a:cs typeface="Andalus" pitchFamily="18" charset="-78"/>
              </a:rPr>
              <a:t>Meet you.</a:t>
            </a:r>
          </a:p>
        </p:txBody>
      </p:sp>
      <p:sp>
        <p:nvSpPr>
          <p:cNvPr id="7" name="مستطيل مستدير الزوايا 6">
            <a:hlinkClick r:id="" action="ppaction://noaction"/>
          </p:cNvPr>
          <p:cNvSpPr/>
          <p:nvPr/>
        </p:nvSpPr>
        <p:spPr>
          <a:xfrm>
            <a:off x="4788024" y="391983"/>
            <a:ext cx="2880320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ictorian LET" pitchFamily="2" charset="0"/>
              </a:rPr>
              <a:t>3 My Family </a:t>
            </a:r>
            <a:endParaRPr lang="ar-SA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ictorian LE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52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1" grpId="0"/>
      <p:bldP spid="17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41248"/>
            <a:ext cx="4981575" cy="531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07282"/>
            <a:ext cx="8120511" cy="4330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مستطيل مستدير الزوايا 10">
            <a:hlinkClick r:id="" action="ppaction://noaction"/>
          </p:cNvPr>
          <p:cNvSpPr/>
          <p:nvPr/>
        </p:nvSpPr>
        <p:spPr>
          <a:xfrm>
            <a:off x="1763688" y="391983"/>
            <a:ext cx="2304256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ictorian LET" pitchFamily="2" charset="0"/>
              </a:rPr>
              <a:t>Workbook</a:t>
            </a:r>
            <a:endParaRPr lang="ar-SA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ictorian LET" pitchFamily="2" charset="0"/>
            </a:endParaRPr>
          </a:p>
        </p:txBody>
      </p:sp>
      <p:sp>
        <p:nvSpPr>
          <p:cNvPr id="17" name="مستطيل مستدير الزوايا 16">
            <a:hlinkClick r:id="" action="ppaction://noaction"/>
          </p:cNvPr>
          <p:cNvSpPr/>
          <p:nvPr/>
        </p:nvSpPr>
        <p:spPr>
          <a:xfrm>
            <a:off x="4788024" y="391983"/>
            <a:ext cx="2880320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ictorian LET" pitchFamily="2" charset="0"/>
              </a:rPr>
              <a:t>3 My Family </a:t>
            </a:r>
            <a:endParaRPr lang="ar-SA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ictorian LE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40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52936"/>
            <a:ext cx="3400425" cy="638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92252"/>
            <a:ext cx="804862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مربع نص 17"/>
          <p:cNvSpPr txBox="1"/>
          <p:nvPr/>
        </p:nvSpPr>
        <p:spPr>
          <a:xfrm>
            <a:off x="1619672" y="3501008"/>
            <a:ext cx="6552728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6600" spc="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 </a:t>
            </a:r>
            <a:r>
              <a:rPr lang="en-US" sz="6600" spc="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6600" spc="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spc="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6600" spc="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spc="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6600" spc="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spc="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6600" spc="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spc="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endParaRPr lang="en-US" sz="6600" spc="3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مستطيل مستدير الزوايا 21">
            <a:hlinkClick r:id="" action="ppaction://noaction"/>
          </p:cNvPr>
          <p:cNvSpPr/>
          <p:nvPr/>
        </p:nvSpPr>
        <p:spPr>
          <a:xfrm>
            <a:off x="1763688" y="391983"/>
            <a:ext cx="2304256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ictorian LET" pitchFamily="2" charset="0"/>
              </a:rPr>
              <a:t>Workbook</a:t>
            </a:r>
            <a:endParaRPr lang="ar-SA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ictorian LET" pitchFamily="2" charset="0"/>
            </a:endParaRPr>
          </a:p>
        </p:txBody>
      </p:sp>
      <p:sp>
        <p:nvSpPr>
          <p:cNvPr id="23" name="مستطيل مستدير الزوايا 22">
            <a:hlinkClick r:id="" action="ppaction://noaction"/>
          </p:cNvPr>
          <p:cNvSpPr/>
          <p:nvPr/>
        </p:nvSpPr>
        <p:spPr>
          <a:xfrm>
            <a:off x="4788024" y="391983"/>
            <a:ext cx="2880320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ictorian LET" pitchFamily="2" charset="0"/>
              </a:rPr>
              <a:t>3 My Family </a:t>
            </a:r>
            <a:endParaRPr lang="ar-SA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ictorian LE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40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834" y="1200305"/>
            <a:ext cx="5086350" cy="666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66" y="1877241"/>
            <a:ext cx="7688684" cy="4720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مربع نص 17"/>
          <p:cNvSpPr txBox="1"/>
          <p:nvPr/>
        </p:nvSpPr>
        <p:spPr>
          <a:xfrm>
            <a:off x="1331640" y="1868796"/>
            <a:ext cx="701271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3600" b="1" spc="300" dirty="0">
                <a:solidFill>
                  <a:srgbClr val="FF0000"/>
                </a:solidFill>
                <a:latin typeface="Cooper Black" pitchFamily="18" charset="0"/>
                <a:cs typeface="Andalus" pitchFamily="18" charset="-78"/>
              </a:rPr>
              <a:t>This is my friends, saeed.</a:t>
            </a:r>
          </a:p>
        </p:txBody>
      </p:sp>
      <p:sp>
        <p:nvSpPr>
          <p:cNvPr id="17" name="مربع نص 17"/>
          <p:cNvSpPr txBox="1"/>
          <p:nvPr/>
        </p:nvSpPr>
        <p:spPr>
          <a:xfrm>
            <a:off x="5436097" y="3259014"/>
            <a:ext cx="302433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3600" b="1" spc="300" dirty="0">
                <a:solidFill>
                  <a:srgbClr val="FF0000"/>
                </a:solidFill>
                <a:latin typeface="Cooper Black" pitchFamily="18" charset="0"/>
                <a:cs typeface="Andalus" pitchFamily="18" charset="-78"/>
              </a:rPr>
              <a:t>Nice to </a:t>
            </a:r>
          </a:p>
          <a:p>
            <a:pPr algn="l" rtl="0"/>
            <a:r>
              <a:rPr lang="en-US" sz="3600" b="1" spc="300" dirty="0">
                <a:solidFill>
                  <a:srgbClr val="FF0000"/>
                </a:solidFill>
                <a:latin typeface="Cooper Black" pitchFamily="18" charset="0"/>
                <a:cs typeface="Andalus" pitchFamily="18" charset="-78"/>
              </a:rPr>
              <a:t>Meet you.</a:t>
            </a:r>
          </a:p>
        </p:txBody>
      </p:sp>
      <p:sp>
        <p:nvSpPr>
          <p:cNvPr id="19" name="مستطيل مستدير الزوايا 18">
            <a:hlinkClick r:id="" action="ppaction://noaction"/>
          </p:cNvPr>
          <p:cNvSpPr/>
          <p:nvPr/>
        </p:nvSpPr>
        <p:spPr>
          <a:xfrm>
            <a:off x="1763688" y="391983"/>
            <a:ext cx="2304256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ictorian LET" pitchFamily="2" charset="0"/>
              </a:rPr>
              <a:t>Workbook</a:t>
            </a:r>
            <a:endParaRPr lang="ar-SA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ictorian LET" pitchFamily="2" charset="0"/>
            </a:endParaRPr>
          </a:p>
        </p:txBody>
      </p:sp>
      <p:sp>
        <p:nvSpPr>
          <p:cNvPr id="20" name="مستطيل مستدير الزوايا 19">
            <a:hlinkClick r:id="" action="ppaction://noaction"/>
          </p:cNvPr>
          <p:cNvSpPr/>
          <p:nvPr/>
        </p:nvSpPr>
        <p:spPr>
          <a:xfrm>
            <a:off x="4788024" y="391983"/>
            <a:ext cx="2880320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ictorian LET" pitchFamily="2" charset="0"/>
              </a:rPr>
              <a:t>3 My Family </a:t>
            </a:r>
            <a:endParaRPr lang="ar-SA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ictorian LE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40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64904"/>
            <a:ext cx="3467100" cy="503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3" y="3246487"/>
            <a:ext cx="8155061" cy="1046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مربع نص 17"/>
          <p:cNvSpPr txBox="1"/>
          <p:nvPr/>
        </p:nvSpPr>
        <p:spPr>
          <a:xfrm>
            <a:off x="1331640" y="3140968"/>
            <a:ext cx="633670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6000" spc="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 </a:t>
            </a:r>
            <a:r>
              <a:rPr lang="en-US" sz="6000" spc="3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6000" spc="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spc="3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6000" spc="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spc="3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6000" spc="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spc="3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6000" spc="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spc="3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6000" spc="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spc="3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6000" spc="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2" name="مستطيل مستدير الزوايا 21">
            <a:hlinkClick r:id="" action="ppaction://noaction"/>
          </p:cNvPr>
          <p:cNvSpPr/>
          <p:nvPr/>
        </p:nvSpPr>
        <p:spPr>
          <a:xfrm>
            <a:off x="1763688" y="391983"/>
            <a:ext cx="2304256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ictorian LET" pitchFamily="2" charset="0"/>
              </a:rPr>
              <a:t>Workbook</a:t>
            </a:r>
            <a:endParaRPr lang="ar-SA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ictorian LET" pitchFamily="2" charset="0"/>
            </a:endParaRPr>
          </a:p>
        </p:txBody>
      </p:sp>
      <p:sp>
        <p:nvSpPr>
          <p:cNvPr id="23" name="مستطيل مستدير الزوايا 22">
            <a:hlinkClick r:id="" action="ppaction://noaction"/>
          </p:cNvPr>
          <p:cNvSpPr/>
          <p:nvPr/>
        </p:nvSpPr>
        <p:spPr>
          <a:xfrm>
            <a:off x="4788024" y="391983"/>
            <a:ext cx="2880320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ictorian LET" pitchFamily="2" charset="0"/>
              </a:rPr>
              <a:t>3 My Family </a:t>
            </a:r>
            <a:endParaRPr lang="ar-SA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ictorian LE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40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79184"/>
            <a:ext cx="5029200" cy="554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17" y="1633345"/>
            <a:ext cx="7488832" cy="489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مربع نص 17"/>
          <p:cNvSpPr txBox="1"/>
          <p:nvPr/>
        </p:nvSpPr>
        <p:spPr>
          <a:xfrm>
            <a:off x="1057484" y="1561337"/>
            <a:ext cx="610680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cs typeface="Andalus" pitchFamily="18" charset="-78"/>
              </a:rPr>
              <a:t>NO MORE MONKEYS JUMPING ON THE BED!</a:t>
            </a:r>
          </a:p>
        </p:txBody>
      </p:sp>
      <p:sp>
        <p:nvSpPr>
          <p:cNvPr id="17" name="مستطيل مستدير الزوايا 16">
            <a:hlinkClick r:id="" action="ppaction://noaction"/>
          </p:cNvPr>
          <p:cNvSpPr/>
          <p:nvPr/>
        </p:nvSpPr>
        <p:spPr>
          <a:xfrm>
            <a:off x="1763688" y="391983"/>
            <a:ext cx="2304256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ictorian LET" pitchFamily="2" charset="0"/>
              </a:rPr>
              <a:t>Workbook</a:t>
            </a:r>
            <a:endParaRPr lang="ar-SA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ictorian LET" pitchFamily="2" charset="0"/>
            </a:endParaRPr>
          </a:p>
        </p:txBody>
      </p:sp>
      <p:sp>
        <p:nvSpPr>
          <p:cNvPr id="19" name="مستطيل مستدير الزوايا 18">
            <a:hlinkClick r:id="" action="ppaction://noaction"/>
          </p:cNvPr>
          <p:cNvSpPr/>
          <p:nvPr/>
        </p:nvSpPr>
        <p:spPr>
          <a:xfrm>
            <a:off x="4788024" y="391983"/>
            <a:ext cx="2880320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ictorian LET" pitchFamily="2" charset="0"/>
              </a:rPr>
              <a:t>3 My Family </a:t>
            </a:r>
            <a:endParaRPr lang="ar-SA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ictorian LE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40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68960"/>
            <a:ext cx="3390900" cy="539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735685"/>
            <a:ext cx="785812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مربع نص 17"/>
          <p:cNvSpPr txBox="1"/>
          <p:nvPr/>
        </p:nvSpPr>
        <p:spPr>
          <a:xfrm>
            <a:off x="1403648" y="3565465"/>
            <a:ext cx="6552728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6600" spc="300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S </a:t>
            </a:r>
            <a:r>
              <a:rPr lang="en-US" sz="6600" spc="300" dirty="0" err="1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S</a:t>
            </a:r>
            <a:r>
              <a:rPr lang="en-US" sz="6600" spc="300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6600" spc="300" dirty="0" err="1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S</a:t>
            </a:r>
            <a:r>
              <a:rPr lang="en-US" sz="6600" spc="300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6600" spc="300" dirty="0" err="1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S</a:t>
            </a:r>
            <a:r>
              <a:rPr lang="en-US" sz="6600" spc="300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6600" spc="300" dirty="0" err="1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S</a:t>
            </a:r>
            <a:r>
              <a:rPr lang="en-US" sz="6600" spc="300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6600" spc="300" dirty="0" err="1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S</a:t>
            </a:r>
            <a:r>
              <a:rPr lang="en-US" sz="6600" spc="300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6600" spc="300" dirty="0" err="1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S</a:t>
            </a:r>
            <a:r>
              <a:rPr lang="en-US" sz="6600" spc="300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 </a:t>
            </a:r>
          </a:p>
        </p:txBody>
      </p:sp>
      <p:sp>
        <p:nvSpPr>
          <p:cNvPr id="22" name="مستطيل مستدير الزوايا 21">
            <a:hlinkClick r:id="" action="ppaction://noaction"/>
          </p:cNvPr>
          <p:cNvSpPr/>
          <p:nvPr/>
        </p:nvSpPr>
        <p:spPr>
          <a:xfrm>
            <a:off x="1763688" y="391983"/>
            <a:ext cx="2304256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ictorian LET" pitchFamily="2" charset="0"/>
              </a:rPr>
              <a:t>Workbook</a:t>
            </a:r>
            <a:endParaRPr lang="ar-SA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ictorian LET" pitchFamily="2" charset="0"/>
            </a:endParaRPr>
          </a:p>
        </p:txBody>
      </p:sp>
      <p:sp>
        <p:nvSpPr>
          <p:cNvPr id="23" name="مستطيل مستدير الزوايا 22">
            <a:hlinkClick r:id="" action="ppaction://noaction"/>
          </p:cNvPr>
          <p:cNvSpPr/>
          <p:nvPr/>
        </p:nvSpPr>
        <p:spPr>
          <a:xfrm>
            <a:off x="4788024" y="391983"/>
            <a:ext cx="2880320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ictorian LET" pitchFamily="2" charset="0"/>
              </a:rPr>
              <a:t>3 My Family </a:t>
            </a:r>
            <a:endParaRPr lang="ar-SA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ictorian LE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40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184" y="1269132"/>
            <a:ext cx="5276850" cy="647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31" y="1879862"/>
            <a:ext cx="6394765" cy="4645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مستطيل مستدير الزوايا 10">
            <a:hlinkClick r:id="" action="ppaction://noaction"/>
          </p:cNvPr>
          <p:cNvSpPr/>
          <p:nvPr/>
        </p:nvSpPr>
        <p:spPr>
          <a:xfrm>
            <a:off x="1763688" y="391983"/>
            <a:ext cx="2304256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ictorian LET" pitchFamily="2" charset="0"/>
              </a:rPr>
              <a:t>Workbook</a:t>
            </a:r>
            <a:endParaRPr lang="ar-SA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ictorian LET" pitchFamily="2" charset="0"/>
            </a:endParaRPr>
          </a:p>
        </p:txBody>
      </p:sp>
      <p:sp>
        <p:nvSpPr>
          <p:cNvPr id="17" name="مستطيل مستدير الزوايا 16">
            <a:hlinkClick r:id="" action="ppaction://noaction"/>
          </p:cNvPr>
          <p:cNvSpPr/>
          <p:nvPr/>
        </p:nvSpPr>
        <p:spPr>
          <a:xfrm>
            <a:off x="4788024" y="391983"/>
            <a:ext cx="2880320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ictorian LET" pitchFamily="2" charset="0"/>
              </a:rPr>
              <a:t>3 My Family </a:t>
            </a:r>
            <a:endParaRPr lang="ar-SA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ictorian LET" pitchFamily="2" charset="0"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985547" y="2083495"/>
            <a:ext cx="5962717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Five</a:t>
            </a:r>
            <a:r>
              <a:rPr lang="en-US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 little  </a:t>
            </a:r>
            <a:r>
              <a:rPr lang="en-US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monkeys</a:t>
            </a:r>
            <a:r>
              <a:rPr lang="en-US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  <a:p>
            <a:pPr algn="l" rtl="0"/>
            <a:r>
              <a:rPr lang="en-US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jumping</a:t>
            </a:r>
            <a:r>
              <a:rPr lang="en-US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  on the </a:t>
            </a:r>
            <a:r>
              <a:rPr lang="en-US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bed</a:t>
            </a:r>
            <a:r>
              <a:rPr lang="en-US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endParaRPr lang="ar-SA" sz="4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40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2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خلفية ورد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وع الخشب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نوع الخشب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نوع الخشب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خلفية ورد</Template>
  <TotalTime>286</TotalTime>
  <Words>202</Words>
  <Application>Microsoft Office PowerPoint</Application>
  <PresentationFormat>عرض على الشاشة (4:3)</PresentationFormat>
  <Paragraphs>84</Paragraphs>
  <Slides>19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19</vt:i4>
      </vt:variant>
    </vt:vector>
  </HeadingPairs>
  <TitlesOfParts>
    <vt:vector size="29" baseType="lpstr">
      <vt:lpstr>Arial</vt:lpstr>
      <vt:lpstr>Calibri</vt:lpstr>
      <vt:lpstr>Comic Sans MS</vt:lpstr>
      <vt:lpstr>Cooper Black</vt:lpstr>
      <vt:lpstr>Rockwell</vt:lpstr>
      <vt:lpstr>Rockwell Condensed</vt:lpstr>
      <vt:lpstr>Victorian LET</vt:lpstr>
      <vt:lpstr>Wingdings</vt:lpstr>
      <vt:lpstr>خلفية ورد</vt:lpstr>
      <vt:lpstr>نوع الخشب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ahmed</dc:creator>
  <cp:lastModifiedBy>ڪپړۑآء اڷٲﻣير</cp:lastModifiedBy>
  <cp:revision>50</cp:revision>
  <dcterms:created xsi:type="dcterms:W3CDTF">2016-02-09T18:07:58Z</dcterms:created>
  <dcterms:modified xsi:type="dcterms:W3CDTF">2020-06-20T13:48:27Z</dcterms:modified>
</cp:coreProperties>
</file>