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2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02864" y="399914"/>
            <a:ext cx="1986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أحوال الناس عند الفتن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58752" y="3230392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3896632" y="5791616"/>
            <a:ext cx="1548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72400" y="537321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7"/>
            <a:ext cx="9144000" cy="68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59832" y="836712"/>
            <a:ext cx="507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دعا الله أن يرزقه علما لا ينسى وأمن النبي </a:t>
            </a:r>
            <a:r>
              <a:rPr lang="en-US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على ذلك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59832" y="1067258"/>
            <a:ext cx="507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بشارة النبي </a:t>
            </a:r>
            <a:r>
              <a:rPr lang="en-US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 </a:t>
            </a:r>
            <a:r>
              <a:rPr lang="ar-SA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له </a:t>
            </a:r>
            <a:r>
              <a:rPr lang="ar-SA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بعدم النسيان 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59832" y="1301546"/>
            <a:ext cx="507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شهد له النبي </a:t>
            </a:r>
            <a:r>
              <a:rPr lang="en-US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بالحرص على العلم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20280" y="2146504"/>
            <a:ext cx="507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أسلم في اليمن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16512" y="2394180"/>
            <a:ext cx="507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هاجر إلى النبي </a:t>
            </a:r>
            <a:r>
              <a:rPr lang="en-US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في السنة السابعة 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30448" y="26523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كان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من أهل الصفة الفقراء الذين يسكنون مسجد النبي </a:t>
            </a:r>
            <a:r>
              <a:rPr lang="en-US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H="1">
            <a:off x="8108273" y="64798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074023" y="184482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سهم إلى اليسار 14"/>
          <p:cNvSpPr/>
          <p:nvPr/>
        </p:nvSpPr>
        <p:spPr>
          <a:xfrm>
            <a:off x="8537937" y="339182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كسهم مستقيم 15"/>
          <p:cNvCxnSpPr/>
          <p:nvPr/>
        </p:nvCxnSpPr>
        <p:spPr>
          <a:xfrm flipH="1">
            <a:off x="8573564" y="385493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582649" y="4450760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590800" y="522543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7" t="60663" r="17805" b="34959"/>
          <a:stretch/>
        </p:blipFill>
        <p:spPr bwMode="auto">
          <a:xfrm>
            <a:off x="1720442" y="3339634"/>
            <a:ext cx="4291718" cy="3302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رابط كسهم مستقيم 22"/>
          <p:cNvCxnSpPr/>
          <p:nvPr/>
        </p:nvCxnSpPr>
        <p:spPr>
          <a:xfrm flipH="1">
            <a:off x="8565233" y="583256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H="1">
            <a:off x="2102081" y="4553832"/>
            <a:ext cx="54843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>
            <a:off x="1724946" y="4941168"/>
            <a:ext cx="49857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2912771" y="5328504"/>
            <a:ext cx="45325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1098845" y="5530880"/>
            <a:ext cx="13129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66"/>
            <a:ext cx="9128137" cy="683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72400" y="920451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81485" y="147490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89636" y="2249576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67837" y="2849168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80551" y="3607848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58752" y="4365104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9" t="64879" r="17804" b="30905"/>
          <a:stretch/>
        </p:blipFill>
        <p:spPr bwMode="auto">
          <a:xfrm>
            <a:off x="755576" y="4509119"/>
            <a:ext cx="3622729" cy="31804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612278" y="4468175"/>
            <a:ext cx="174260" cy="57606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08304" y="4550064"/>
            <a:ext cx="920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547664" y="4773624"/>
            <a:ext cx="5857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 خامة الزرع: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النبات الصغير الرطب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</a:t>
            </a:r>
            <a:r>
              <a:rPr lang="ar-SA" sz="1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ووجه الشبه: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المؤمن تصيبه البلاءات وسرعان ما تزول ويعود كما كان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31640" y="5601434"/>
            <a:ext cx="6142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 الأرزة: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شجرة كبيرة</a:t>
            </a:r>
            <a:endParaRPr lang="ar-SA" sz="2000" b="1" dirty="0" smtClean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</a:t>
            </a:r>
            <a:r>
              <a:rPr lang="ar-SA" sz="1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ووجه الشبه: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قلة بلاء الكافر حتى يأتي عليه يوم فيعاقب عقوبة شديدة  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31840" y="4119463"/>
            <a:ext cx="673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ص64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624235" y="4383394"/>
            <a:ext cx="673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ص65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516215" y="305360"/>
            <a:ext cx="673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endParaRPr lang="ar-SA" sz="44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35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101</Words>
  <Application>Microsoft Office PowerPoint</Application>
  <PresentationFormat>عرض على الشاشة (3:4)‏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203</cp:revision>
  <dcterms:created xsi:type="dcterms:W3CDTF">2014-08-31T20:10:42Z</dcterms:created>
  <dcterms:modified xsi:type="dcterms:W3CDTF">2019-10-01T22:11:54Z</dcterms:modified>
</cp:coreProperties>
</file>