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0"/>
  </p:notesMasterIdLst>
  <p:sldIdLst>
    <p:sldId id="322" r:id="rId2"/>
    <p:sldId id="323" r:id="rId3"/>
    <p:sldId id="336" r:id="rId4"/>
    <p:sldId id="337" r:id="rId5"/>
    <p:sldId id="338" r:id="rId6"/>
    <p:sldId id="339" r:id="rId7"/>
    <p:sldId id="340" r:id="rId8"/>
    <p:sldId id="341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8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84"/>
            <a:ext cx="9131906" cy="684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1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056" r="18920" b="54063"/>
          <a:stretch/>
        </p:blipFill>
        <p:spPr bwMode="auto">
          <a:xfrm>
            <a:off x="4067944" y="5560566"/>
            <a:ext cx="2586460" cy="440451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604448" y="26341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08398" y="161344"/>
            <a:ext cx="5203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اسم الكتاب – مؤلفه – وفاته –  عدد أحاديثه – شروح الكتاب  ]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سهم إلى اليسار 8"/>
          <p:cNvSpPr/>
          <p:nvPr/>
        </p:nvSpPr>
        <p:spPr>
          <a:xfrm>
            <a:off x="8577152" y="326146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067778" y="3203684"/>
            <a:ext cx="4120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اسم الكتاب – مؤلفه – عدد أحاديثه – شروح الكتاب  ] 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8645589" y="67904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672885" y="115204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672885" y="162880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672885" y="2060848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672885" y="253384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672885" y="2743752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662808" y="365490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8690104" y="412789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8690104" y="4351456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8690104" y="5036704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8690104" y="5260264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612"/>
            <a:ext cx="9150752" cy="686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131329" y="29071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172470" y="76093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99766" y="1556792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99766" y="2564904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99766" y="283928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سهم إلى اليسار 12"/>
          <p:cNvSpPr/>
          <p:nvPr/>
        </p:nvSpPr>
        <p:spPr>
          <a:xfrm>
            <a:off x="8117681" y="322562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8158822" y="365490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86118" y="4182488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8186118" y="5458872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1142912" y="234226"/>
            <a:ext cx="5203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اسم الكتاب – مؤلفه – وفاته –  عدد أحاديثه – شروح الكتاب  ]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453344" y="3172906"/>
            <a:ext cx="3879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اسم الكتاب – مؤلفه – وفاته –  عدد أحاديثه ]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1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42"/>
            <a:ext cx="9144000" cy="68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567145" y="493090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608286" y="92236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621934" y="117933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621934" y="1718224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621934" y="247924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2755025" y="436602"/>
            <a:ext cx="3879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اسم الكتاب – مؤلفه – وفاته –  عدد أحاديثه ]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سهم إلى اليسار 11"/>
          <p:cNvSpPr/>
          <p:nvPr/>
        </p:nvSpPr>
        <p:spPr>
          <a:xfrm>
            <a:off x="8523185" y="311267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8564326" y="354195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591622" y="4855512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2705695" y="3042538"/>
            <a:ext cx="3991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اسم الكتاب – مؤلفه – وفاته –  عدد أحاديثه ]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7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6"/>
            <a:ext cx="9125797" cy="685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076737" y="48844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117878" y="93137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45174" y="1975192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45174" y="299607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2182729" y="404664"/>
            <a:ext cx="3879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اسم الكتاب – مؤلفه – وفاته –  عدد أحاديثه ]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2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21" y="4406273"/>
            <a:ext cx="1117619" cy="1038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925928" y="4077072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صحيح البخاري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044992" y="431486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صحيح مسلم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047157" y="456806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سنن أبي داود</a:t>
            </a:r>
            <a:endParaRPr lang="ar-SA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008685" y="4801508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جامع الترمذي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019816" y="5062244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سنن النسائي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987891" y="530556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سنن ابن ماجة</a:t>
            </a:r>
            <a:endParaRPr lang="ar-SA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855520" y="5548884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مسند الإمام أحمد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680608" y="4090720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2602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704915" y="4347688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3033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694256" y="4612780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5274</a:t>
            </a:r>
            <a:endParaRPr lang="ar-SA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712713" y="4832572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3956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721552" y="5085772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5761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744042" y="5314856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4341</a:t>
            </a:r>
            <a:endParaRPr lang="ar-SA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673555" y="559359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27647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254920" y="411801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256ه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254096" y="4337808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261ه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271512" y="459913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275ه</a:t>
            </a:r>
            <a:endParaRPr lang="ar-SA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2267744" y="484245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279ه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2291010" y="5072124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303ه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2286201" y="532298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273ه</a:t>
            </a:r>
            <a:endParaRPr lang="ar-SA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2281392" y="5579948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241ه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32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947416" y="800124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صحيح البخاري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56981" y="1057378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أصح الكتب بعد كتاب الله عز وجل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91086" y="1314346"/>
            <a:ext cx="235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أول كتاب صنف في الصحيح </a:t>
            </a:r>
            <a:endParaRPr lang="ar-SA" sz="2000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62505" y="1574208"/>
            <a:ext cx="1388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تميز بدقة تبويبه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56" y="1099726"/>
            <a:ext cx="763349" cy="7096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1043608" y="3068960"/>
            <a:ext cx="1994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بجمع الحديث الصحيح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120809" y="280822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ص22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112138" y="3942938"/>
            <a:ext cx="952172" cy="223557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315032" y="4464408"/>
            <a:ext cx="952172" cy="223557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158067" y="4968464"/>
            <a:ext cx="1267341" cy="223557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433094" y="5446098"/>
            <a:ext cx="4732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كلاهما ذكر في كتابه الصحيح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وغيره, وقد بينا ضعف بعض الأحاديث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043608" y="5805264"/>
            <a:ext cx="3060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أبو داود:</a:t>
            </a:r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اعتنى بزيادات المتون </a:t>
            </a:r>
          </a:p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الترمذي:</a:t>
            </a:r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ذكر ما أجمع واختلف فيه العلماء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812360" y="5792204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أبو داود</a:t>
            </a:r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 5274</a:t>
            </a:r>
            <a:endParaRPr lang="ar-SA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831704" y="608400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الترمذي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 3956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1043608" y="5800228"/>
            <a:ext cx="3024336" cy="63783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4139952" y="5904568"/>
            <a:ext cx="8633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مستطيل مستدير الزوايا 26"/>
          <p:cNvSpPr/>
          <p:nvPr/>
        </p:nvSpPr>
        <p:spPr>
          <a:xfrm>
            <a:off x="7740352" y="5802432"/>
            <a:ext cx="1282614" cy="63783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كسهم مستقيم 27"/>
          <p:cNvCxnSpPr/>
          <p:nvPr/>
        </p:nvCxnSpPr>
        <p:spPr>
          <a:xfrm>
            <a:off x="6995251" y="6120592"/>
            <a:ext cx="5303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167</Words>
  <Application>Microsoft Office PowerPoint</Application>
  <PresentationFormat>عرض على الشاشة (3:4)‏</PresentationFormat>
  <Paragraphs>39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162</cp:revision>
  <dcterms:created xsi:type="dcterms:W3CDTF">2014-08-31T20:10:42Z</dcterms:created>
  <dcterms:modified xsi:type="dcterms:W3CDTF">2019-09-19T13:16:30Z</dcterms:modified>
</cp:coreProperties>
</file>