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22/02/41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62296" y="346304"/>
            <a:ext cx="2422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السبع الموبقات</a:t>
            </a:r>
            <a:endParaRPr lang="ar-SA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587854" y="319932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"/>
            <a:ext cx="9144000" cy="685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563888" y="1313472"/>
            <a:ext cx="38902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اسمه ؛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عبدالرحمن بن صخر الدوسي</a:t>
            </a:r>
          </a:p>
          <a:p>
            <a:endParaRPr lang="ar-SA" sz="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سبب كنيته: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لأنه كانت معه هرة صغيره </a:t>
            </a:r>
          </a:p>
          <a:p>
            <a:endParaRPr lang="ar-SA" sz="3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إسلامه :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أسلم في اليمن في سنة 7ه بعد فتح خيبر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7716982" y="83294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سهم إلى اليسار 6"/>
          <p:cNvSpPr/>
          <p:nvPr/>
        </p:nvSpPr>
        <p:spPr>
          <a:xfrm>
            <a:off x="8090512" y="255125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8126139" y="307272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092705" y="400506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43375" y="4429576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48872" y="5153424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60791" y="6044816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1" t="59071" r="18682" b="36750"/>
          <a:stretch/>
        </p:blipFill>
        <p:spPr bwMode="auto">
          <a:xfrm>
            <a:off x="2051720" y="2520902"/>
            <a:ext cx="4067033" cy="28660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رابط مستقيم 13"/>
          <p:cNvCxnSpPr/>
          <p:nvPr/>
        </p:nvCxnSpPr>
        <p:spPr>
          <a:xfrm flipH="1">
            <a:off x="643964" y="4121784"/>
            <a:ext cx="54402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6228184" y="4337808"/>
            <a:ext cx="15758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8069328" y="3800654"/>
            <a:ext cx="712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0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30" cy="684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87212" y="62068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596297" y="1052736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604448" y="171822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609945" y="2825640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621864" y="3905760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621864" y="4783504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621864" y="499952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2339752" y="116632"/>
            <a:ext cx="4057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متى يحل قتل النفس المعصومة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1646492" y="2924944"/>
            <a:ext cx="44960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3651058" y="3356992"/>
            <a:ext cx="408730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6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89816" y="86400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99696" y="238982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205193" y="3057656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05935" y="2144470"/>
            <a:ext cx="389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الشرك بالله- السحر 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21352" y="2435410"/>
            <a:ext cx="389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قتل النفس التي حرم الله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38768" y="2956882"/>
            <a:ext cx="389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أكل الربا – أكل مال اليتيم - السحر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38768" y="3275692"/>
            <a:ext cx="389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قذف المحصنات الغافلات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48648" y="2699628"/>
            <a:ext cx="389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السحر 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99592" y="3659025"/>
            <a:ext cx="5400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ما يخرج من الإسلام [ الشرك بالله – السحر ] والباقي فلا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57952" y="5333146"/>
            <a:ext cx="5400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ج3: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لأنه أعظم الذنوب وأشدها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967832" y="5703066"/>
            <a:ext cx="5400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تقرض شخص 1000 ريال على أن يردها 1200 ريال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86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90</Words>
  <Application>Microsoft Office PowerPoint</Application>
  <PresentationFormat>عرض على الشاشة (3:4)‏</PresentationFormat>
  <Paragraphs>16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223</cp:revision>
  <dcterms:created xsi:type="dcterms:W3CDTF">2014-08-31T20:10:42Z</dcterms:created>
  <dcterms:modified xsi:type="dcterms:W3CDTF">2019-10-21T04:53:52Z</dcterms:modified>
</cp:coreProperties>
</file>