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0" d="100"/>
          <a:sy n="40" d="100"/>
        </p:scale>
        <p:origin x="-2256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2564F7D-238A-4919-B682-48845DD1CC7A}" type="datetimeFigureOut">
              <a:rPr lang="ar-SA" smtClean="0"/>
              <a:t>19/01/42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6426AA7-95DB-4208-A307-DC266FA4CFD2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0808" y="-819472"/>
            <a:ext cx="15695712" cy="1028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 rot="20732296">
            <a:off x="2911499" y="3429000"/>
            <a:ext cx="44710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مفهوم علم التاريخ </a:t>
            </a:r>
            <a:endParaRPr lang="ar-SA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194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2281565" cy="3397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110">
            <a:off x="835374" y="2779260"/>
            <a:ext cx="2409998" cy="3645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ربع نص 3"/>
          <p:cNvSpPr txBox="1"/>
          <p:nvPr/>
        </p:nvSpPr>
        <p:spPr>
          <a:xfrm>
            <a:off x="6372200" y="626785"/>
            <a:ext cx="2302233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u="sng" dirty="0" smtClean="0"/>
              <a:t>فكرة التاريخ </a:t>
            </a:r>
            <a:endParaRPr lang="ar-SA" sz="4000" u="sng" dirty="0"/>
          </a:p>
        </p:txBody>
      </p:sp>
      <p:sp>
        <p:nvSpPr>
          <p:cNvPr id="5" name="مستطيل 4"/>
          <p:cNvSpPr/>
          <p:nvPr/>
        </p:nvSpPr>
        <p:spPr>
          <a:xfrm>
            <a:off x="4063777" y="2328568"/>
            <a:ext cx="4610656" cy="22616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تقوم على فكرة التدوين القصصي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3460309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273630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ربع نص 1"/>
          <p:cNvSpPr txBox="1"/>
          <p:nvPr/>
        </p:nvSpPr>
        <p:spPr>
          <a:xfrm>
            <a:off x="5915309" y="620688"/>
            <a:ext cx="2513830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u="sng" dirty="0" smtClean="0"/>
              <a:t>محور التاريخ </a:t>
            </a:r>
            <a:endParaRPr lang="ar-SA" sz="4000" u="sng" dirty="0"/>
          </a:p>
        </p:txBody>
      </p:sp>
      <p:sp>
        <p:nvSpPr>
          <p:cNvPr id="3" name="مستطيل 2"/>
          <p:cNvSpPr/>
          <p:nvPr/>
        </p:nvSpPr>
        <p:spPr>
          <a:xfrm>
            <a:off x="4644008" y="1556792"/>
            <a:ext cx="3497099" cy="1425733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الانسان </a:t>
            </a:r>
            <a:endParaRPr lang="ar-SA" sz="40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687356" y="3356992"/>
            <a:ext cx="2424062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4000" u="sng" dirty="0" smtClean="0"/>
              <a:t>اهمية التاريخ </a:t>
            </a:r>
            <a:endParaRPr lang="ar-SA" sz="4000" u="sng" dirty="0"/>
          </a:p>
        </p:txBody>
      </p:sp>
      <p:sp>
        <p:nvSpPr>
          <p:cNvPr id="5" name="مستطيل 4"/>
          <p:cNvSpPr/>
          <p:nvPr/>
        </p:nvSpPr>
        <p:spPr>
          <a:xfrm>
            <a:off x="2699792" y="4365104"/>
            <a:ext cx="5729347" cy="194421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ar-SA" sz="3600" dirty="0" smtClean="0"/>
              <a:t>اخذ العظة والعبرة 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ar-SA" sz="3600" dirty="0" smtClean="0"/>
              <a:t>تشكيل شخصية الانسان وثقافته </a:t>
            </a:r>
            <a:endParaRPr lang="ar-SA" sz="3600" dirty="0"/>
          </a:p>
        </p:txBody>
      </p:sp>
    </p:spTree>
    <p:extLst>
      <p:ext uri="{BB962C8B-B14F-4D97-AF65-F5344CB8AC3E}">
        <p14:creationId xmlns:p14="http://schemas.microsoft.com/office/powerpoint/2010/main" val="148676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3923928" y="2165946"/>
            <a:ext cx="2232248" cy="20175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مصادر الدراسات التاريخية </a:t>
            </a:r>
            <a:endParaRPr lang="ar-SA" sz="3600" b="1" dirty="0"/>
          </a:p>
        </p:txBody>
      </p:sp>
      <p:sp>
        <p:nvSpPr>
          <p:cNvPr id="3" name="شكل بيضاوي 2"/>
          <p:cNvSpPr/>
          <p:nvPr/>
        </p:nvSpPr>
        <p:spPr>
          <a:xfrm>
            <a:off x="6952074" y="787634"/>
            <a:ext cx="1710263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الوثائق </a:t>
            </a:r>
            <a:endParaRPr lang="ar-SA" sz="3600" dirty="0"/>
          </a:p>
        </p:txBody>
      </p:sp>
      <p:sp>
        <p:nvSpPr>
          <p:cNvPr id="4" name="شكل بيضاوي 3"/>
          <p:cNvSpPr/>
          <p:nvPr/>
        </p:nvSpPr>
        <p:spPr>
          <a:xfrm>
            <a:off x="7097994" y="2753560"/>
            <a:ext cx="1710263" cy="125456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الاثار</a:t>
            </a:r>
            <a:endParaRPr lang="ar-SA" sz="4000" dirty="0"/>
          </a:p>
        </p:txBody>
      </p:sp>
      <p:sp>
        <p:nvSpPr>
          <p:cNvPr id="5" name="شكل بيضاوي 4"/>
          <p:cNvSpPr/>
          <p:nvPr/>
        </p:nvSpPr>
        <p:spPr>
          <a:xfrm>
            <a:off x="6806152" y="4428866"/>
            <a:ext cx="2002105" cy="147162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النقوش</a:t>
            </a:r>
            <a:endParaRPr lang="ar-SA" sz="3600" dirty="0"/>
          </a:p>
        </p:txBody>
      </p:sp>
      <p:sp>
        <p:nvSpPr>
          <p:cNvPr id="6" name="شكل بيضاوي 5"/>
          <p:cNvSpPr/>
          <p:nvPr/>
        </p:nvSpPr>
        <p:spPr>
          <a:xfrm>
            <a:off x="395536" y="4743790"/>
            <a:ext cx="2808311" cy="150884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الصور الفوتوغرافية </a:t>
            </a:r>
            <a:endParaRPr lang="ar-SA" sz="3200" b="1" dirty="0"/>
          </a:p>
        </p:txBody>
      </p:sp>
      <p:sp>
        <p:nvSpPr>
          <p:cNvPr id="7" name="شكل بيضاوي 6"/>
          <p:cNvSpPr/>
          <p:nvPr/>
        </p:nvSpPr>
        <p:spPr>
          <a:xfrm>
            <a:off x="969096" y="2753560"/>
            <a:ext cx="2594792" cy="164429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كتب الادب </a:t>
            </a:r>
            <a:endParaRPr lang="ar-SA" sz="3600" b="1" dirty="0"/>
          </a:p>
        </p:txBody>
      </p:sp>
      <p:sp>
        <p:nvSpPr>
          <p:cNvPr id="8" name="شكل بيضاوي 7"/>
          <p:cNvSpPr/>
          <p:nvPr/>
        </p:nvSpPr>
        <p:spPr>
          <a:xfrm>
            <a:off x="988259" y="630461"/>
            <a:ext cx="2575629" cy="178700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/>
              <a:t>الكتب التاريخية </a:t>
            </a:r>
            <a:endParaRPr lang="ar-SA" sz="3200" b="1" dirty="0"/>
          </a:p>
        </p:txBody>
      </p:sp>
      <p:sp>
        <p:nvSpPr>
          <p:cNvPr id="9" name="شكل بيضاوي 8"/>
          <p:cNvSpPr/>
          <p:nvPr/>
        </p:nvSpPr>
        <p:spPr>
          <a:xfrm>
            <a:off x="3563888" y="4793616"/>
            <a:ext cx="2808312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المسكوكات </a:t>
            </a:r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27440153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30</TotalTime>
  <Words>35</Words>
  <Application>Microsoft Office PowerPoint</Application>
  <PresentationFormat>عرض على الشاشة (3:4)‏</PresentationFormat>
  <Paragraphs>16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انقلاب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4</cp:revision>
  <dcterms:created xsi:type="dcterms:W3CDTF">2020-09-04T17:17:03Z</dcterms:created>
  <dcterms:modified xsi:type="dcterms:W3CDTF">2020-09-06T15:15:28Z</dcterms:modified>
</cp:coreProperties>
</file>