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media1.mp4" ContentType="vide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9A7865"/>
      </a:buClr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625B48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E7D4AC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353528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B8A992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ECDEB5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B8A992"/>
              </a:solidFill>
              <a:prstDash val="solid"/>
              <a:miter lim="400000"/>
            </a:ln>
          </a:left>
          <a:right>
            <a:ln w="12700" cap="flat">
              <a:solidFill>
                <a:srgbClr val="B8A992"/>
              </a:solidFill>
              <a:prstDash val="solid"/>
              <a:miter lim="400000"/>
            </a:ln>
          </a:right>
          <a:top>
            <a:ln w="12700" cap="flat">
              <a:solidFill>
                <a:srgbClr val="B8A992"/>
              </a:solidFill>
              <a:prstDash val="solid"/>
              <a:miter lim="400000"/>
            </a:ln>
          </a:top>
          <a:bottom>
            <a:ln w="12700" cap="flat">
              <a:solidFill>
                <a:srgbClr val="353528"/>
              </a:solidFill>
              <a:prstDash val="solid"/>
              <a:miter lim="400000"/>
            </a:ln>
          </a:bottom>
          <a:insideH>
            <a:ln w="12700" cap="flat">
              <a:solidFill>
                <a:srgbClr val="B8A992"/>
              </a:solidFill>
              <a:prstDash val="solid"/>
              <a:miter lim="400000"/>
            </a:ln>
          </a:insideH>
          <a:insideV>
            <a:ln w="12700" cap="flat">
              <a:solidFill>
                <a:srgbClr val="B8A992"/>
              </a:solidFill>
              <a:prstDash val="solid"/>
              <a:miter lim="400000"/>
            </a:ln>
          </a:insideV>
        </a:tcBdr>
        <a:fill>
          <a:solidFill>
            <a:srgbClr val="DCCAA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solidFill>
                <a:srgbClr val="6F6F6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wholeTbl>
    <a:band2H>
      <a:tcTxStyle b="def" i="def"/>
      <a:tcStyle>
        <a:tcBdr/>
        <a:fill>
          <a:solidFill>
            <a:srgbClr val="E3D3A5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6F6F6F"/>
              </a:solidFill>
              <a:prstDash val="solid"/>
              <a:miter lim="400000"/>
            </a:ln>
          </a:left>
          <a:right>
            <a:ln w="12700" cap="flat">
              <a:solidFill>
                <a:srgbClr val="6F6F6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5CEA8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0503C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FBA">
              <a:alpha val="64999"/>
            </a:srgbClr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F6F6F"/>
              </a:solidFill>
              <a:prstDash val="solid"/>
              <a:miter lim="400000"/>
            </a:ln>
          </a:top>
          <a:bottom>
            <a:ln w="12700" cap="flat">
              <a:solidFill>
                <a:srgbClr val="6F6F6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2B78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B8173"/>
              </a:solidFill>
              <a:prstDash val="solid"/>
              <a:miter lim="400000"/>
            </a:ln>
          </a:left>
          <a:right>
            <a:ln w="12700" cap="flat">
              <a:solidFill>
                <a:srgbClr val="8B817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B3A1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53528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CB9D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86E5F"/>
              </a:solidFill>
              <a:prstDash val="solid"/>
              <a:miter lim="400000"/>
            </a:ln>
          </a:top>
          <a:bottom>
            <a:ln w="12700" cap="flat">
              <a:solidFill>
                <a:srgbClr val="8B817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CAAA5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9411C"/>
        </a:fontRef>
        <a:srgbClr val="59411C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DECB9D"/>
          </a:solidFill>
        </a:fill>
      </a:tcStyle>
    </a:wholeTbl>
    <a:band2H>
      <a:tcTxStyle b="def" i="def"/>
      <a:tcStyle>
        <a:tcBdr/>
        <a:fill>
          <a:solidFill>
            <a:srgbClr val="D9C28E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solidFill>
                <a:srgbClr val="91735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BD7AF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917359"/>
              </a:solidFill>
              <a:prstDash val="solid"/>
              <a:miter lim="400000"/>
            </a:ln>
          </a:left>
          <a:right>
            <a:ln w="12700" cap="flat">
              <a:solidFill>
                <a:srgbClr val="917359"/>
              </a:solidFill>
              <a:prstDash val="solid"/>
              <a:miter lim="400000"/>
            </a:ln>
          </a:right>
          <a:top>
            <a:ln w="12700" cap="flat">
              <a:solidFill>
                <a:srgbClr val="917359"/>
              </a:solidFill>
              <a:prstDash val="solid"/>
              <a:miter lim="400000"/>
            </a:ln>
          </a:top>
          <a:bottom>
            <a:ln w="12700" cap="flat">
              <a:solidFill>
                <a:srgbClr val="917359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917359"/>
              </a:solidFill>
              <a:prstDash val="solid"/>
              <a:miter lim="400000"/>
            </a:ln>
          </a:insideV>
        </a:tcBdr>
        <a:fill>
          <a:solidFill>
            <a:srgbClr val="B48F6B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solidFill>
                <a:srgbClr val="828282"/>
              </a:solidFill>
              <a:prstDash val="solid"/>
              <a:miter lim="400000"/>
            </a:ln>
          </a:insideV>
        </a:tcBdr>
        <a:fill>
          <a:solidFill>
            <a:srgbClr val="ECDEB5"/>
          </a:solidFill>
        </a:fill>
      </a:tcStyle>
    </a:wholeTbl>
    <a:band2H>
      <a:tcTxStyle b="def" i="def"/>
      <a:tcStyle>
        <a:tcBdr/>
        <a:fill>
          <a:solidFill>
            <a:srgbClr val="DED4B6"/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solidFill>
                <a:srgbClr val="828282"/>
              </a:solidFill>
              <a:prstDash val="solid"/>
              <a:miter lim="400000"/>
            </a:ln>
          </a:left>
          <a:right>
            <a:ln w="12700" cap="flat">
              <a:solidFill>
                <a:srgbClr val="828282"/>
              </a:solidFill>
              <a:prstDash val="solid"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solidFill>
                <a:srgbClr val="82828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CDBE"/>
          </a:solidFill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282"/>
              </a:solidFill>
              <a:prstDash val="solid"/>
              <a:miter lim="400000"/>
            </a:ln>
          </a:top>
          <a:bottom>
            <a:ln w="12700" cap="flat">
              <a:solidFill>
                <a:srgbClr val="828282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4A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D5D5D"/>
        </a:fontRef>
        <a:srgbClr val="5D5D5D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20000"/>
            </a:srgbClr>
          </a:solidFill>
        </a:fill>
      </a:tcStyle>
    </a:band2H>
    <a:firstCol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353528"/>
        </a:fontRef>
        <a:srgbClr val="3535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13"/>
          </p:nvPr>
        </p:nvSpPr>
        <p:spPr>
          <a:xfrm>
            <a:off x="1270000" y="6362700"/>
            <a:ext cx="10464800" cy="5972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0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/>
          <p:nvPr>
            <p:ph type="body" sz="quarter" idx="14"/>
          </p:nvPr>
        </p:nvSpPr>
        <p:spPr>
          <a:xfrm>
            <a:off x="1270000" y="4214878"/>
            <a:ext cx="10464800" cy="79044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ClrTx/>
              <a:buSzTx/>
              <a:buNone/>
              <a:defRPr sz="4200"/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13"/>
          </p:nvPr>
        </p:nvSpPr>
        <p:spPr>
          <a:xfrm>
            <a:off x="-79023" y="-126408"/>
            <a:ext cx="15544802" cy="10363201"/>
          </a:xfrm>
          <a:prstGeom prst="rect">
            <a:avLst/>
          </a:prstGeom>
          <a:ln w="25400"/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رجم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749300" y="1765300"/>
            <a:ext cx="10464800" cy="3124200"/>
          </a:xfrm>
          <a:prstGeom prst="rect">
            <a:avLst/>
          </a:prstGeom>
        </p:spPr>
        <p:txBody>
          <a:bodyPr anchor="b"/>
          <a:lstStyle>
            <a:lvl1pPr defTabSz="457200">
              <a:buClrTx/>
              <a:tabLst>
                <a:tab pos="1485900" algn="l"/>
              </a:tabLst>
              <a:defRPr sz="94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749300" y="5029200"/>
            <a:ext cx="10464800" cy="1549400"/>
          </a:xfrm>
          <a:prstGeom prst="rect">
            <a:avLst/>
          </a:prstGeom>
        </p:spPr>
        <p:txBody>
          <a:bodyPr anchor="t"/>
          <a:lstStyle>
            <a:lvl1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  <a:lvl2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2pPr>
            <a:lvl3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3pPr>
            <a:lvl4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4pPr>
            <a:lvl5pPr marL="0" indent="0" algn="ctr" defTabSz="457200">
              <a:spcBef>
                <a:spcPts val="0"/>
              </a:spcBef>
              <a:buClrTx/>
              <a:buSzTx/>
              <a:buNone/>
              <a:defRPr sz="4200">
                <a:solidFill>
                  <a:srgbClr val="363929"/>
                </a:solidFill>
                <a:effectLst>
                  <a:outerShdw sx="100000" sy="100000" kx="0" ky="0" algn="b" rotWithShape="0" blurRad="25400" dist="25400" dir="2700000">
                    <a:srgbClr val="FFFFFF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19" name="رقم الشريحة"/>
          <p:cNvSpPr txBox="1"/>
          <p:nvPr>
            <p:ph type="sldNum" sz="quarter" idx="2"/>
          </p:nvPr>
        </p:nvSpPr>
        <p:spPr>
          <a:xfrm>
            <a:off x="834237" y="9164669"/>
            <a:ext cx="434534" cy="466662"/>
          </a:xfrm>
          <a:prstGeom prst="rect">
            <a:avLst/>
          </a:prstGeom>
        </p:spPr>
        <p:txBody>
          <a:bodyPr anchor="ctr"/>
          <a:lstStyle>
            <a:lvl1pPr algn="l" defTabSz="457200">
              <a:buClrTx/>
              <a:defRPr sz="2400">
                <a:solidFill>
                  <a:srgbClr val="363929"/>
                </a:solidFill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عنوان الفرعي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خط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7" name="خط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8" name="خط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r" defTabSz="457200" rtl="0">
              <a:buClrTx/>
              <a:defRPr sz="1200">
                <a:solidFill>
                  <a:srgbClr val="000000"/>
                </a:solidFill>
              </a:defRPr>
            </a:pPr>
          </a:p>
        </p:txBody>
      </p:sp>
      <p:sp>
        <p:nvSpPr>
          <p:cNvPr id="129" name="نص العنوان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90000"/>
              </a:lnSpc>
              <a:buClrTx/>
              <a:defRPr cap="all" sz="6400">
                <a:solidFill>
                  <a:srgbClr val="60606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30" name="مستوى النص الأول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31" name="رقم الشريحة"/>
          <p:cNvSpPr txBox="1"/>
          <p:nvPr>
            <p:ph type="sldNum" sz="quarter" idx="2"/>
          </p:nvPr>
        </p:nvSpPr>
        <p:spPr>
          <a:xfrm>
            <a:off x="12148214" y="8763000"/>
            <a:ext cx="354475" cy="375397"/>
          </a:xfrm>
          <a:prstGeom prst="rect">
            <a:avLst/>
          </a:prstGeom>
        </p:spPr>
        <p:txBody>
          <a:bodyPr anchor="t"/>
          <a:lstStyle>
            <a:lvl1pPr>
              <a:buClrTx/>
              <a:defRPr>
                <a:solidFill>
                  <a:srgbClr val="60606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13"/>
          </p:nvPr>
        </p:nvSpPr>
        <p:spPr>
          <a:xfrm>
            <a:off x="2118171" y="468081"/>
            <a:ext cx="8787508" cy="585833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idx="13"/>
          </p:nvPr>
        </p:nvSpPr>
        <p:spPr>
          <a:xfrm>
            <a:off x="4088740" y="1357394"/>
            <a:ext cx="10701971" cy="713464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635000" y="1473200"/>
            <a:ext cx="5715000" cy="33147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635000" y="4940300"/>
            <a:ext cx="5715000" cy="3606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13"/>
          </p:nvPr>
        </p:nvSpPr>
        <p:spPr>
          <a:xfrm>
            <a:off x="7581900" y="2628900"/>
            <a:ext cx="4317378" cy="6489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half" idx="13"/>
          </p:nvPr>
        </p:nvSpPr>
        <p:spPr>
          <a:xfrm>
            <a:off x="7759700" y="4151206"/>
            <a:ext cx="5118100" cy="557304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half" idx="14"/>
          </p:nvPr>
        </p:nvSpPr>
        <p:spPr>
          <a:xfrm>
            <a:off x="6972300" y="622300"/>
            <a:ext cx="6229350" cy="4152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idx="15"/>
          </p:nvPr>
        </p:nvSpPr>
        <p:spPr>
          <a:xfrm>
            <a:off x="609600" y="-406400"/>
            <a:ext cx="7037917" cy="10579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14885" y="9378203"/>
            <a:ext cx="362330" cy="37539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51573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7600" u="none">
          <a:solidFill>
            <a:srgbClr val="85604A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81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1pPr>
      <a:lvl2pPr marL="762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2pPr>
      <a:lvl3pPr marL="1143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3pPr>
      <a:lvl4pPr marL="1524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4pPr>
      <a:lvl5pPr marL="1905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5pPr>
      <a:lvl6pPr marL="2286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6pPr>
      <a:lvl7pPr marL="2667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7pPr>
      <a:lvl8pPr marL="3048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8pPr>
      <a:lvl9pPr marL="3429000" marR="0" indent="-381000" algn="r" defTabSz="584200" rtl="1" latinLnBrk="0">
        <a:lnSpc>
          <a:spcPct val="100000"/>
        </a:lnSpc>
        <a:spcBef>
          <a:spcPts val="3200"/>
        </a:spcBef>
        <a:spcAft>
          <a:spcPts val="0"/>
        </a:spcAft>
        <a:buClr>
          <a:srgbClr val="9A7865"/>
        </a:buClr>
        <a:buSzPct val="40000"/>
        <a:buFontTx/>
        <a:buBlip>
          <a:blip r:embed="rId3"/>
        </a:buBlip>
        <a:tabLst/>
        <a:defRPr b="0" baseline="0" cap="none" i="0" spc="0" strike="noStrike" sz="3600" u="none">
          <a:solidFill>
            <a:srgbClr val="625B48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>
          <a:srgbClr val="9A7865"/>
        </a:buClr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1529556"/>
            <a:ext cx="11901311" cy="669448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مربع نص 1"/>
          <p:cNvSpPr txBox="1"/>
          <p:nvPr/>
        </p:nvSpPr>
        <p:spPr>
          <a:xfrm>
            <a:off x="9473468" y="2056142"/>
            <a:ext cx="2916358" cy="5641344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تلميذتي </a:t>
            </a:r>
            <a:r>
              <a:t>الجميلة </a:t>
            </a:r>
          </a:p>
          <a:p>
            <a:pPr algn="r" defTabSz="914400" rtl="0">
              <a:buClrTx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بالتعاون مع مجموعتك </a:t>
            </a:r>
          </a:p>
          <a:p>
            <a:pPr algn="r" defTabSz="914400" rtl="0">
              <a:buClrTx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شاهدي المقطع التالي </a:t>
            </a:r>
          </a:p>
          <a:p>
            <a:pPr algn="r" defTabSz="914400" rtl="0">
              <a:buClrTx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ودوني معلومات المهمة</a:t>
            </a:r>
          </a:p>
          <a:p>
            <a:pPr algn="r" defTabSz="914400" rtl="0">
              <a:buClrTx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حوله…..  </a:t>
            </a:r>
          </a:p>
        </p:txBody>
      </p:sp>
      <p:pic>
        <p:nvPicPr>
          <p:cNvPr id="180" name="بوابة عين - توحيد الألوهية (معدل)" descr="بوابة عين - توحيد الألوهية (معدل)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4512" y="1667994"/>
            <a:ext cx="8556816" cy="641761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83335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5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  <p:bldLst>
      <p:bldP build="whole" bldLvl="1" animBg="1" rev="0" advAuto="0" spid="17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مستطيل 1"/>
          <p:cNvSpPr txBox="1"/>
          <p:nvPr/>
        </p:nvSpPr>
        <p:spPr>
          <a:xfrm>
            <a:off x="620877" y="410977"/>
            <a:ext cx="11998961" cy="3114454"/>
          </a:xfrm>
          <a:prstGeom prst="rect">
            <a:avLst/>
          </a:prstGeom>
          <a:solidFill>
            <a:schemeClr val="accent4">
              <a:hueOff val="59549"/>
              <a:satOff val="12215"/>
              <a:lumOff val="11568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rtl="0">
              <a:buClrTx/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تلميذتي الرائعة </a:t>
            </a:r>
          </a:p>
          <a:p>
            <a:pPr rtl="0">
              <a:buClrTx/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بالتعاون مع مجموعتك </a:t>
            </a:r>
          </a:p>
          <a:p>
            <a:pPr rtl="0">
              <a:buClrTx/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قارني بين توحيد الالوهية والربوبية</a:t>
            </a:r>
          </a:p>
          <a:p>
            <a:pPr rtl="0">
              <a:buClrTx/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من خلال استراتيجية   فن</a:t>
            </a:r>
          </a:p>
        </p:txBody>
      </p:sp>
      <p:sp>
        <p:nvSpPr>
          <p:cNvPr id="183" name="بيضاوي"/>
          <p:cNvSpPr/>
          <p:nvPr/>
        </p:nvSpPr>
        <p:spPr>
          <a:xfrm>
            <a:off x="6455171" y="3953713"/>
            <a:ext cx="5159484" cy="4715809"/>
          </a:xfrm>
          <a:prstGeom prst="ellipse">
            <a:avLst/>
          </a:prstGeom>
          <a:solidFill>
            <a:srgbClr val="F0EA75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84" name="بيضاوي"/>
          <p:cNvSpPr/>
          <p:nvPr/>
        </p:nvSpPr>
        <p:spPr>
          <a:xfrm>
            <a:off x="2055557" y="3953713"/>
            <a:ext cx="5159484" cy="4715809"/>
          </a:xfrm>
          <a:prstGeom prst="ellipse">
            <a:avLst/>
          </a:prstGeom>
          <a:solidFill>
            <a:srgbClr val="F0EA75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600"/>
            </a:pPr>
          </a:p>
        </p:txBody>
      </p:sp>
      <p:sp>
        <p:nvSpPr>
          <p:cNvPr id="185" name="استراتيجية فن"/>
          <p:cNvSpPr/>
          <p:nvPr/>
        </p:nvSpPr>
        <p:spPr>
          <a:xfrm>
            <a:off x="232977" y="8828775"/>
            <a:ext cx="3587218" cy="775248"/>
          </a:xfrm>
          <a:prstGeom prst="roundRect">
            <a:avLst>
              <a:gd name="adj" fmla="val 24573"/>
            </a:avLst>
          </a:prstGeom>
          <a:solidFill>
            <a:schemeClr val="accent5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استراتيجية فن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5508" y="2335417"/>
            <a:ext cx="8333784" cy="466692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مستطيل 1"/>
          <p:cNvSpPr txBox="1"/>
          <p:nvPr/>
        </p:nvSpPr>
        <p:spPr>
          <a:xfrm>
            <a:off x="6206170" y="1026053"/>
            <a:ext cx="5973590" cy="7701537"/>
          </a:xfrm>
          <a:prstGeom prst="rect">
            <a:avLst/>
          </a:prstGeom>
          <a:solidFill>
            <a:srgbClr val="FFD4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buClrTx/>
              <a:defRPr b="1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تلميذتي</a:t>
            </a:r>
            <a:r>
              <a:t> النجيبة</a:t>
            </a:r>
          </a:p>
          <a:p>
            <a:pPr defTabSz="914400" rtl="0">
              <a:buClrTx/>
              <a:defRPr b="1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بالتعاون مع مجموعتك </a:t>
            </a:r>
          </a:p>
          <a:p>
            <a:pPr defTabSz="914400" rtl="0">
              <a:buClrTx/>
              <a:defRPr b="1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اقرئي ص</a:t>
            </a:r>
            <a:r>
              <a:t>69 </a:t>
            </a:r>
            <a:r>
              <a:t>بتركيز </a:t>
            </a:r>
          </a:p>
          <a:p>
            <a:pPr defTabSz="914400" rtl="0">
              <a:buClrTx/>
              <a:defRPr b="1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ثم اجيبي عن الأسئلة التالية</a:t>
            </a:r>
          </a:p>
        </p:txBody>
      </p:sp>
      <p:pic>
        <p:nvPicPr>
          <p:cNvPr id="19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4950" y="2783171"/>
            <a:ext cx="4710664" cy="418725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مربع نص 1"/>
          <p:cNvSpPr txBox="1"/>
          <p:nvPr/>
        </p:nvSpPr>
        <p:spPr>
          <a:xfrm>
            <a:off x="6822422" y="832814"/>
            <a:ext cx="5245700" cy="3546885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</a:t>
            </a:r>
            <a:r>
              <a:t>لن يتخلص الانسان من آلام الدنيا إلا بــــ……..</a:t>
            </a:r>
          </a:p>
          <a:p>
            <a:pPr algn="r" defTabSz="914400" rtl="0">
              <a:buClrTx/>
              <a:defRPr b="1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sp>
        <p:nvSpPr>
          <p:cNvPr id="193" name="مربع نص 2"/>
          <p:cNvSpPr txBox="1"/>
          <p:nvPr/>
        </p:nvSpPr>
        <p:spPr>
          <a:xfrm>
            <a:off x="1226302" y="5000977"/>
            <a:ext cx="6456720" cy="3307830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t>وجه الدلالة من قولة </a:t>
            </a:r>
            <a:r>
              <a:t>(</a:t>
            </a:r>
            <a:r>
              <a:t>ومن أعرض عن ذكري فإن له معيشه ضنكا</a:t>
            </a:r>
            <a:r>
              <a:t>)</a:t>
            </a:r>
          </a:p>
          <a:p>
            <a:pPr algn="r" defTabSz="914400" rtl="0">
              <a:buClrTx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عبادة الله تحقق السعادة والطمأنينة </a:t>
            </a: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البعد عن عبادة الله سبب للسعادة </a:t>
            </a:r>
          </a:p>
        </p:txBody>
      </p:sp>
      <p:sp>
        <p:nvSpPr>
          <p:cNvPr id="194" name="مستطيل 1"/>
          <p:cNvSpPr txBox="1"/>
          <p:nvPr/>
        </p:nvSpPr>
        <p:spPr>
          <a:xfrm>
            <a:off x="1854834" y="1005643"/>
            <a:ext cx="3935146" cy="2779403"/>
          </a:xfrm>
          <a:prstGeom prst="rect">
            <a:avLst/>
          </a:prstGeom>
          <a:solidFill>
            <a:srgbClr val="FF7E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buClrTx/>
              <a:defRPr b="1" sz="7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اختبر معلوماتك       </a:t>
            </a:r>
          </a:p>
        </p:txBody>
      </p:sp>
      <p:pic>
        <p:nvPicPr>
          <p:cNvPr id="1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2082" y="5644083"/>
            <a:ext cx="2647720" cy="202160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2"/>
      <p:bldP build="whole" bldLvl="1" animBg="1" rev="0" advAuto="0" spid="19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مستطيل 2"/>
          <p:cNvSpPr txBox="1"/>
          <p:nvPr/>
        </p:nvSpPr>
        <p:spPr>
          <a:xfrm>
            <a:off x="570696" y="1619756"/>
            <a:ext cx="12099323" cy="2720030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buClrTx/>
              <a:defRPr b="1" sz="7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ماهي أفضل العبادات</a:t>
            </a:r>
          </a:p>
          <a:p>
            <a:pPr defTabSz="914400" rtl="0">
              <a:buClrTx/>
              <a:defRPr b="1" sz="7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وأسهلها ؟</a:t>
            </a:r>
          </a:p>
        </p:txBody>
      </p:sp>
      <p:pic>
        <p:nvPicPr>
          <p:cNvPr id="19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0619" y="6326508"/>
            <a:ext cx="2647720" cy="202160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id="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مستطيل 1"/>
          <p:cNvSpPr txBox="1"/>
          <p:nvPr/>
        </p:nvSpPr>
        <p:spPr>
          <a:xfrm>
            <a:off x="3019663" y="1123600"/>
            <a:ext cx="8159955" cy="1395370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buClrTx/>
              <a:defRPr b="1" sz="7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اختبر معلوماتك       </a:t>
            </a:r>
          </a:p>
        </p:txBody>
      </p:sp>
      <p:sp>
        <p:nvSpPr>
          <p:cNvPr id="201" name="مربع نص 3"/>
          <p:cNvSpPr txBox="1"/>
          <p:nvPr/>
        </p:nvSpPr>
        <p:spPr>
          <a:xfrm>
            <a:off x="7216506" y="3260905"/>
            <a:ext cx="4878350" cy="3579821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4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أرسلت الرسل لتقرر…</a:t>
            </a:r>
          </a:p>
          <a:p>
            <a:pPr algn="r" defTabSz="914400" rtl="0">
              <a:buClrTx/>
              <a:defRPr b="1" sz="4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899" indent="-342899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4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899" indent="-342899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4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sp>
        <p:nvSpPr>
          <p:cNvPr id="202" name="مربع نص 3"/>
          <p:cNvSpPr txBox="1"/>
          <p:nvPr/>
        </p:nvSpPr>
        <p:spPr>
          <a:xfrm>
            <a:off x="1568384" y="3290591"/>
            <a:ext cx="5168463" cy="3520449"/>
          </a:xfrm>
          <a:prstGeom prst="rect">
            <a:avLst/>
          </a:prstGeom>
          <a:solidFill>
            <a:srgbClr val="FFD4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إفراد الله بأفعاله هو …</a:t>
            </a:r>
          </a:p>
          <a:p>
            <a:pPr algn="r" defTabSz="914400" rtl="0">
              <a:buClrTx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899" indent="-342899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899" indent="-342899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pic>
        <p:nvPicPr>
          <p:cNvPr id="20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5725" y="7166954"/>
            <a:ext cx="2647720" cy="202160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2"/>
      <p:bldP build="whole" bldLvl="1" animBg="1" rev="0" advAuto="0" spid="20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مربع نص 3"/>
          <p:cNvSpPr txBox="1"/>
          <p:nvPr/>
        </p:nvSpPr>
        <p:spPr>
          <a:xfrm>
            <a:off x="7171359" y="790509"/>
            <a:ext cx="5168463" cy="3096585"/>
          </a:xfrm>
          <a:prstGeom prst="rect">
            <a:avLst/>
          </a:prstGeom>
          <a:solidFill>
            <a:srgbClr val="D4FB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إفراد الله بأفعاله هو …….</a:t>
            </a:r>
          </a:p>
          <a:p>
            <a:pPr algn="r" defTabSz="914400" rtl="0">
              <a:buClrTx/>
              <a:defRPr b="1"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sp>
        <p:nvSpPr>
          <p:cNvPr id="206" name="مربع نص 3"/>
          <p:cNvSpPr txBox="1"/>
          <p:nvPr/>
        </p:nvSpPr>
        <p:spPr>
          <a:xfrm>
            <a:off x="1060672" y="826545"/>
            <a:ext cx="5573711" cy="3024512"/>
          </a:xfrm>
          <a:prstGeom prst="rect">
            <a:avLst/>
          </a:prstGeom>
          <a:solidFill>
            <a:schemeClr val="accent4">
              <a:hueOff val="59549"/>
              <a:satOff val="12215"/>
              <a:lumOff val="11568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أقر المشركون ب</a:t>
            </a:r>
          </a:p>
          <a:p>
            <a:pPr algn="r" defTabSz="914400" rtl="0">
              <a:buClrTx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sp>
        <p:nvSpPr>
          <p:cNvPr id="207" name="مربع نص 3"/>
          <p:cNvSpPr txBox="1"/>
          <p:nvPr/>
        </p:nvSpPr>
        <p:spPr>
          <a:xfrm>
            <a:off x="7140660" y="4558598"/>
            <a:ext cx="5229861" cy="2744794"/>
          </a:xfrm>
          <a:prstGeom prst="rect">
            <a:avLst/>
          </a:prstGeom>
          <a:solidFill>
            <a:schemeClr val="accent3">
              <a:satOff val="9111"/>
              <a:lumOff val="9803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إفراد الله بالعبادة هو </a:t>
            </a:r>
          </a:p>
          <a:p>
            <a:pPr algn="r" defTabSz="914400" rtl="0">
              <a:buClrTx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sp>
        <p:nvSpPr>
          <p:cNvPr id="208" name="مربع نص 3"/>
          <p:cNvSpPr txBox="1"/>
          <p:nvPr/>
        </p:nvSpPr>
        <p:spPr>
          <a:xfrm>
            <a:off x="1232597" y="4476677"/>
            <a:ext cx="5229861" cy="2672721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buClrTx/>
              <a:defRPr b="1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تحقق السعادة للمؤمنين من خلال </a:t>
            </a:r>
          </a:p>
          <a:p>
            <a:pPr algn="r" defTabSz="914400" rtl="0">
              <a:buClrTx/>
              <a:defRPr b="1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بتوحيد الربوبية </a:t>
            </a:r>
          </a:p>
          <a:p>
            <a:pPr marL="342900" indent="-342900" algn="r" defTabSz="914400" rtl="0">
              <a:lnSpc>
                <a:spcPct val="200000"/>
              </a:lnSpc>
              <a:buClrTx/>
              <a:buSzPct val="100000"/>
              <a:buAutoNum type="arabic2Minus" startAt="1"/>
              <a:defRPr b="1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توحيد الالوهية </a:t>
            </a:r>
          </a:p>
        </p:txBody>
      </p:sp>
      <p:pic>
        <p:nvPicPr>
          <p:cNvPr id="2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938" y="7299656"/>
            <a:ext cx="2647720" cy="202160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  <p:bldP build="whole" bldLvl="1" animBg="1" rev="0" advAuto="0" spid="208" grpId="4"/>
      <p:bldP build="whole" bldLvl="1" animBg="1" rev="0" advAuto="0" spid="206" grpId="2"/>
      <p:bldP build="whole" bldLvl="1" animBg="1" rev="0" advAuto="0" spid="207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بنعمة من الله وفضل نحن في بلد تحكم بشريعة الله تعالى ولايعبد فيها غير الله سبحانه وتعالى ولا تصرف العباده إلا له تعالى"/>
          <p:cNvSpPr/>
          <p:nvPr/>
        </p:nvSpPr>
        <p:spPr>
          <a:xfrm>
            <a:off x="7828441" y="2291874"/>
            <a:ext cx="3783910" cy="4732292"/>
          </a:xfrm>
          <a:prstGeom prst="rect">
            <a:avLst/>
          </a:prstGeom>
          <a:solidFill>
            <a:schemeClr val="accent2">
              <a:satOff val="16450"/>
              <a:lumOff val="12941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بنعمة من الله وفضل نحن في بلد تحكم بشريعة الله تعالى ولايعبد فيها غير الله سبحانه وتعالى ولا تصرف العباده إلا له تعالى</a:t>
            </a:r>
          </a:p>
        </p:txBody>
      </p:sp>
      <p:pic>
        <p:nvPicPr>
          <p:cNvPr id="212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3118" y="2635379"/>
            <a:ext cx="5400660" cy="404528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صورة" descr="صورة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377" y="353836"/>
            <a:ext cx="11668046" cy="875103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269" y="1822130"/>
            <a:ext cx="11008262" cy="3310554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43" name="طالبتي المبدعه بالتعاون مع مجموعتك دوني جميع أفكار الدرس السابق باستخدام شريط الذكريات ."/>
          <p:cNvSpPr/>
          <p:nvPr/>
        </p:nvSpPr>
        <p:spPr>
          <a:xfrm>
            <a:off x="1971754" y="5816887"/>
            <a:ext cx="9061292" cy="2794261"/>
          </a:xfrm>
          <a:prstGeom prst="rect">
            <a:avLst/>
          </a:prstGeom>
          <a:solidFill>
            <a:srgbClr val="E5CB7D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457200">
              <a:buClrTx/>
              <a:defRPr b="1">
                <a:solidFill>
                  <a:srgbClr val="000000"/>
                </a:solidFill>
                <a:effectLst>
                  <a:outerShdw sx="100000" sy="100000" kx="0" ky="0" algn="b" rotWithShape="0" blurRad="25400" dist="12700" dir="5400000">
                    <a:srgbClr val="000000">
                      <a:alpha val="50000"/>
                    </a:srgbClr>
                  </a:outerShdw>
                </a:effectLst>
                <a:latin typeface="Optima"/>
                <a:ea typeface="Optima"/>
                <a:cs typeface="Optima"/>
                <a:sym typeface="Optima"/>
              </a:defRPr>
            </a:lvl1pPr>
          </a:lstStyle>
          <a:p>
            <a:pPr rtl="0">
              <a:defRPr/>
            </a:pPr>
            <a:r>
              <a:t>طالبتي المبدعه بالتعاون مع مجموعتك دوني جميع أفكار الدرس السابق باستخدام شريط الذكريات 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997" y="3609014"/>
            <a:ext cx="5533803" cy="3699565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pic>
        <p:nvPicPr>
          <p:cNvPr id="217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1445" y="2006509"/>
            <a:ext cx="5505292" cy="204298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218" name="ص ٧٠…"/>
          <p:cNvSpPr/>
          <p:nvPr/>
        </p:nvSpPr>
        <p:spPr>
          <a:xfrm>
            <a:off x="7502849" y="4635830"/>
            <a:ext cx="4662485" cy="3149889"/>
          </a:xfrm>
          <a:prstGeom prst="roundRect">
            <a:avLst>
              <a:gd name="adj" fmla="val 6048"/>
            </a:avLst>
          </a:prstGeom>
          <a:solidFill>
            <a:schemeClr val="accent5">
              <a:hueOff val="122773"/>
              <a:satOff val="6301"/>
              <a:lumOff val="-20829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sz="5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ص ٧٠ </a:t>
            </a:r>
          </a:p>
          <a:p>
            <a:pPr rtl="0">
              <a:defRPr sz="57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سؤال رقم ١،٢،٣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أنواع التوحيد"/>
          <p:cNvSpPr/>
          <p:nvPr/>
        </p:nvSpPr>
        <p:spPr>
          <a:xfrm>
            <a:off x="4782342" y="1307610"/>
            <a:ext cx="3869843" cy="1893654"/>
          </a:xfrm>
          <a:prstGeom prst="roundRect">
            <a:avLst>
              <a:gd name="adj" fmla="val 10060"/>
            </a:avLst>
          </a:prstGeom>
          <a:solidFill>
            <a:srgbClr val="FFD4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9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أنواع التوحيد</a:t>
            </a:r>
          </a:p>
        </p:txBody>
      </p:sp>
      <p:sp>
        <p:nvSpPr>
          <p:cNvPr id="146" name="توحيد الأسماء والصفات"/>
          <p:cNvSpPr/>
          <p:nvPr/>
        </p:nvSpPr>
        <p:spPr>
          <a:xfrm>
            <a:off x="426962" y="3826587"/>
            <a:ext cx="3657140" cy="1655839"/>
          </a:xfrm>
          <a:prstGeom prst="roundRect">
            <a:avLst>
              <a:gd name="adj" fmla="val 11505"/>
            </a:avLst>
          </a:prstGeom>
          <a:solidFill>
            <a:srgbClr val="FFD4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توحيد الأسماء والصفات</a:t>
            </a:r>
          </a:p>
        </p:txBody>
      </p:sp>
      <p:sp>
        <p:nvSpPr>
          <p:cNvPr id="147" name="توحيد الربوبيه"/>
          <p:cNvSpPr/>
          <p:nvPr/>
        </p:nvSpPr>
        <p:spPr>
          <a:xfrm>
            <a:off x="4608746" y="3826587"/>
            <a:ext cx="3869844" cy="1655839"/>
          </a:xfrm>
          <a:prstGeom prst="roundRect">
            <a:avLst>
              <a:gd name="adj" fmla="val 11505"/>
            </a:avLst>
          </a:prstGeom>
          <a:solidFill>
            <a:srgbClr val="FFD4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توحيد الربوبيه</a:t>
            </a:r>
          </a:p>
        </p:txBody>
      </p:sp>
      <p:sp>
        <p:nvSpPr>
          <p:cNvPr id="148" name="توحيد الألوهيه"/>
          <p:cNvSpPr/>
          <p:nvPr/>
        </p:nvSpPr>
        <p:spPr>
          <a:xfrm>
            <a:off x="8790531" y="3826587"/>
            <a:ext cx="3869844" cy="1655839"/>
          </a:xfrm>
          <a:prstGeom prst="roundRect">
            <a:avLst>
              <a:gd name="adj" fmla="val 11505"/>
            </a:avLst>
          </a:prstGeom>
          <a:solidFill>
            <a:srgbClr val="FFD4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توحيد الألوهيه</a:t>
            </a:r>
          </a:p>
        </p:txBody>
      </p:sp>
      <p:sp>
        <p:nvSpPr>
          <p:cNvPr id="149" name="هل يكفي توحيد الربوبيه لينجو الانسان من عذاب الله"/>
          <p:cNvSpPr/>
          <p:nvPr/>
        </p:nvSpPr>
        <p:spPr>
          <a:xfrm>
            <a:off x="2064167" y="5834224"/>
            <a:ext cx="10500107" cy="939859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هل يكفي توحيد الربوبيه لينجو الانسان من عذاب الله</a:t>
            </a:r>
          </a:p>
        </p:txBody>
      </p:sp>
      <p:sp>
        <p:nvSpPr>
          <p:cNvPr id="150" name="لماذا أنزل الله الكتب    ؟"/>
          <p:cNvSpPr/>
          <p:nvPr/>
        </p:nvSpPr>
        <p:spPr>
          <a:xfrm>
            <a:off x="2064167" y="8261393"/>
            <a:ext cx="10500107" cy="939858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لماذا أنزل الله الكتب    ؟</a:t>
            </a:r>
          </a:p>
        </p:txBody>
      </p:sp>
      <p:sp>
        <p:nvSpPr>
          <p:cNvPr id="151" name="لماذا أرسل الله الرسل   ؟"/>
          <p:cNvSpPr/>
          <p:nvPr/>
        </p:nvSpPr>
        <p:spPr>
          <a:xfrm>
            <a:off x="2064167" y="7125880"/>
            <a:ext cx="10500107" cy="939859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لماذا أرسل الله الرسل   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5"/>
      <p:bldP build="whole" bldLvl="1" animBg="1" rev="0" advAuto="0" spid="145" grpId="1"/>
      <p:bldP build="whole" bldLvl="1" animBg="1" rev="0" advAuto="0" spid="146" grpId="4"/>
      <p:bldP build="whole" bldLvl="1" animBg="1" rev="0" advAuto="0" spid="150" grpId="7"/>
      <p:bldP build="whole" bldLvl="1" animBg="1" rev="0" advAuto="0" spid="147" grpId="3"/>
      <p:bldP build="whole" bldLvl="1" animBg="1" rev="0" advAuto="0" spid="148" grpId="2"/>
      <p:bldP build="whole" bldLvl="1" animBg="1" rev="0" advAuto="0" spid="151" grpId="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s.jpeg" descr="images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370"/>
          <a:stretch>
            <a:fillRect/>
          </a:stretch>
        </p:blipFill>
        <p:spPr>
          <a:xfrm>
            <a:off x="3466421" y="1866496"/>
            <a:ext cx="6669373" cy="5377487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big_eyes_smartypants10.jpg" descr="big_eyes_smartypant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061" y="374355"/>
            <a:ext cx="10254678" cy="900489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</p:pic>
      <p:sp>
        <p:nvSpPr>
          <p:cNvPr id="156" name="١- معنى توحيد الألوهيه..…"/>
          <p:cNvSpPr/>
          <p:nvPr/>
        </p:nvSpPr>
        <p:spPr>
          <a:xfrm>
            <a:off x="1479355" y="2714949"/>
            <a:ext cx="6029468" cy="4323702"/>
          </a:xfrm>
          <a:prstGeom prst="roundRect">
            <a:avLst>
              <a:gd name="adj" fmla="val 4406"/>
            </a:avLst>
          </a:prstGeom>
          <a:solidFill>
            <a:schemeClr val="accent1">
              <a:hueOff val="719998"/>
              <a:satOff val="1486"/>
              <a:lumOff val="13333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١- معنى توحيد الألوهيه..</a:t>
            </a:r>
          </a:p>
          <a:p>
            <a:pPr algn="r" rtl="0"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٢- آنواع العباده التي تصرف لله تعالى.</a:t>
            </a:r>
          </a:p>
          <a:p>
            <a:pPr algn="r" rtl="0">
              <a:defRPr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٣- كيف تتحقق السعاده للمؤمن .</a:t>
            </a:r>
          </a:p>
        </p:txBody>
      </p:sp>
      <p:sp>
        <p:nvSpPr>
          <p:cNvPr id="157" name="ماذا سنتعلم"/>
          <p:cNvSpPr/>
          <p:nvPr/>
        </p:nvSpPr>
        <p:spPr>
          <a:xfrm>
            <a:off x="2245271" y="898691"/>
            <a:ext cx="3625423" cy="1270001"/>
          </a:xfrm>
          <a:prstGeom prst="rect">
            <a:avLst/>
          </a:prstGeom>
          <a:solidFill>
            <a:schemeClr val="accent5">
              <a:hueOff val="122773"/>
              <a:satOff val="6301"/>
              <a:lumOff val="-20829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ماذا سنتعلم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جدول 3"/>
          <p:cNvGraphicFramePr/>
          <p:nvPr/>
        </p:nvGraphicFramePr>
        <p:xfrm>
          <a:off x="11131018" y="3671998"/>
          <a:ext cx="8779075" cy="3904547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1">
                <a:tableStyleId>{4C3C2611-4C71-4FC5-86AE-919BDF0F9419}</a:tableStyleId>
              </a:tblPr>
              <a:tblGrid>
                <a:gridCol w="2922124"/>
                <a:gridCol w="2922124"/>
                <a:gridCol w="2922124"/>
              </a:tblGrid>
              <a:tr h="1322437">
                <a:tc>
                  <a:txBody>
                    <a:bodyPr/>
                    <a:lstStyle/>
                    <a:p>
                      <a:pPr defTabSz="914400">
                        <a:buClrTx/>
                        <a:def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ماذا أعرف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buClrTx/>
                        <a:def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ماذا أريد أن اتعلم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buClrTx/>
                        <a:def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ماذا تعلمت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1284704">
                <a:tc>
                  <a:txBody>
                    <a:bodyPr/>
                    <a:lstStyle/>
                    <a:p>
                      <a:pPr defTabSz="914400">
                        <a:buClrTx/>
                        <a:defRPr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buClrTx/>
                        <a:defRPr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buClrTx/>
                        <a:defRPr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1284704">
                <a:tc>
                  <a:txBody>
                    <a:bodyPr/>
                    <a:lstStyle/>
                    <a:p>
                      <a:pPr defTabSz="914400">
                        <a:buClrTx/>
                        <a:defRPr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buClrTx/>
                        <a:defRPr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buClrTx/>
                        <a:defRPr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</a:tr>
            </a:tbl>
          </a:graphicData>
        </a:graphic>
      </p:graphicFrame>
      <p:sp>
        <p:nvSpPr>
          <p:cNvPr id="160" name="مربع نص 2"/>
          <p:cNvSpPr txBox="1"/>
          <p:nvPr/>
        </p:nvSpPr>
        <p:spPr>
          <a:xfrm>
            <a:off x="1193353" y="1512912"/>
            <a:ext cx="11108956" cy="1592268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buClrTx/>
              <a:defRPr b="1"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بالتعاون مع مجموعتك ومن خلال جدول التعلم اكملي ماتعرفيه عن توحيد الألوهيه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معنى توحيد الألوهيه"/>
          <p:cNvSpPr/>
          <p:nvPr/>
        </p:nvSpPr>
        <p:spPr>
          <a:xfrm>
            <a:off x="4422422" y="1130674"/>
            <a:ext cx="4881409" cy="1270001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توحيد الألوهيه</a:t>
            </a:r>
          </a:p>
        </p:txBody>
      </p:sp>
      <p:sp>
        <p:nvSpPr>
          <p:cNvPr id="163" name="الألوهيه : مأخوذه من الفعل الثلاثي ( أله) بمعنى عبد"/>
          <p:cNvSpPr/>
          <p:nvPr/>
        </p:nvSpPr>
        <p:spPr>
          <a:xfrm>
            <a:off x="1789634" y="3027035"/>
            <a:ext cx="10146984" cy="1270001"/>
          </a:xfrm>
          <a:prstGeom prst="rect">
            <a:avLst/>
          </a:prstGeom>
          <a:solidFill>
            <a:schemeClr val="accent4">
              <a:hueOff val="59549"/>
              <a:satOff val="12215"/>
              <a:lumOff val="11568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الألوهيه : مأخوذه من الفعل الثلاثي ( أله) بمعنى عبد</a:t>
            </a:r>
          </a:p>
        </p:txBody>
      </p:sp>
      <p:sp>
        <p:nvSpPr>
          <p:cNvPr id="164" name="والإله في اللغه بمعنى المعبود"/>
          <p:cNvSpPr/>
          <p:nvPr/>
        </p:nvSpPr>
        <p:spPr>
          <a:xfrm>
            <a:off x="3674677" y="4923395"/>
            <a:ext cx="5655446" cy="1270001"/>
          </a:xfrm>
          <a:prstGeom prst="rect">
            <a:avLst/>
          </a:prstGeom>
          <a:solidFill>
            <a:srgbClr val="FFFC79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والإله في اللغه بمعنى المعبود</a:t>
            </a:r>
          </a:p>
        </p:txBody>
      </p:sp>
      <p:sp>
        <p:nvSpPr>
          <p:cNvPr id="165" name="وشرعاً: هو المعبود محبةً ورجاءً وخوفاً ورغبةً وتوكلاً واستعانه."/>
          <p:cNvSpPr/>
          <p:nvPr/>
        </p:nvSpPr>
        <p:spPr>
          <a:xfrm>
            <a:off x="684706" y="6949117"/>
            <a:ext cx="11765730" cy="1270001"/>
          </a:xfrm>
          <a:prstGeom prst="rect">
            <a:avLst/>
          </a:prstGeom>
          <a:solidFill>
            <a:schemeClr val="accent4">
              <a:hueOff val="59549"/>
              <a:satOff val="12215"/>
              <a:lumOff val="11568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وشرعاً: هو المعبود محبةً ورجاءً وخوفاً ورغبةً وتوكلاً واستعانه.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1"/>
      <p:bldP build="whole" bldLvl="1" animBg="1" rev="0" advAuto="0" spid="165" grpId="4"/>
      <p:bldP build="whole" bldLvl="1" animBg="1" rev="0" advAuto="0" spid="163" grpId="2"/>
      <p:bldP build="whole" bldLvl="1" animBg="1" rev="0" advAuto="0" spid="164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معنى توحيد الألوهيه"/>
          <p:cNvSpPr txBox="1"/>
          <p:nvPr/>
        </p:nvSpPr>
        <p:spPr>
          <a:xfrm>
            <a:off x="3243816" y="2055187"/>
            <a:ext cx="6988997" cy="1090455"/>
          </a:xfrm>
          <a:prstGeom prst="rect">
            <a:avLst/>
          </a:prstGeom>
          <a:solidFill>
            <a:schemeClr val="accent3">
              <a:satOff val="9111"/>
              <a:lumOff val="9803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6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توحيد الألوهيه </a:t>
            </a:r>
          </a:p>
        </p:txBody>
      </p:sp>
      <p:sp>
        <p:nvSpPr>
          <p:cNvPr id="168" name="إفراد الله تعالى بالعباده بأن يعبد الله وحده لاشريك له . وتصرف جميع أنواع العباده لله وحده"/>
          <p:cNvSpPr txBox="1"/>
          <p:nvPr/>
        </p:nvSpPr>
        <p:spPr>
          <a:xfrm>
            <a:off x="931987" y="4060462"/>
            <a:ext cx="11140825" cy="2767935"/>
          </a:xfrm>
          <a:prstGeom prst="rect">
            <a:avLst/>
          </a:prstGeom>
          <a:solidFill>
            <a:schemeClr val="accent3">
              <a:satOff val="9111"/>
              <a:lumOff val="9803"/>
            </a:schemeClr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5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إفراد الله تعالى بالعباده بأن يعبد الله وحده لاشريك له . وتصرف جميع أنواع العباده لله وحده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2"/>
      <p:bldP build="whole" bldLvl="1" animBg="1" rev="0" advAuto="0" spid="16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من خلال استراتيجية العصف الذهني عددي بعض أنواع العباده التي لاتصرف إلا لله وحده."/>
          <p:cNvSpPr/>
          <p:nvPr/>
        </p:nvSpPr>
        <p:spPr>
          <a:xfrm>
            <a:off x="9030534" y="1798273"/>
            <a:ext cx="3232540" cy="7059704"/>
          </a:xfrm>
          <a:prstGeom prst="rect">
            <a:avLst/>
          </a:prstGeom>
          <a:blipFill>
            <a:blip r:embed="rId2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من خلال استراتيجية العصف الذهني عددي بعض أنواع العباده التي لاتصرف إلا لله وحده.</a:t>
            </a:r>
          </a:p>
        </p:txBody>
      </p:sp>
      <p:sp>
        <p:nvSpPr>
          <p:cNvPr id="171" name="أنواع العباده"/>
          <p:cNvSpPr/>
          <p:nvPr/>
        </p:nvSpPr>
        <p:spPr>
          <a:xfrm>
            <a:off x="3388452" y="4020629"/>
            <a:ext cx="2362949" cy="2060051"/>
          </a:xfrm>
          <a:prstGeom prst="ellipse">
            <a:avLst/>
          </a:prstGeom>
          <a:blipFill>
            <a:blip r:embed="rId3"/>
          </a:blip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أنواع العباده</a:t>
            </a:r>
          </a:p>
        </p:txBody>
      </p:sp>
      <p:sp>
        <p:nvSpPr>
          <p:cNvPr id="172" name="بيضاوي"/>
          <p:cNvSpPr/>
          <p:nvPr/>
        </p:nvSpPr>
        <p:spPr>
          <a:xfrm>
            <a:off x="3235303" y="1744248"/>
            <a:ext cx="2362950" cy="2060050"/>
          </a:xfrm>
          <a:prstGeom prst="ellipse">
            <a:avLst/>
          </a:prstGeom>
          <a:blipFill>
            <a:blip r:embed="rId4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3" name="بيضاوي"/>
          <p:cNvSpPr/>
          <p:nvPr/>
        </p:nvSpPr>
        <p:spPr>
          <a:xfrm>
            <a:off x="5529769" y="2520013"/>
            <a:ext cx="2362950" cy="2060051"/>
          </a:xfrm>
          <a:prstGeom prst="ellipse">
            <a:avLst/>
          </a:prstGeom>
          <a:blipFill>
            <a:blip r:embed="rId5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4" name="بيضاوي"/>
          <p:cNvSpPr/>
          <p:nvPr/>
        </p:nvSpPr>
        <p:spPr>
          <a:xfrm>
            <a:off x="1144900" y="2897673"/>
            <a:ext cx="2362950" cy="2060050"/>
          </a:xfrm>
          <a:prstGeom prst="ellipse">
            <a:avLst/>
          </a:prstGeom>
          <a:blipFill>
            <a:blip r:embed="rId6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5" name="بيضاوي"/>
          <p:cNvSpPr/>
          <p:nvPr/>
        </p:nvSpPr>
        <p:spPr>
          <a:xfrm>
            <a:off x="3760409" y="6297011"/>
            <a:ext cx="2362950" cy="2060050"/>
          </a:xfrm>
          <a:prstGeom prst="ellipse">
            <a:avLst/>
          </a:prstGeom>
          <a:blipFill>
            <a:blip r:embed="rId7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6" name="بيضاوي"/>
          <p:cNvSpPr/>
          <p:nvPr/>
        </p:nvSpPr>
        <p:spPr>
          <a:xfrm>
            <a:off x="1144900" y="5227331"/>
            <a:ext cx="2362950" cy="2060050"/>
          </a:xfrm>
          <a:prstGeom prst="ellipse">
            <a:avLst/>
          </a:prstGeom>
          <a:blipFill>
            <a:blip r:embed="rId8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7" name="بيضاوي"/>
          <p:cNvSpPr/>
          <p:nvPr/>
        </p:nvSpPr>
        <p:spPr>
          <a:xfrm>
            <a:off x="5750940" y="4820182"/>
            <a:ext cx="2362949" cy="2060050"/>
          </a:xfrm>
          <a:prstGeom prst="ellipse">
            <a:avLst/>
          </a:prstGeom>
          <a:blipFill>
            <a:blip r:embed="rId9"/>
          </a:blip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sz="36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625B48"/>
      </a:dk1>
      <a:lt1>
        <a:srgbClr val="1A2C62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Renaissance">
  <a:themeElements>
    <a:clrScheme name="Renaissance">
      <a:dk1>
        <a:srgbClr val="000000"/>
      </a:dk1>
      <a:lt1>
        <a:srgbClr val="FFFFFF"/>
      </a:lt1>
      <a:dk2>
        <a:srgbClr val="75716F"/>
      </a:dk2>
      <a:lt2>
        <a:srgbClr val="CDCDCD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Renaissanc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Renaissan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2">
              <a:hueOff val="177409"/>
              <a:satOff val="5215"/>
              <a:lumOff val="-9597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9A7865"/>
          </a:buClr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