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6"/>
  </p:notesMasterIdLst>
  <p:sldIdLst>
    <p:sldId id="256" r:id="rId2"/>
    <p:sldId id="269" r:id="rId3"/>
    <p:sldId id="257" r:id="rId4"/>
    <p:sldId id="259" r:id="rId5"/>
    <p:sldId id="258" r:id="rId6"/>
    <p:sldId id="282" r:id="rId7"/>
    <p:sldId id="283" r:id="rId8"/>
    <p:sldId id="284" r:id="rId9"/>
    <p:sldId id="260" r:id="rId10"/>
    <p:sldId id="261" r:id="rId11"/>
    <p:sldId id="262" r:id="rId12"/>
    <p:sldId id="263" r:id="rId13"/>
    <p:sldId id="285" r:id="rId14"/>
    <p:sldId id="288" r:id="rId15"/>
    <p:sldId id="292" r:id="rId16"/>
    <p:sldId id="293" r:id="rId17"/>
    <p:sldId id="294" r:id="rId18"/>
    <p:sldId id="290" r:id="rId19"/>
    <p:sldId id="286" r:id="rId20"/>
    <p:sldId id="287" r:id="rId21"/>
    <p:sldId id="265" r:id="rId22"/>
    <p:sldId id="359" r:id="rId23"/>
    <p:sldId id="361" r:id="rId24"/>
    <p:sldId id="281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‏​​♋٭ ρгe̠‎тту ĸɑdooϳ ·̵" initials="‏ρĸ·" lastIdx="1" clrIdx="0">
    <p:extLst>
      <p:ext uri="{19B8F6BF-5375-455C-9EA6-DF929625EA0E}">
        <p15:presenceInfo xmlns:p15="http://schemas.microsoft.com/office/powerpoint/2012/main" userId="0f7d709dc2dcff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98D4"/>
    <a:srgbClr val="FCFCFE"/>
    <a:srgbClr val="0E68B7"/>
    <a:srgbClr val="D44348"/>
    <a:srgbClr val="FFFFFF"/>
    <a:srgbClr val="FAFCFA"/>
    <a:srgbClr val="FFFBF2"/>
    <a:srgbClr val="ADC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838" autoAdjust="0"/>
    <p:restoredTop sz="94660"/>
  </p:normalViewPr>
  <p:slideViewPr>
    <p:cSldViewPr snapToGrid="0">
      <p:cViewPr>
        <p:scale>
          <a:sx n="60" d="100"/>
          <a:sy n="60" d="100"/>
        </p:scale>
        <p:origin x="22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7FCF3-4988-4B45-9E97-9048B406D496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D1A6E764-B99C-48BC-839B-22BFA0B3C2E8}">
      <dgm:prSet phldrT="[نص]" custT="1"/>
      <dgm:spPr/>
      <dgm:t>
        <a:bodyPr/>
        <a:lstStyle/>
        <a:p>
          <a:pPr rtl="1"/>
          <a:r>
            <a:rPr lang="ar-SA" sz="3600" b="1" dirty="0"/>
            <a:t>أركان السلم</a:t>
          </a:r>
        </a:p>
      </dgm:t>
    </dgm:pt>
    <dgm:pt modelId="{A657A4D1-0D26-44C3-9B6F-157181779327}" type="parTrans" cxnId="{7603926A-A016-4204-9507-20FB015074D3}">
      <dgm:prSet/>
      <dgm:spPr/>
      <dgm:t>
        <a:bodyPr/>
        <a:lstStyle/>
        <a:p>
          <a:pPr rtl="1"/>
          <a:endParaRPr lang="ar-SA" sz="2800" b="1"/>
        </a:p>
      </dgm:t>
    </dgm:pt>
    <dgm:pt modelId="{AABB6E30-E869-4C84-A3D4-7A578B99E587}" type="sibTrans" cxnId="{7603926A-A016-4204-9507-20FB015074D3}">
      <dgm:prSet/>
      <dgm:spPr/>
      <dgm:t>
        <a:bodyPr/>
        <a:lstStyle/>
        <a:p>
          <a:pPr rtl="1"/>
          <a:endParaRPr lang="ar-SA" sz="2800" b="1"/>
        </a:p>
      </dgm:t>
    </dgm:pt>
    <dgm:pt modelId="{0E172AB3-F236-4D32-893C-28227D281524}">
      <dgm:prSet phldrT="[نص]" custT="1"/>
      <dgm:spPr/>
      <dgm:t>
        <a:bodyPr/>
        <a:lstStyle/>
        <a:p>
          <a:pPr rtl="1"/>
          <a:r>
            <a:rPr lang="ar-SA" sz="2400" b="1" dirty="0"/>
            <a:t>الصيغة</a:t>
          </a:r>
        </a:p>
      </dgm:t>
    </dgm:pt>
    <dgm:pt modelId="{BC986504-6121-4AC0-A227-02D83015DCE5}" type="parTrans" cxnId="{C7ABD279-009B-4388-85E8-BEC9ECF8F09C}">
      <dgm:prSet/>
      <dgm:spPr/>
      <dgm:t>
        <a:bodyPr/>
        <a:lstStyle/>
        <a:p>
          <a:pPr rtl="1"/>
          <a:endParaRPr lang="ar-SA" sz="2800" b="1"/>
        </a:p>
      </dgm:t>
    </dgm:pt>
    <dgm:pt modelId="{F3C1354E-793C-41F4-9BB6-53A77B94656E}" type="sibTrans" cxnId="{C7ABD279-009B-4388-85E8-BEC9ECF8F09C}">
      <dgm:prSet/>
      <dgm:spPr/>
      <dgm:t>
        <a:bodyPr/>
        <a:lstStyle/>
        <a:p>
          <a:pPr rtl="1"/>
          <a:endParaRPr lang="ar-SA" sz="2800" b="1"/>
        </a:p>
      </dgm:t>
    </dgm:pt>
    <dgm:pt modelId="{EE787279-BE5E-4F46-8F82-87C2B2B45E3B}">
      <dgm:prSet phldrT="[نص]" custT="1"/>
      <dgm:spPr/>
      <dgm:t>
        <a:bodyPr/>
        <a:lstStyle/>
        <a:p>
          <a:pPr rtl="1"/>
          <a:r>
            <a:rPr lang="ar-SA" sz="2400" b="1" dirty="0"/>
            <a:t>المُسلَم</a:t>
          </a:r>
        </a:p>
      </dgm:t>
    </dgm:pt>
    <dgm:pt modelId="{55148CAB-1B21-4C37-BC8E-681D24C35B2D}" type="parTrans" cxnId="{68A74762-AE65-4749-B0A9-A6869C770EF2}">
      <dgm:prSet/>
      <dgm:spPr/>
      <dgm:t>
        <a:bodyPr/>
        <a:lstStyle/>
        <a:p>
          <a:pPr rtl="1"/>
          <a:endParaRPr lang="ar-SA" sz="2800" b="1"/>
        </a:p>
      </dgm:t>
    </dgm:pt>
    <dgm:pt modelId="{957DBC06-8D8F-4944-886B-34007CE388E8}" type="sibTrans" cxnId="{68A74762-AE65-4749-B0A9-A6869C770EF2}">
      <dgm:prSet/>
      <dgm:spPr/>
      <dgm:t>
        <a:bodyPr/>
        <a:lstStyle/>
        <a:p>
          <a:pPr rtl="1"/>
          <a:endParaRPr lang="ar-SA" sz="2800" b="1"/>
        </a:p>
      </dgm:t>
    </dgm:pt>
    <dgm:pt modelId="{DDCB4415-057F-4FCB-9CB3-2CB26B949DDD}">
      <dgm:prSet phldrT="[نص]" custT="1"/>
      <dgm:spPr/>
      <dgm:t>
        <a:bodyPr/>
        <a:lstStyle/>
        <a:p>
          <a:pPr rtl="1"/>
          <a:r>
            <a:rPr lang="ar-SA" sz="2400" b="1" dirty="0"/>
            <a:t>المُسلَم اليه</a:t>
          </a:r>
        </a:p>
      </dgm:t>
    </dgm:pt>
    <dgm:pt modelId="{F009FB84-C083-41DF-84F1-7245E8FA9FC9}" type="parTrans" cxnId="{0465AF63-8A40-4653-A5FA-96278B92BAA7}">
      <dgm:prSet/>
      <dgm:spPr/>
      <dgm:t>
        <a:bodyPr/>
        <a:lstStyle/>
        <a:p>
          <a:pPr rtl="1"/>
          <a:endParaRPr lang="ar-SA" sz="2800" b="1"/>
        </a:p>
      </dgm:t>
    </dgm:pt>
    <dgm:pt modelId="{C6897CDB-8BB5-4E62-AB79-D54D0AE899BD}" type="sibTrans" cxnId="{0465AF63-8A40-4653-A5FA-96278B92BAA7}">
      <dgm:prSet/>
      <dgm:spPr/>
      <dgm:t>
        <a:bodyPr/>
        <a:lstStyle/>
        <a:p>
          <a:pPr rtl="1"/>
          <a:endParaRPr lang="ar-SA" sz="2800" b="1"/>
        </a:p>
      </dgm:t>
    </dgm:pt>
    <dgm:pt modelId="{04C819A7-CB6D-451B-9604-A999114022CB}">
      <dgm:prSet phldrT="[نص]" custT="1"/>
      <dgm:spPr/>
      <dgm:t>
        <a:bodyPr/>
        <a:lstStyle/>
        <a:p>
          <a:pPr rtl="1"/>
          <a:r>
            <a:rPr lang="ar-SA" sz="2400" b="1" dirty="0"/>
            <a:t>رأس مال السلم</a:t>
          </a:r>
        </a:p>
      </dgm:t>
    </dgm:pt>
    <dgm:pt modelId="{77B4A469-0475-4844-9525-35417A2BF46B}" type="parTrans" cxnId="{D0A548BF-B7F9-4971-9ECB-BBCAF4403A89}">
      <dgm:prSet/>
      <dgm:spPr/>
      <dgm:t>
        <a:bodyPr/>
        <a:lstStyle/>
        <a:p>
          <a:pPr rtl="1"/>
          <a:endParaRPr lang="ar-SA" sz="2800" b="1"/>
        </a:p>
      </dgm:t>
    </dgm:pt>
    <dgm:pt modelId="{718D860A-CF5F-493A-90C3-DDC552EAD8F6}" type="sibTrans" cxnId="{D0A548BF-B7F9-4971-9ECB-BBCAF4403A89}">
      <dgm:prSet/>
      <dgm:spPr/>
      <dgm:t>
        <a:bodyPr/>
        <a:lstStyle/>
        <a:p>
          <a:pPr rtl="1"/>
          <a:endParaRPr lang="ar-SA" sz="2800" b="1"/>
        </a:p>
      </dgm:t>
    </dgm:pt>
    <dgm:pt modelId="{21CBA90F-DD87-4884-AD32-3B5A3A48BE3D}">
      <dgm:prSet custT="1"/>
      <dgm:spPr/>
      <dgm:t>
        <a:bodyPr/>
        <a:lstStyle/>
        <a:p>
          <a:pPr rtl="1"/>
          <a:r>
            <a:rPr lang="ar-SA" sz="2400" b="1" dirty="0"/>
            <a:t>المُسلَم فيه</a:t>
          </a:r>
        </a:p>
      </dgm:t>
    </dgm:pt>
    <dgm:pt modelId="{DEEC71BE-DAAB-4263-9E34-4AE92876FB08}" type="parTrans" cxnId="{A027AFD3-8D5C-4921-8829-AA60278A9628}">
      <dgm:prSet/>
      <dgm:spPr/>
      <dgm:t>
        <a:bodyPr/>
        <a:lstStyle/>
        <a:p>
          <a:pPr rtl="1"/>
          <a:endParaRPr lang="ar-SA" sz="2800" b="1"/>
        </a:p>
      </dgm:t>
    </dgm:pt>
    <dgm:pt modelId="{A6D7CEF3-E950-4A0B-A038-73A5CE30E1C4}" type="sibTrans" cxnId="{A027AFD3-8D5C-4921-8829-AA60278A9628}">
      <dgm:prSet/>
      <dgm:spPr/>
      <dgm:t>
        <a:bodyPr/>
        <a:lstStyle/>
        <a:p>
          <a:pPr rtl="1"/>
          <a:endParaRPr lang="ar-SA" sz="2800" b="1"/>
        </a:p>
      </dgm:t>
    </dgm:pt>
    <dgm:pt modelId="{187EA9A1-FCDD-4223-A090-D2D56436A582}" type="pres">
      <dgm:prSet presAssocID="{3DC7FCF3-4988-4B45-9E97-9048B406D49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D0276F-6483-4F3D-A5CF-646AD2D30528}" type="pres">
      <dgm:prSet presAssocID="{D1A6E764-B99C-48BC-839B-22BFA0B3C2E8}" presName="centerShape" presStyleLbl="node0" presStyleIdx="0" presStyleCnt="1" custScaleX="94443" custScaleY="91186"/>
      <dgm:spPr/>
    </dgm:pt>
    <dgm:pt modelId="{D5662568-7BEB-4808-BB63-44A353522EF1}" type="pres">
      <dgm:prSet presAssocID="{0E172AB3-F236-4D32-893C-28227D281524}" presName="node" presStyleLbl="node1" presStyleIdx="0" presStyleCnt="5">
        <dgm:presLayoutVars>
          <dgm:bulletEnabled val="1"/>
        </dgm:presLayoutVars>
      </dgm:prSet>
      <dgm:spPr/>
    </dgm:pt>
    <dgm:pt modelId="{084E0AA8-AF2F-47CD-B4BD-A9733C8171E4}" type="pres">
      <dgm:prSet presAssocID="{0E172AB3-F236-4D32-893C-28227D281524}" presName="dummy" presStyleCnt="0"/>
      <dgm:spPr/>
    </dgm:pt>
    <dgm:pt modelId="{5E03DF43-E154-47E8-9D6A-E1E1C9317617}" type="pres">
      <dgm:prSet presAssocID="{F3C1354E-793C-41F4-9BB6-53A77B94656E}" presName="sibTrans" presStyleLbl="sibTrans2D1" presStyleIdx="0" presStyleCnt="5"/>
      <dgm:spPr/>
    </dgm:pt>
    <dgm:pt modelId="{C4C4DE6D-C8BB-4586-96B9-CE2CF2AC87CF}" type="pres">
      <dgm:prSet presAssocID="{EE787279-BE5E-4F46-8F82-87C2B2B45E3B}" presName="node" presStyleLbl="node1" presStyleIdx="1" presStyleCnt="5">
        <dgm:presLayoutVars>
          <dgm:bulletEnabled val="1"/>
        </dgm:presLayoutVars>
      </dgm:prSet>
      <dgm:spPr/>
    </dgm:pt>
    <dgm:pt modelId="{D6820A83-88B5-4728-BBA3-08648F58486B}" type="pres">
      <dgm:prSet presAssocID="{EE787279-BE5E-4F46-8F82-87C2B2B45E3B}" presName="dummy" presStyleCnt="0"/>
      <dgm:spPr/>
    </dgm:pt>
    <dgm:pt modelId="{D5E3D82B-89C2-47F5-A33D-3FB62D8CE33C}" type="pres">
      <dgm:prSet presAssocID="{957DBC06-8D8F-4944-886B-34007CE388E8}" presName="sibTrans" presStyleLbl="sibTrans2D1" presStyleIdx="1" presStyleCnt="5"/>
      <dgm:spPr/>
    </dgm:pt>
    <dgm:pt modelId="{4CACFCFF-1149-4F02-891E-4E52F2DE3B03}" type="pres">
      <dgm:prSet presAssocID="{DDCB4415-057F-4FCB-9CB3-2CB26B949DDD}" presName="node" presStyleLbl="node1" presStyleIdx="2" presStyleCnt="5">
        <dgm:presLayoutVars>
          <dgm:bulletEnabled val="1"/>
        </dgm:presLayoutVars>
      </dgm:prSet>
      <dgm:spPr/>
    </dgm:pt>
    <dgm:pt modelId="{D36EC1A3-2FE2-41CF-8A45-0C6C04D8CBBE}" type="pres">
      <dgm:prSet presAssocID="{DDCB4415-057F-4FCB-9CB3-2CB26B949DDD}" presName="dummy" presStyleCnt="0"/>
      <dgm:spPr/>
    </dgm:pt>
    <dgm:pt modelId="{2F814DA0-0675-4AE1-B4C9-B28078FAE6B2}" type="pres">
      <dgm:prSet presAssocID="{C6897CDB-8BB5-4E62-AB79-D54D0AE899BD}" presName="sibTrans" presStyleLbl="sibTrans2D1" presStyleIdx="2" presStyleCnt="5"/>
      <dgm:spPr/>
    </dgm:pt>
    <dgm:pt modelId="{13BBE191-4BC3-4180-B8D6-DFA81097A444}" type="pres">
      <dgm:prSet presAssocID="{04C819A7-CB6D-451B-9604-A999114022CB}" presName="node" presStyleLbl="node1" presStyleIdx="3" presStyleCnt="5">
        <dgm:presLayoutVars>
          <dgm:bulletEnabled val="1"/>
        </dgm:presLayoutVars>
      </dgm:prSet>
      <dgm:spPr/>
    </dgm:pt>
    <dgm:pt modelId="{5EE8C6A8-7657-40D1-AA03-C064DC3E682E}" type="pres">
      <dgm:prSet presAssocID="{04C819A7-CB6D-451B-9604-A999114022CB}" presName="dummy" presStyleCnt="0"/>
      <dgm:spPr/>
    </dgm:pt>
    <dgm:pt modelId="{CFF152B9-2BBB-4651-8B6B-F96F6D2B8E72}" type="pres">
      <dgm:prSet presAssocID="{718D860A-CF5F-493A-90C3-DDC552EAD8F6}" presName="sibTrans" presStyleLbl="sibTrans2D1" presStyleIdx="3" presStyleCnt="5"/>
      <dgm:spPr/>
    </dgm:pt>
    <dgm:pt modelId="{043F1632-B772-4F57-8E8B-F47715E34707}" type="pres">
      <dgm:prSet presAssocID="{21CBA90F-DD87-4884-AD32-3B5A3A48BE3D}" presName="node" presStyleLbl="node1" presStyleIdx="4" presStyleCnt="5">
        <dgm:presLayoutVars>
          <dgm:bulletEnabled val="1"/>
        </dgm:presLayoutVars>
      </dgm:prSet>
      <dgm:spPr/>
    </dgm:pt>
    <dgm:pt modelId="{3192ACAA-44A0-44D4-889A-0619537F3EFA}" type="pres">
      <dgm:prSet presAssocID="{21CBA90F-DD87-4884-AD32-3B5A3A48BE3D}" presName="dummy" presStyleCnt="0"/>
      <dgm:spPr/>
    </dgm:pt>
    <dgm:pt modelId="{EE2F6948-A504-4DBB-BA3C-06E1693D73B7}" type="pres">
      <dgm:prSet presAssocID="{A6D7CEF3-E950-4A0B-A038-73A5CE30E1C4}" presName="sibTrans" presStyleLbl="sibTrans2D1" presStyleIdx="4" presStyleCnt="5"/>
      <dgm:spPr/>
    </dgm:pt>
  </dgm:ptLst>
  <dgm:cxnLst>
    <dgm:cxn modelId="{44047219-C3D8-499D-B688-4456374B49F0}" type="presOf" srcId="{C6897CDB-8BB5-4E62-AB79-D54D0AE899BD}" destId="{2F814DA0-0675-4AE1-B4C9-B28078FAE6B2}" srcOrd="0" destOrd="0" presId="urn:microsoft.com/office/officeart/2005/8/layout/radial6"/>
    <dgm:cxn modelId="{2B7A922B-0393-40BE-B14D-6AC9A5D20988}" type="presOf" srcId="{DDCB4415-057F-4FCB-9CB3-2CB26B949DDD}" destId="{4CACFCFF-1149-4F02-891E-4E52F2DE3B03}" srcOrd="0" destOrd="0" presId="urn:microsoft.com/office/officeart/2005/8/layout/radial6"/>
    <dgm:cxn modelId="{F0DE8C36-2A86-420D-88E5-711B4286AB1B}" type="presOf" srcId="{F3C1354E-793C-41F4-9BB6-53A77B94656E}" destId="{5E03DF43-E154-47E8-9D6A-E1E1C9317617}" srcOrd="0" destOrd="0" presId="urn:microsoft.com/office/officeart/2005/8/layout/radial6"/>
    <dgm:cxn modelId="{68A74762-AE65-4749-B0A9-A6869C770EF2}" srcId="{D1A6E764-B99C-48BC-839B-22BFA0B3C2E8}" destId="{EE787279-BE5E-4F46-8F82-87C2B2B45E3B}" srcOrd="1" destOrd="0" parTransId="{55148CAB-1B21-4C37-BC8E-681D24C35B2D}" sibTransId="{957DBC06-8D8F-4944-886B-34007CE388E8}"/>
    <dgm:cxn modelId="{0465AF63-8A40-4653-A5FA-96278B92BAA7}" srcId="{D1A6E764-B99C-48BC-839B-22BFA0B3C2E8}" destId="{DDCB4415-057F-4FCB-9CB3-2CB26B949DDD}" srcOrd="2" destOrd="0" parTransId="{F009FB84-C083-41DF-84F1-7245E8FA9FC9}" sibTransId="{C6897CDB-8BB5-4E62-AB79-D54D0AE899BD}"/>
    <dgm:cxn modelId="{CD539944-8B56-4970-A684-A00349B22C00}" type="presOf" srcId="{3DC7FCF3-4988-4B45-9E97-9048B406D496}" destId="{187EA9A1-FCDD-4223-A090-D2D56436A582}" srcOrd="0" destOrd="0" presId="urn:microsoft.com/office/officeart/2005/8/layout/radial6"/>
    <dgm:cxn modelId="{7603926A-A016-4204-9507-20FB015074D3}" srcId="{3DC7FCF3-4988-4B45-9E97-9048B406D496}" destId="{D1A6E764-B99C-48BC-839B-22BFA0B3C2E8}" srcOrd="0" destOrd="0" parTransId="{A657A4D1-0D26-44C3-9B6F-157181779327}" sibTransId="{AABB6E30-E869-4C84-A3D4-7A578B99E587}"/>
    <dgm:cxn modelId="{D3E3624F-26B8-43B3-83FD-11F8C829C9AF}" type="presOf" srcId="{718D860A-CF5F-493A-90C3-DDC552EAD8F6}" destId="{CFF152B9-2BBB-4651-8B6B-F96F6D2B8E72}" srcOrd="0" destOrd="0" presId="urn:microsoft.com/office/officeart/2005/8/layout/radial6"/>
    <dgm:cxn modelId="{C7ABD279-009B-4388-85E8-BEC9ECF8F09C}" srcId="{D1A6E764-B99C-48BC-839B-22BFA0B3C2E8}" destId="{0E172AB3-F236-4D32-893C-28227D281524}" srcOrd="0" destOrd="0" parTransId="{BC986504-6121-4AC0-A227-02D83015DCE5}" sibTransId="{F3C1354E-793C-41F4-9BB6-53A77B94656E}"/>
    <dgm:cxn modelId="{CD58B08A-18D3-4B38-B96D-336ECB3E0569}" type="presOf" srcId="{D1A6E764-B99C-48BC-839B-22BFA0B3C2E8}" destId="{E3D0276F-6483-4F3D-A5CF-646AD2D30528}" srcOrd="0" destOrd="0" presId="urn:microsoft.com/office/officeart/2005/8/layout/radial6"/>
    <dgm:cxn modelId="{F4645F93-EA9E-47DA-BE78-9705FAD40D3C}" type="presOf" srcId="{21CBA90F-DD87-4884-AD32-3B5A3A48BE3D}" destId="{043F1632-B772-4F57-8E8B-F47715E34707}" srcOrd="0" destOrd="0" presId="urn:microsoft.com/office/officeart/2005/8/layout/radial6"/>
    <dgm:cxn modelId="{7BAB31B6-EF8E-4909-99C0-575F9EFD3354}" type="presOf" srcId="{A6D7CEF3-E950-4A0B-A038-73A5CE30E1C4}" destId="{EE2F6948-A504-4DBB-BA3C-06E1693D73B7}" srcOrd="0" destOrd="0" presId="urn:microsoft.com/office/officeart/2005/8/layout/radial6"/>
    <dgm:cxn modelId="{4C3DF7B9-C064-4DE3-8F16-2A63C6D846DF}" type="presOf" srcId="{04C819A7-CB6D-451B-9604-A999114022CB}" destId="{13BBE191-4BC3-4180-B8D6-DFA81097A444}" srcOrd="0" destOrd="0" presId="urn:microsoft.com/office/officeart/2005/8/layout/radial6"/>
    <dgm:cxn modelId="{E07DD8BA-584E-4E8A-8092-64EA8ED8373F}" type="presOf" srcId="{957DBC06-8D8F-4944-886B-34007CE388E8}" destId="{D5E3D82B-89C2-47F5-A33D-3FB62D8CE33C}" srcOrd="0" destOrd="0" presId="urn:microsoft.com/office/officeart/2005/8/layout/radial6"/>
    <dgm:cxn modelId="{D0A548BF-B7F9-4971-9ECB-BBCAF4403A89}" srcId="{D1A6E764-B99C-48BC-839B-22BFA0B3C2E8}" destId="{04C819A7-CB6D-451B-9604-A999114022CB}" srcOrd="3" destOrd="0" parTransId="{77B4A469-0475-4844-9525-35417A2BF46B}" sibTransId="{718D860A-CF5F-493A-90C3-DDC552EAD8F6}"/>
    <dgm:cxn modelId="{A027AFD3-8D5C-4921-8829-AA60278A9628}" srcId="{D1A6E764-B99C-48BC-839B-22BFA0B3C2E8}" destId="{21CBA90F-DD87-4884-AD32-3B5A3A48BE3D}" srcOrd="4" destOrd="0" parTransId="{DEEC71BE-DAAB-4263-9E34-4AE92876FB08}" sibTransId="{A6D7CEF3-E950-4A0B-A038-73A5CE30E1C4}"/>
    <dgm:cxn modelId="{5ECAB5ED-A0DE-4DB5-B9D2-21E097C0813A}" type="presOf" srcId="{0E172AB3-F236-4D32-893C-28227D281524}" destId="{D5662568-7BEB-4808-BB63-44A353522EF1}" srcOrd="0" destOrd="0" presId="urn:microsoft.com/office/officeart/2005/8/layout/radial6"/>
    <dgm:cxn modelId="{E2AE79FA-D2E5-4792-94ED-D1FD769E6EB5}" type="presOf" srcId="{EE787279-BE5E-4F46-8F82-87C2B2B45E3B}" destId="{C4C4DE6D-C8BB-4586-96B9-CE2CF2AC87CF}" srcOrd="0" destOrd="0" presId="urn:microsoft.com/office/officeart/2005/8/layout/radial6"/>
    <dgm:cxn modelId="{DA999278-CB5F-4521-AC71-241F728A9D14}" type="presParOf" srcId="{187EA9A1-FCDD-4223-A090-D2D56436A582}" destId="{E3D0276F-6483-4F3D-A5CF-646AD2D30528}" srcOrd="0" destOrd="0" presId="urn:microsoft.com/office/officeart/2005/8/layout/radial6"/>
    <dgm:cxn modelId="{2232D79C-2837-470E-BFEB-A01E46C66B80}" type="presParOf" srcId="{187EA9A1-FCDD-4223-A090-D2D56436A582}" destId="{D5662568-7BEB-4808-BB63-44A353522EF1}" srcOrd="1" destOrd="0" presId="urn:microsoft.com/office/officeart/2005/8/layout/radial6"/>
    <dgm:cxn modelId="{C44A1C5A-B53E-45F5-AEDD-F663A213079E}" type="presParOf" srcId="{187EA9A1-FCDD-4223-A090-D2D56436A582}" destId="{084E0AA8-AF2F-47CD-B4BD-A9733C8171E4}" srcOrd="2" destOrd="0" presId="urn:microsoft.com/office/officeart/2005/8/layout/radial6"/>
    <dgm:cxn modelId="{E474364C-8EB7-4FA5-BDF5-4B90E151A8AD}" type="presParOf" srcId="{187EA9A1-FCDD-4223-A090-D2D56436A582}" destId="{5E03DF43-E154-47E8-9D6A-E1E1C9317617}" srcOrd="3" destOrd="0" presId="urn:microsoft.com/office/officeart/2005/8/layout/radial6"/>
    <dgm:cxn modelId="{198FA988-4196-4909-B941-08DA8FDA8528}" type="presParOf" srcId="{187EA9A1-FCDD-4223-A090-D2D56436A582}" destId="{C4C4DE6D-C8BB-4586-96B9-CE2CF2AC87CF}" srcOrd="4" destOrd="0" presId="urn:microsoft.com/office/officeart/2005/8/layout/radial6"/>
    <dgm:cxn modelId="{E2BB17C8-667B-429F-BF62-6180C7A17CB8}" type="presParOf" srcId="{187EA9A1-FCDD-4223-A090-D2D56436A582}" destId="{D6820A83-88B5-4728-BBA3-08648F58486B}" srcOrd="5" destOrd="0" presId="urn:microsoft.com/office/officeart/2005/8/layout/radial6"/>
    <dgm:cxn modelId="{00720ECC-BDD4-4A97-A927-FCBB4ED62AE0}" type="presParOf" srcId="{187EA9A1-FCDD-4223-A090-D2D56436A582}" destId="{D5E3D82B-89C2-47F5-A33D-3FB62D8CE33C}" srcOrd="6" destOrd="0" presId="urn:microsoft.com/office/officeart/2005/8/layout/radial6"/>
    <dgm:cxn modelId="{F9B7EB01-E931-44B0-8006-3B43F4717527}" type="presParOf" srcId="{187EA9A1-FCDD-4223-A090-D2D56436A582}" destId="{4CACFCFF-1149-4F02-891E-4E52F2DE3B03}" srcOrd="7" destOrd="0" presId="urn:microsoft.com/office/officeart/2005/8/layout/radial6"/>
    <dgm:cxn modelId="{DE386671-931C-4E74-B44C-DA16FEAC525D}" type="presParOf" srcId="{187EA9A1-FCDD-4223-A090-D2D56436A582}" destId="{D36EC1A3-2FE2-41CF-8A45-0C6C04D8CBBE}" srcOrd="8" destOrd="0" presId="urn:microsoft.com/office/officeart/2005/8/layout/radial6"/>
    <dgm:cxn modelId="{3DC854BA-C461-4F84-8B37-13759CE6F94C}" type="presParOf" srcId="{187EA9A1-FCDD-4223-A090-D2D56436A582}" destId="{2F814DA0-0675-4AE1-B4C9-B28078FAE6B2}" srcOrd="9" destOrd="0" presId="urn:microsoft.com/office/officeart/2005/8/layout/radial6"/>
    <dgm:cxn modelId="{52381174-03A6-48C6-A886-F1B6FC5A2804}" type="presParOf" srcId="{187EA9A1-FCDD-4223-A090-D2D56436A582}" destId="{13BBE191-4BC3-4180-B8D6-DFA81097A444}" srcOrd="10" destOrd="0" presId="urn:microsoft.com/office/officeart/2005/8/layout/radial6"/>
    <dgm:cxn modelId="{95D5D997-6178-43E7-86FB-975697DDB768}" type="presParOf" srcId="{187EA9A1-FCDD-4223-A090-D2D56436A582}" destId="{5EE8C6A8-7657-40D1-AA03-C064DC3E682E}" srcOrd="11" destOrd="0" presId="urn:microsoft.com/office/officeart/2005/8/layout/radial6"/>
    <dgm:cxn modelId="{6AB3BB0E-B0DE-4FF9-8837-C47A3C555B30}" type="presParOf" srcId="{187EA9A1-FCDD-4223-A090-D2D56436A582}" destId="{CFF152B9-2BBB-4651-8B6B-F96F6D2B8E72}" srcOrd="12" destOrd="0" presId="urn:microsoft.com/office/officeart/2005/8/layout/radial6"/>
    <dgm:cxn modelId="{7B138171-E9FC-4316-BC37-8F797F21F424}" type="presParOf" srcId="{187EA9A1-FCDD-4223-A090-D2D56436A582}" destId="{043F1632-B772-4F57-8E8B-F47715E34707}" srcOrd="13" destOrd="0" presId="urn:microsoft.com/office/officeart/2005/8/layout/radial6"/>
    <dgm:cxn modelId="{3DA5820F-42C1-47C0-A86C-5D8CEB9EFC8A}" type="presParOf" srcId="{187EA9A1-FCDD-4223-A090-D2D56436A582}" destId="{3192ACAA-44A0-44D4-889A-0619537F3EFA}" srcOrd="14" destOrd="0" presId="urn:microsoft.com/office/officeart/2005/8/layout/radial6"/>
    <dgm:cxn modelId="{B9C8A5B8-DF7A-4429-B961-C607F57F33C6}" type="presParOf" srcId="{187EA9A1-FCDD-4223-A090-D2D56436A582}" destId="{EE2F6948-A504-4DBB-BA3C-06E1693D73B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3B8773-6F01-42F3-A343-047DF95258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5A937EE-4BB6-453D-8214-43ADEF36C1A2}">
      <dgm:prSet phldrT="[نص]" custT="1"/>
      <dgm:spPr>
        <a:noFill/>
        <a:ln>
          <a:noFill/>
        </a:ln>
      </dgm:spPr>
      <dgm:t>
        <a:bodyPr/>
        <a:lstStyle/>
        <a:p>
          <a:pPr rtl="1"/>
          <a:r>
            <a:rPr lang="ar-SA" sz="3600" b="1">
              <a:solidFill>
                <a:srgbClr val="FCFCFE"/>
              </a:solidFill>
            </a:rPr>
            <a:t>شروط السلم</a:t>
          </a:r>
          <a:endParaRPr lang="ar-SA" sz="3600" b="1" dirty="0">
            <a:solidFill>
              <a:srgbClr val="FCFCFE"/>
            </a:solidFill>
          </a:endParaRPr>
        </a:p>
      </dgm:t>
    </dgm:pt>
    <dgm:pt modelId="{1D43489B-C729-4D87-A0EF-34204FA10EF4}" type="parTrans" cxnId="{215E969C-2009-4887-B3F2-3C8B8D29B823}">
      <dgm:prSet/>
      <dgm:spPr/>
      <dgm:t>
        <a:bodyPr/>
        <a:lstStyle/>
        <a:p>
          <a:pPr rtl="1"/>
          <a:endParaRPr lang="ar-SA" sz="1400" b="1"/>
        </a:p>
      </dgm:t>
    </dgm:pt>
    <dgm:pt modelId="{CD54B66E-9EE9-4029-B096-FF0671B444B5}" type="sibTrans" cxnId="{215E969C-2009-4887-B3F2-3C8B8D29B823}">
      <dgm:prSet/>
      <dgm:spPr/>
      <dgm:t>
        <a:bodyPr/>
        <a:lstStyle/>
        <a:p>
          <a:pPr rtl="1"/>
          <a:endParaRPr lang="ar-SA" sz="1400" b="1"/>
        </a:p>
      </dgm:t>
    </dgm:pt>
    <dgm:pt modelId="{68859097-DBDD-4DA3-BF83-6670976A37C0}">
      <dgm:prSet phldrT="[نص]" custT="1"/>
      <dgm:spPr>
        <a:solidFill>
          <a:srgbClr val="92D050"/>
        </a:solidFill>
      </dgm:spPr>
      <dgm:t>
        <a:bodyPr/>
        <a:lstStyle/>
        <a:p>
          <a:pPr rtl="1"/>
          <a:r>
            <a:rPr lang="ar-SA" sz="3600" b="1" dirty="0"/>
            <a:t>شرط يتعلق بالأجل</a:t>
          </a:r>
        </a:p>
      </dgm:t>
    </dgm:pt>
    <dgm:pt modelId="{081AF65A-5A8D-48A5-A47F-043B080835FE}" type="parTrans" cxnId="{EC2CD910-DB13-44B1-B451-F1B511774A1F}">
      <dgm:prSet/>
      <dgm:spPr/>
      <dgm:t>
        <a:bodyPr/>
        <a:lstStyle/>
        <a:p>
          <a:pPr rtl="1"/>
          <a:endParaRPr lang="ar-SA" sz="1400" b="1"/>
        </a:p>
      </dgm:t>
    </dgm:pt>
    <dgm:pt modelId="{B1FFF710-C592-406A-82AF-6B167D543F96}" type="sibTrans" cxnId="{EC2CD910-DB13-44B1-B451-F1B511774A1F}">
      <dgm:prSet/>
      <dgm:spPr/>
      <dgm:t>
        <a:bodyPr/>
        <a:lstStyle/>
        <a:p>
          <a:pPr rtl="1"/>
          <a:endParaRPr lang="ar-SA" sz="1400" b="1"/>
        </a:p>
      </dgm:t>
    </dgm:pt>
    <dgm:pt modelId="{3706D289-CD2D-418A-82AD-B45ADA4FA060}">
      <dgm:prSet phldrT="[نص]" custT="1"/>
      <dgm:spPr>
        <a:solidFill>
          <a:srgbClr val="FFC000"/>
        </a:solidFill>
      </dgm:spPr>
      <dgm:t>
        <a:bodyPr/>
        <a:lstStyle/>
        <a:p>
          <a:pPr rtl="1"/>
          <a:r>
            <a:rPr lang="ar-SA" sz="3600" b="1" dirty="0"/>
            <a:t>شرط يتعلق بالثمن</a:t>
          </a:r>
        </a:p>
      </dgm:t>
    </dgm:pt>
    <dgm:pt modelId="{4BBED4AD-F896-453B-B545-3E0C175353C8}" type="parTrans" cxnId="{AB87E375-DC26-42DB-B6A0-3C7BEC848131}">
      <dgm:prSet/>
      <dgm:spPr/>
      <dgm:t>
        <a:bodyPr/>
        <a:lstStyle/>
        <a:p>
          <a:pPr rtl="1"/>
          <a:endParaRPr lang="ar-SA" sz="1400" b="1"/>
        </a:p>
      </dgm:t>
    </dgm:pt>
    <dgm:pt modelId="{3A954449-DCA5-47E8-8014-77D924A9BD2C}" type="sibTrans" cxnId="{AB87E375-DC26-42DB-B6A0-3C7BEC848131}">
      <dgm:prSet/>
      <dgm:spPr/>
      <dgm:t>
        <a:bodyPr/>
        <a:lstStyle/>
        <a:p>
          <a:pPr rtl="1"/>
          <a:endParaRPr lang="ar-SA" sz="1400" b="1"/>
        </a:p>
      </dgm:t>
    </dgm:pt>
    <dgm:pt modelId="{FE4D432C-CFA9-4282-9049-864FC8CAF506}">
      <dgm:prSet phldrT="[نص]" custT="1"/>
      <dgm:spPr>
        <a:solidFill>
          <a:srgbClr val="5698D4"/>
        </a:solidFill>
      </dgm:spPr>
      <dgm:t>
        <a:bodyPr/>
        <a:lstStyle/>
        <a:p>
          <a:pPr rtl="1"/>
          <a:r>
            <a:rPr lang="ar-SA" sz="3600" b="1" dirty="0"/>
            <a:t>شروط تتعلق بالمسلم فيه</a:t>
          </a:r>
        </a:p>
      </dgm:t>
    </dgm:pt>
    <dgm:pt modelId="{50C7DF0C-1235-42A9-9AB2-9F349B507A96}" type="parTrans" cxnId="{504CE34C-4281-4F6E-9FB1-1C92370082EF}">
      <dgm:prSet/>
      <dgm:spPr/>
      <dgm:t>
        <a:bodyPr/>
        <a:lstStyle/>
        <a:p>
          <a:pPr rtl="1"/>
          <a:endParaRPr lang="ar-SA" sz="1400" b="1"/>
        </a:p>
      </dgm:t>
    </dgm:pt>
    <dgm:pt modelId="{61E8FF19-55BE-4BA0-B284-247ACAAF038E}" type="sibTrans" cxnId="{504CE34C-4281-4F6E-9FB1-1C92370082EF}">
      <dgm:prSet/>
      <dgm:spPr/>
      <dgm:t>
        <a:bodyPr/>
        <a:lstStyle/>
        <a:p>
          <a:pPr rtl="1"/>
          <a:endParaRPr lang="ar-SA" sz="1400" b="1"/>
        </a:p>
      </dgm:t>
    </dgm:pt>
    <dgm:pt modelId="{6860648B-3615-404F-918C-19807DC6EEB2}" type="pres">
      <dgm:prSet presAssocID="{BB3B8773-6F01-42F3-A343-047DF9525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B93B0F-6643-4242-979B-DD8016FC0C76}" type="pres">
      <dgm:prSet presAssocID="{B5A937EE-4BB6-453D-8214-43ADEF36C1A2}" presName="hierRoot1" presStyleCnt="0">
        <dgm:presLayoutVars>
          <dgm:hierBranch val="init"/>
        </dgm:presLayoutVars>
      </dgm:prSet>
      <dgm:spPr/>
    </dgm:pt>
    <dgm:pt modelId="{7A982C5C-FF88-4870-9BC6-7555D949CEB5}" type="pres">
      <dgm:prSet presAssocID="{B5A937EE-4BB6-453D-8214-43ADEF36C1A2}" presName="rootComposite1" presStyleCnt="0"/>
      <dgm:spPr/>
    </dgm:pt>
    <dgm:pt modelId="{1DACD859-58B5-48CD-B919-A30369A95971}" type="pres">
      <dgm:prSet presAssocID="{B5A937EE-4BB6-453D-8214-43ADEF36C1A2}" presName="rootText1" presStyleLbl="node0" presStyleIdx="0" presStyleCnt="1" custScaleX="85004" custScaleY="69442">
        <dgm:presLayoutVars>
          <dgm:chPref val="3"/>
        </dgm:presLayoutVars>
      </dgm:prSet>
      <dgm:spPr/>
    </dgm:pt>
    <dgm:pt modelId="{2DD1AFC3-9005-42ED-B9A2-D426F1CAF123}" type="pres">
      <dgm:prSet presAssocID="{B5A937EE-4BB6-453D-8214-43ADEF36C1A2}" presName="rootConnector1" presStyleLbl="node1" presStyleIdx="0" presStyleCnt="0"/>
      <dgm:spPr/>
    </dgm:pt>
    <dgm:pt modelId="{C3C0AF03-652D-4AE1-8B81-BD5EBB624003}" type="pres">
      <dgm:prSet presAssocID="{B5A937EE-4BB6-453D-8214-43ADEF36C1A2}" presName="hierChild2" presStyleCnt="0"/>
      <dgm:spPr/>
    </dgm:pt>
    <dgm:pt modelId="{FC7F4641-7E9D-49D2-B00C-952896299404}" type="pres">
      <dgm:prSet presAssocID="{081AF65A-5A8D-48A5-A47F-043B080835FE}" presName="Name37" presStyleLbl="parChTrans1D2" presStyleIdx="0" presStyleCnt="3"/>
      <dgm:spPr/>
    </dgm:pt>
    <dgm:pt modelId="{FBA2DCF2-1B8F-4AB7-9501-7E44AFE9E827}" type="pres">
      <dgm:prSet presAssocID="{68859097-DBDD-4DA3-BF83-6670976A37C0}" presName="hierRoot2" presStyleCnt="0">
        <dgm:presLayoutVars>
          <dgm:hierBranch val="init"/>
        </dgm:presLayoutVars>
      </dgm:prSet>
      <dgm:spPr/>
    </dgm:pt>
    <dgm:pt modelId="{69A39655-DD98-44E9-A1DB-7FE89F5BD57F}" type="pres">
      <dgm:prSet presAssocID="{68859097-DBDD-4DA3-BF83-6670976A37C0}" presName="rootComposite" presStyleCnt="0"/>
      <dgm:spPr/>
    </dgm:pt>
    <dgm:pt modelId="{3265C362-04EC-4665-9044-83904FC71E7C}" type="pres">
      <dgm:prSet presAssocID="{68859097-DBDD-4DA3-BF83-6670976A37C0}" presName="rootText" presStyleLbl="node2" presStyleIdx="0" presStyleCnt="3" custScaleX="118817" custScaleY="90214">
        <dgm:presLayoutVars>
          <dgm:chPref val="3"/>
        </dgm:presLayoutVars>
      </dgm:prSet>
      <dgm:spPr/>
    </dgm:pt>
    <dgm:pt modelId="{E8298B28-102F-4792-982F-3B994ED82508}" type="pres">
      <dgm:prSet presAssocID="{68859097-DBDD-4DA3-BF83-6670976A37C0}" presName="rootConnector" presStyleLbl="node2" presStyleIdx="0" presStyleCnt="3"/>
      <dgm:spPr/>
    </dgm:pt>
    <dgm:pt modelId="{9FB26C3A-8193-4399-AA8A-10C2BF51053B}" type="pres">
      <dgm:prSet presAssocID="{68859097-DBDD-4DA3-BF83-6670976A37C0}" presName="hierChild4" presStyleCnt="0"/>
      <dgm:spPr/>
    </dgm:pt>
    <dgm:pt modelId="{EC70F95E-AE7E-4304-B069-7140B9A510BA}" type="pres">
      <dgm:prSet presAssocID="{68859097-DBDD-4DA3-BF83-6670976A37C0}" presName="hierChild5" presStyleCnt="0"/>
      <dgm:spPr/>
    </dgm:pt>
    <dgm:pt modelId="{F5842905-2F1B-40E2-8BFC-7CDCD85B7DBD}" type="pres">
      <dgm:prSet presAssocID="{4BBED4AD-F896-453B-B545-3E0C175353C8}" presName="Name37" presStyleLbl="parChTrans1D2" presStyleIdx="1" presStyleCnt="3"/>
      <dgm:spPr/>
    </dgm:pt>
    <dgm:pt modelId="{7F47A0C9-1732-4940-BC3E-08BA81307BF5}" type="pres">
      <dgm:prSet presAssocID="{3706D289-CD2D-418A-82AD-B45ADA4FA060}" presName="hierRoot2" presStyleCnt="0">
        <dgm:presLayoutVars>
          <dgm:hierBranch val="init"/>
        </dgm:presLayoutVars>
      </dgm:prSet>
      <dgm:spPr/>
    </dgm:pt>
    <dgm:pt modelId="{CAFE3FE1-A03B-48F2-83F4-F91E0D6DD8BD}" type="pres">
      <dgm:prSet presAssocID="{3706D289-CD2D-418A-82AD-B45ADA4FA060}" presName="rootComposite" presStyleCnt="0"/>
      <dgm:spPr/>
    </dgm:pt>
    <dgm:pt modelId="{68D6B172-F121-42C0-8846-E1337579F5C6}" type="pres">
      <dgm:prSet presAssocID="{3706D289-CD2D-418A-82AD-B45ADA4FA060}" presName="rootText" presStyleLbl="node2" presStyleIdx="1" presStyleCnt="3" custScaleX="118817" custScaleY="90214">
        <dgm:presLayoutVars>
          <dgm:chPref val="3"/>
        </dgm:presLayoutVars>
      </dgm:prSet>
      <dgm:spPr/>
    </dgm:pt>
    <dgm:pt modelId="{D422AEED-3931-423D-A8A5-0355290A61F4}" type="pres">
      <dgm:prSet presAssocID="{3706D289-CD2D-418A-82AD-B45ADA4FA060}" presName="rootConnector" presStyleLbl="node2" presStyleIdx="1" presStyleCnt="3"/>
      <dgm:spPr/>
    </dgm:pt>
    <dgm:pt modelId="{934D08E1-538B-4CCA-8E33-B59780E3435A}" type="pres">
      <dgm:prSet presAssocID="{3706D289-CD2D-418A-82AD-B45ADA4FA060}" presName="hierChild4" presStyleCnt="0"/>
      <dgm:spPr/>
    </dgm:pt>
    <dgm:pt modelId="{436E8735-B7AE-4DBF-B7CB-2953842913B0}" type="pres">
      <dgm:prSet presAssocID="{3706D289-CD2D-418A-82AD-B45ADA4FA060}" presName="hierChild5" presStyleCnt="0"/>
      <dgm:spPr/>
    </dgm:pt>
    <dgm:pt modelId="{075251D9-64F6-424B-A5DE-92BA128C784D}" type="pres">
      <dgm:prSet presAssocID="{50C7DF0C-1235-42A9-9AB2-9F349B507A96}" presName="Name37" presStyleLbl="parChTrans1D2" presStyleIdx="2" presStyleCnt="3"/>
      <dgm:spPr/>
    </dgm:pt>
    <dgm:pt modelId="{71BBA559-DD96-4C54-9A06-F17D6789A83B}" type="pres">
      <dgm:prSet presAssocID="{FE4D432C-CFA9-4282-9049-864FC8CAF506}" presName="hierRoot2" presStyleCnt="0">
        <dgm:presLayoutVars>
          <dgm:hierBranch val="init"/>
        </dgm:presLayoutVars>
      </dgm:prSet>
      <dgm:spPr/>
    </dgm:pt>
    <dgm:pt modelId="{BC3E2C35-14EC-42D9-9A0A-99FCA91A077D}" type="pres">
      <dgm:prSet presAssocID="{FE4D432C-CFA9-4282-9049-864FC8CAF506}" presName="rootComposite" presStyleCnt="0"/>
      <dgm:spPr/>
    </dgm:pt>
    <dgm:pt modelId="{CB8E90FB-CCEC-4B58-AD9F-6446BDC4876C}" type="pres">
      <dgm:prSet presAssocID="{FE4D432C-CFA9-4282-9049-864FC8CAF506}" presName="rootText" presStyleLbl="node2" presStyleIdx="2" presStyleCnt="3" custScaleX="118817" custScaleY="90214">
        <dgm:presLayoutVars>
          <dgm:chPref val="3"/>
        </dgm:presLayoutVars>
      </dgm:prSet>
      <dgm:spPr/>
    </dgm:pt>
    <dgm:pt modelId="{33171F1F-02B2-4433-BBC4-74C5B22A72D9}" type="pres">
      <dgm:prSet presAssocID="{FE4D432C-CFA9-4282-9049-864FC8CAF506}" presName="rootConnector" presStyleLbl="node2" presStyleIdx="2" presStyleCnt="3"/>
      <dgm:spPr/>
    </dgm:pt>
    <dgm:pt modelId="{26255D35-43CA-4A88-A04F-9438977052A8}" type="pres">
      <dgm:prSet presAssocID="{FE4D432C-CFA9-4282-9049-864FC8CAF506}" presName="hierChild4" presStyleCnt="0"/>
      <dgm:spPr/>
    </dgm:pt>
    <dgm:pt modelId="{664C4074-A67E-472C-BE86-7AE3BC32F31B}" type="pres">
      <dgm:prSet presAssocID="{FE4D432C-CFA9-4282-9049-864FC8CAF506}" presName="hierChild5" presStyleCnt="0"/>
      <dgm:spPr/>
    </dgm:pt>
    <dgm:pt modelId="{95A6ADDB-9235-42A2-9820-8087735FF8E2}" type="pres">
      <dgm:prSet presAssocID="{B5A937EE-4BB6-453D-8214-43ADEF36C1A2}" presName="hierChild3" presStyleCnt="0"/>
      <dgm:spPr/>
    </dgm:pt>
  </dgm:ptLst>
  <dgm:cxnLst>
    <dgm:cxn modelId="{EC2CD910-DB13-44B1-B451-F1B511774A1F}" srcId="{B5A937EE-4BB6-453D-8214-43ADEF36C1A2}" destId="{68859097-DBDD-4DA3-BF83-6670976A37C0}" srcOrd="0" destOrd="0" parTransId="{081AF65A-5A8D-48A5-A47F-043B080835FE}" sibTransId="{B1FFF710-C592-406A-82AF-6B167D543F96}"/>
    <dgm:cxn modelId="{96D2721A-34B4-4257-B07E-AAD4BE7659F3}" type="presOf" srcId="{FE4D432C-CFA9-4282-9049-864FC8CAF506}" destId="{33171F1F-02B2-4433-BBC4-74C5B22A72D9}" srcOrd="1" destOrd="0" presId="urn:microsoft.com/office/officeart/2005/8/layout/orgChart1"/>
    <dgm:cxn modelId="{9A6F712E-734F-4B0C-8C67-A290C00DE264}" type="presOf" srcId="{4BBED4AD-F896-453B-B545-3E0C175353C8}" destId="{F5842905-2F1B-40E2-8BFC-7CDCD85B7DBD}" srcOrd="0" destOrd="0" presId="urn:microsoft.com/office/officeart/2005/8/layout/orgChart1"/>
    <dgm:cxn modelId="{FC18202F-6C9A-46BB-A7AA-33B2FCA6BA60}" type="presOf" srcId="{FE4D432C-CFA9-4282-9049-864FC8CAF506}" destId="{CB8E90FB-CCEC-4B58-AD9F-6446BDC4876C}" srcOrd="0" destOrd="0" presId="urn:microsoft.com/office/officeart/2005/8/layout/orgChart1"/>
    <dgm:cxn modelId="{80AFE132-5AC8-48B6-9D25-BD9B7A9C305D}" type="presOf" srcId="{B5A937EE-4BB6-453D-8214-43ADEF36C1A2}" destId="{2DD1AFC3-9005-42ED-B9A2-D426F1CAF123}" srcOrd="1" destOrd="0" presId="urn:microsoft.com/office/officeart/2005/8/layout/orgChart1"/>
    <dgm:cxn modelId="{8C9FE736-2117-4282-9997-2CABB5D8F064}" type="presOf" srcId="{68859097-DBDD-4DA3-BF83-6670976A37C0}" destId="{E8298B28-102F-4792-982F-3B994ED82508}" srcOrd="1" destOrd="0" presId="urn:microsoft.com/office/officeart/2005/8/layout/orgChart1"/>
    <dgm:cxn modelId="{05EE1038-8218-46CC-B330-3DAFAF2D3C33}" type="presOf" srcId="{50C7DF0C-1235-42A9-9AB2-9F349B507A96}" destId="{075251D9-64F6-424B-A5DE-92BA128C784D}" srcOrd="0" destOrd="0" presId="urn:microsoft.com/office/officeart/2005/8/layout/orgChart1"/>
    <dgm:cxn modelId="{CD100647-C324-4818-B276-B20CCCC8C22F}" type="presOf" srcId="{BB3B8773-6F01-42F3-A343-047DF952589F}" destId="{6860648B-3615-404F-918C-19807DC6EEB2}" srcOrd="0" destOrd="0" presId="urn:microsoft.com/office/officeart/2005/8/layout/orgChart1"/>
    <dgm:cxn modelId="{804B6C69-0C2F-4683-A195-20556CB44DF8}" type="presOf" srcId="{3706D289-CD2D-418A-82AD-B45ADA4FA060}" destId="{D422AEED-3931-423D-A8A5-0355290A61F4}" srcOrd="1" destOrd="0" presId="urn:microsoft.com/office/officeart/2005/8/layout/orgChart1"/>
    <dgm:cxn modelId="{504CE34C-4281-4F6E-9FB1-1C92370082EF}" srcId="{B5A937EE-4BB6-453D-8214-43ADEF36C1A2}" destId="{FE4D432C-CFA9-4282-9049-864FC8CAF506}" srcOrd="2" destOrd="0" parTransId="{50C7DF0C-1235-42A9-9AB2-9F349B507A96}" sibTransId="{61E8FF19-55BE-4BA0-B284-247ACAAF038E}"/>
    <dgm:cxn modelId="{D5D4CB72-E984-4DE4-AFA3-8E404558B516}" type="presOf" srcId="{B5A937EE-4BB6-453D-8214-43ADEF36C1A2}" destId="{1DACD859-58B5-48CD-B919-A30369A95971}" srcOrd="0" destOrd="0" presId="urn:microsoft.com/office/officeart/2005/8/layout/orgChart1"/>
    <dgm:cxn modelId="{AB87E375-DC26-42DB-B6A0-3C7BEC848131}" srcId="{B5A937EE-4BB6-453D-8214-43ADEF36C1A2}" destId="{3706D289-CD2D-418A-82AD-B45ADA4FA060}" srcOrd="1" destOrd="0" parTransId="{4BBED4AD-F896-453B-B545-3E0C175353C8}" sibTransId="{3A954449-DCA5-47E8-8014-77D924A9BD2C}"/>
    <dgm:cxn modelId="{215E969C-2009-4887-B3F2-3C8B8D29B823}" srcId="{BB3B8773-6F01-42F3-A343-047DF952589F}" destId="{B5A937EE-4BB6-453D-8214-43ADEF36C1A2}" srcOrd="0" destOrd="0" parTransId="{1D43489B-C729-4D87-A0EF-34204FA10EF4}" sibTransId="{CD54B66E-9EE9-4029-B096-FF0671B444B5}"/>
    <dgm:cxn modelId="{0662269E-96AD-465B-B41F-EF0BB42FF74D}" type="presOf" srcId="{68859097-DBDD-4DA3-BF83-6670976A37C0}" destId="{3265C362-04EC-4665-9044-83904FC71E7C}" srcOrd="0" destOrd="0" presId="urn:microsoft.com/office/officeart/2005/8/layout/orgChart1"/>
    <dgm:cxn modelId="{A8131BAD-216B-4393-8653-17FA90FDDBB8}" type="presOf" srcId="{3706D289-CD2D-418A-82AD-B45ADA4FA060}" destId="{68D6B172-F121-42C0-8846-E1337579F5C6}" srcOrd="0" destOrd="0" presId="urn:microsoft.com/office/officeart/2005/8/layout/orgChart1"/>
    <dgm:cxn modelId="{5B25A8B2-95AE-439B-99AE-C463C39D66F8}" type="presOf" srcId="{081AF65A-5A8D-48A5-A47F-043B080835FE}" destId="{FC7F4641-7E9D-49D2-B00C-952896299404}" srcOrd="0" destOrd="0" presId="urn:microsoft.com/office/officeart/2005/8/layout/orgChart1"/>
    <dgm:cxn modelId="{46D1ED15-D5CD-4EB0-A0FC-1BFC08FC0C84}" type="presParOf" srcId="{6860648B-3615-404F-918C-19807DC6EEB2}" destId="{70B93B0F-6643-4242-979B-DD8016FC0C76}" srcOrd="0" destOrd="0" presId="urn:microsoft.com/office/officeart/2005/8/layout/orgChart1"/>
    <dgm:cxn modelId="{9CBE7A2B-3CEE-4FCF-ACC8-49B1CEC3713E}" type="presParOf" srcId="{70B93B0F-6643-4242-979B-DD8016FC0C76}" destId="{7A982C5C-FF88-4870-9BC6-7555D949CEB5}" srcOrd="0" destOrd="0" presId="urn:microsoft.com/office/officeart/2005/8/layout/orgChart1"/>
    <dgm:cxn modelId="{8FD0D9A3-6D5A-45F9-A043-9192EEC67BAE}" type="presParOf" srcId="{7A982C5C-FF88-4870-9BC6-7555D949CEB5}" destId="{1DACD859-58B5-48CD-B919-A30369A95971}" srcOrd="0" destOrd="0" presId="urn:microsoft.com/office/officeart/2005/8/layout/orgChart1"/>
    <dgm:cxn modelId="{1E1B60D7-D9B0-430D-BC02-F01F8C5244FD}" type="presParOf" srcId="{7A982C5C-FF88-4870-9BC6-7555D949CEB5}" destId="{2DD1AFC3-9005-42ED-B9A2-D426F1CAF123}" srcOrd="1" destOrd="0" presId="urn:microsoft.com/office/officeart/2005/8/layout/orgChart1"/>
    <dgm:cxn modelId="{BE9B9C4A-C0F8-4CB7-854C-8D01E8FD0918}" type="presParOf" srcId="{70B93B0F-6643-4242-979B-DD8016FC0C76}" destId="{C3C0AF03-652D-4AE1-8B81-BD5EBB624003}" srcOrd="1" destOrd="0" presId="urn:microsoft.com/office/officeart/2005/8/layout/orgChart1"/>
    <dgm:cxn modelId="{2A5C2BAF-F72D-4AA8-96B7-9BA18F940442}" type="presParOf" srcId="{C3C0AF03-652D-4AE1-8B81-BD5EBB624003}" destId="{FC7F4641-7E9D-49D2-B00C-952896299404}" srcOrd="0" destOrd="0" presId="urn:microsoft.com/office/officeart/2005/8/layout/orgChart1"/>
    <dgm:cxn modelId="{35B8D3EF-CBE2-4CEB-83E8-34E4D28B52E1}" type="presParOf" srcId="{C3C0AF03-652D-4AE1-8B81-BD5EBB624003}" destId="{FBA2DCF2-1B8F-4AB7-9501-7E44AFE9E827}" srcOrd="1" destOrd="0" presId="urn:microsoft.com/office/officeart/2005/8/layout/orgChart1"/>
    <dgm:cxn modelId="{FE16C33A-3578-48D9-8C89-56E40A062E19}" type="presParOf" srcId="{FBA2DCF2-1B8F-4AB7-9501-7E44AFE9E827}" destId="{69A39655-DD98-44E9-A1DB-7FE89F5BD57F}" srcOrd="0" destOrd="0" presId="urn:microsoft.com/office/officeart/2005/8/layout/orgChart1"/>
    <dgm:cxn modelId="{F1DB0FAC-2335-4E59-92FB-F5756ECE11C6}" type="presParOf" srcId="{69A39655-DD98-44E9-A1DB-7FE89F5BD57F}" destId="{3265C362-04EC-4665-9044-83904FC71E7C}" srcOrd="0" destOrd="0" presId="urn:microsoft.com/office/officeart/2005/8/layout/orgChart1"/>
    <dgm:cxn modelId="{F73443CD-A3B0-461A-BD23-E476F4821004}" type="presParOf" srcId="{69A39655-DD98-44E9-A1DB-7FE89F5BD57F}" destId="{E8298B28-102F-4792-982F-3B994ED82508}" srcOrd="1" destOrd="0" presId="urn:microsoft.com/office/officeart/2005/8/layout/orgChart1"/>
    <dgm:cxn modelId="{3C296D17-E0BF-4211-93AB-EE96B30ED8A5}" type="presParOf" srcId="{FBA2DCF2-1B8F-4AB7-9501-7E44AFE9E827}" destId="{9FB26C3A-8193-4399-AA8A-10C2BF51053B}" srcOrd="1" destOrd="0" presId="urn:microsoft.com/office/officeart/2005/8/layout/orgChart1"/>
    <dgm:cxn modelId="{B0446FAF-0F65-435E-8C9A-6AE800B23B5D}" type="presParOf" srcId="{FBA2DCF2-1B8F-4AB7-9501-7E44AFE9E827}" destId="{EC70F95E-AE7E-4304-B069-7140B9A510BA}" srcOrd="2" destOrd="0" presId="urn:microsoft.com/office/officeart/2005/8/layout/orgChart1"/>
    <dgm:cxn modelId="{BBCACC79-FE41-4705-A442-BC55AF147645}" type="presParOf" srcId="{C3C0AF03-652D-4AE1-8B81-BD5EBB624003}" destId="{F5842905-2F1B-40E2-8BFC-7CDCD85B7DBD}" srcOrd="2" destOrd="0" presId="urn:microsoft.com/office/officeart/2005/8/layout/orgChart1"/>
    <dgm:cxn modelId="{E27DD047-BCBE-498E-B687-4EC610C803E0}" type="presParOf" srcId="{C3C0AF03-652D-4AE1-8B81-BD5EBB624003}" destId="{7F47A0C9-1732-4940-BC3E-08BA81307BF5}" srcOrd="3" destOrd="0" presId="urn:microsoft.com/office/officeart/2005/8/layout/orgChart1"/>
    <dgm:cxn modelId="{E03DB9F1-3297-4841-883E-7EF38D1621EA}" type="presParOf" srcId="{7F47A0C9-1732-4940-BC3E-08BA81307BF5}" destId="{CAFE3FE1-A03B-48F2-83F4-F91E0D6DD8BD}" srcOrd="0" destOrd="0" presId="urn:microsoft.com/office/officeart/2005/8/layout/orgChart1"/>
    <dgm:cxn modelId="{24B92455-6DB5-4E77-9603-3ACE40BEDC4E}" type="presParOf" srcId="{CAFE3FE1-A03B-48F2-83F4-F91E0D6DD8BD}" destId="{68D6B172-F121-42C0-8846-E1337579F5C6}" srcOrd="0" destOrd="0" presId="urn:microsoft.com/office/officeart/2005/8/layout/orgChart1"/>
    <dgm:cxn modelId="{3804946F-BF6D-4F32-B147-E3B27F4E61AA}" type="presParOf" srcId="{CAFE3FE1-A03B-48F2-83F4-F91E0D6DD8BD}" destId="{D422AEED-3931-423D-A8A5-0355290A61F4}" srcOrd="1" destOrd="0" presId="urn:microsoft.com/office/officeart/2005/8/layout/orgChart1"/>
    <dgm:cxn modelId="{78090A21-9D71-4F20-8F73-1ED9B721C414}" type="presParOf" srcId="{7F47A0C9-1732-4940-BC3E-08BA81307BF5}" destId="{934D08E1-538B-4CCA-8E33-B59780E3435A}" srcOrd="1" destOrd="0" presId="urn:microsoft.com/office/officeart/2005/8/layout/orgChart1"/>
    <dgm:cxn modelId="{EDE48D24-D456-424A-8EF3-93BFF79604BA}" type="presParOf" srcId="{7F47A0C9-1732-4940-BC3E-08BA81307BF5}" destId="{436E8735-B7AE-4DBF-B7CB-2953842913B0}" srcOrd="2" destOrd="0" presId="urn:microsoft.com/office/officeart/2005/8/layout/orgChart1"/>
    <dgm:cxn modelId="{1B67BE2E-196D-466E-851E-A04AE0910A08}" type="presParOf" srcId="{C3C0AF03-652D-4AE1-8B81-BD5EBB624003}" destId="{075251D9-64F6-424B-A5DE-92BA128C784D}" srcOrd="4" destOrd="0" presId="urn:microsoft.com/office/officeart/2005/8/layout/orgChart1"/>
    <dgm:cxn modelId="{6563D3B8-F0EC-4A8E-8604-E8C9B9340939}" type="presParOf" srcId="{C3C0AF03-652D-4AE1-8B81-BD5EBB624003}" destId="{71BBA559-DD96-4C54-9A06-F17D6789A83B}" srcOrd="5" destOrd="0" presId="urn:microsoft.com/office/officeart/2005/8/layout/orgChart1"/>
    <dgm:cxn modelId="{FE07F948-4CC4-471B-93EF-E42000A139B2}" type="presParOf" srcId="{71BBA559-DD96-4C54-9A06-F17D6789A83B}" destId="{BC3E2C35-14EC-42D9-9A0A-99FCA91A077D}" srcOrd="0" destOrd="0" presId="urn:microsoft.com/office/officeart/2005/8/layout/orgChart1"/>
    <dgm:cxn modelId="{52D237A8-EEA3-4CD1-9B31-F1A2DC62C42C}" type="presParOf" srcId="{BC3E2C35-14EC-42D9-9A0A-99FCA91A077D}" destId="{CB8E90FB-CCEC-4B58-AD9F-6446BDC4876C}" srcOrd="0" destOrd="0" presId="urn:microsoft.com/office/officeart/2005/8/layout/orgChart1"/>
    <dgm:cxn modelId="{8066BFE9-2DF3-4F41-AF55-828FC4140A46}" type="presParOf" srcId="{BC3E2C35-14EC-42D9-9A0A-99FCA91A077D}" destId="{33171F1F-02B2-4433-BBC4-74C5B22A72D9}" srcOrd="1" destOrd="0" presId="urn:microsoft.com/office/officeart/2005/8/layout/orgChart1"/>
    <dgm:cxn modelId="{31D448DC-EC19-4222-8EC9-3646C55EDC9A}" type="presParOf" srcId="{71BBA559-DD96-4C54-9A06-F17D6789A83B}" destId="{26255D35-43CA-4A88-A04F-9438977052A8}" srcOrd="1" destOrd="0" presId="urn:microsoft.com/office/officeart/2005/8/layout/orgChart1"/>
    <dgm:cxn modelId="{3DA3AB27-12CA-44C4-B168-C7889B084AC1}" type="presParOf" srcId="{71BBA559-DD96-4C54-9A06-F17D6789A83B}" destId="{664C4074-A67E-472C-BE86-7AE3BC32F31B}" srcOrd="2" destOrd="0" presId="urn:microsoft.com/office/officeart/2005/8/layout/orgChart1"/>
    <dgm:cxn modelId="{F88E7A31-BAEE-4C87-B2E2-0289705EE5C7}" type="presParOf" srcId="{70B93B0F-6643-4242-979B-DD8016FC0C76}" destId="{95A6ADDB-9235-42A2-9820-8087735FF8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3B8773-6F01-42F3-A343-047DF95258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5A937EE-4BB6-453D-8214-43ADEF36C1A2}">
      <dgm:prSet phldrT="[نص]" custT="1"/>
      <dgm:spPr>
        <a:noFill/>
        <a:ln>
          <a:noFill/>
        </a:ln>
      </dgm:spPr>
      <dgm:t>
        <a:bodyPr/>
        <a:lstStyle/>
        <a:p>
          <a:pPr rtl="1"/>
          <a:r>
            <a:rPr lang="ar-SA" sz="3600" b="1">
              <a:solidFill>
                <a:srgbClr val="FCFCFE"/>
              </a:solidFill>
            </a:rPr>
            <a:t>شروط السلم</a:t>
          </a:r>
          <a:endParaRPr lang="ar-SA" sz="3600" b="1" dirty="0">
            <a:solidFill>
              <a:srgbClr val="FCFCFE"/>
            </a:solidFill>
          </a:endParaRPr>
        </a:p>
      </dgm:t>
    </dgm:pt>
    <dgm:pt modelId="{1D43489B-C729-4D87-A0EF-34204FA10EF4}" type="parTrans" cxnId="{215E969C-2009-4887-B3F2-3C8B8D29B823}">
      <dgm:prSet/>
      <dgm:spPr/>
      <dgm:t>
        <a:bodyPr/>
        <a:lstStyle/>
        <a:p>
          <a:pPr rtl="1"/>
          <a:endParaRPr lang="ar-SA" sz="1400" b="1"/>
        </a:p>
      </dgm:t>
    </dgm:pt>
    <dgm:pt modelId="{CD54B66E-9EE9-4029-B096-FF0671B444B5}" type="sibTrans" cxnId="{215E969C-2009-4887-B3F2-3C8B8D29B823}">
      <dgm:prSet/>
      <dgm:spPr/>
      <dgm:t>
        <a:bodyPr/>
        <a:lstStyle/>
        <a:p>
          <a:pPr rtl="1"/>
          <a:endParaRPr lang="ar-SA" sz="1400" b="1"/>
        </a:p>
      </dgm:t>
    </dgm:pt>
    <dgm:pt modelId="{68859097-DBDD-4DA3-BF83-6670976A37C0}">
      <dgm:prSet phldrT="[نص]" custT="1"/>
      <dgm:spPr>
        <a:noFill/>
        <a:ln>
          <a:noFill/>
        </a:ln>
      </dgm:spPr>
      <dgm:t>
        <a:bodyPr/>
        <a:lstStyle/>
        <a:p>
          <a:pPr rtl="1"/>
          <a:endParaRPr lang="ar-SA" sz="3600" b="1" dirty="0"/>
        </a:p>
      </dgm:t>
    </dgm:pt>
    <dgm:pt modelId="{081AF65A-5A8D-48A5-A47F-043B080835FE}" type="parTrans" cxnId="{EC2CD910-DB13-44B1-B451-F1B511774A1F}">
      <dgm:prSet/>
      <dgm:spPr/>
      <dgm:t>
        <a:bodyPr/>
        <a:lstStyle/>
        <a:p>
          <a:pPr rtl="1"/>
          <a:endParaRPr lang="ar-SA" sz="1400" b="1"/>
        </a:p>
      </dgm:t>
    </dgm:pt>
    <dgm:pt modelId="{B1FFF710-C592-406A-82AF-6B167D543F96}" type="sibTrans" cxnId="{EC2CD910-DB13-44B1-B451-F1B511774A1F}">
      <dgm:prSet/>
      <dgm:spPr/>
      <dgm:t>
        <a:bodyPr/>
        <a:lstStyle/>
        <a:p>
          <a:pPr rtl="1"/>
          <a:endParaRPr lang="ar-SA" sz="1400" b="1"/>
        </a:p>
      </dgm:t>
    </dgm:pt>
    <dgm:pt modelId="{3706D289-CD2D-418A-82AD-B45ADA4FA060}">
      <dgm:prSet phldrT="[نص]" custT="1"/>
      <dgm:spPr>
        <a:solidFill>
          <a:srgbClr val="FFC000"/>
        </a:solidFill>
      </dgm:spPr>
      <dgm:t>
        <a:bodyPr/>
        <a:lstStyle/>
        <a:p>
          <a:pPr rtl="1"/>
          <a:r>
            <a:rPr lang="ar-SA" sz="3600" b="1" dirty="0"/>
            <a:t>شرط يتعلق بالثمن</a:t>
          </a:r>
        </a:p>
      </dgm:t>
    </dgm:pt>
    <dgm:pt modelId="{4BBED4AD-F896-453B-B545-3E0C175353C8}" type="parTrans" cxnId="{AB87E375-DC26-42DB-B6A0-3C7BEC848131}">
      <dgm:prSet/>
      <dgm:spPr/>
      <dgm:t>
        <a:bodyPr/>
        <a:lstStyle/>
        <a:p>
          <a:pPr rtl="1"/>
          <a:endParaRPr lang="ar-SA" sz="1400" b="1"/>
        </a:p>
      </dgm:t>
    </dgm:pt>
    <dgm:pt modelId="{3A954449-DCA5-47E8-8014-77D924A9BD2C}" type="sibTrans" cxnId="{AB87E375-DC26-42DB-B6A0-3C7BEC848131}">
      <dgm:prSet/>
      <dgm:spPr/>
      <dgm:t>
        <a:bodyPr/>
        <a:lstStyle/>
        <a:p>
          <a:pPr rtl="1"/>
          <a:endParaRPr lang="ar-SA" sz="1400" b="1"/>
        </a:p>
      </dgm:t>
    </dgm:pt>
    <dgm:pt modelId="{FE4D432C-CFA9-4282-9049-864FC8CAF506}">
      <dgm:prSet phldrT="[نص]" custT="1"/>
      <dgm:spPr>
        <a:noFill/>
        <a:ln>
          <a:noFill/>
        </a:ln>
      </dgm:spPr>
      <dgm:t>
        <a:bodyPr/>
        <a:lstStyle/>
        <a:p>
          <a:pPr rtl="1"/>
          <a:r>
            <a:rPr lang="ar-SA" sz="3600" b="1" dirty="0"/>
            <a:t> </a:t>
          </a:r>
        </a:p>
      </dgm:t>
    </dgm:pt>
    <dgm:pt modelId="{50C7DF0C-1235-42A9-9AB2-9F349B507A96}" type="parTrans" cxnId="{504CE34C-4281-4F6E-9FB1-1C92370082EF}">
      <dgm:prSet/>
      <dgm:spPr/>
      <dgm:t>
        <a:bodyPr/>
        <a:lstStyle/>
        <a:p>
          <a:pPr rtl="1"/>
          <a:endParaRPr lang="ar-SA" sz="1400" b="1"/>
        </a:p>
      </dgm:t>
    </dgm:pt>
    <dgm:pt modelId="{61E8FF19-55BE-4BA0-B284-247ACAAF038E}" type="sibTrans" cxnId="{504CE34C-4281-4F6E-9FB1-1C92370082EF}">
      <dgm:prSet/>
      <dgm:spPr/>
      <dgm:t>
        <a:bodyPr/>
        <a:lstStyle/>
        <a:p>
          <a:pPr rtl="1"/>
          <a:endParaRPr lang="ar-SA" sz="1400" b="1"/>
        </a:p>
      </dgm:t>
    </dgm:pt>
    <dgm:pt modelId="{6860648B-3615-404F-918C-19807DC6EEB2}" type="pres">
      <dgm:prSet presAssocID="{BB3B8773-6F01-42F3-A343-047DF9525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B93B0F-6643-4242-979B-DD8016FC0C76}" type="pres">
      <dgm:prSet presAssocID="{B5A937EE-4BB6-453D-8214-43ADEF36C1A2}" presName="hierRoot1" presStyleCnt="0">
        <dgm:presLayoutVars>
          <dgm:hierBranch val="init"/>
        </dgm:presLayoutVars>
      </dgm:prSet>
      <dgm:spPr/>
    </dgm:pt>
    <dgm:pt modelId="{7A982C5C-FF88-4870-9BC6-7555D949CEB5}" type="pres">
      <dgm:prSet presAssocID="{B5A937EE-4BB6-453D-8214-43ADEF36C1A2}" presName="rootComposite1" presStyleCnt="0"/>
      <dgm:spPr/>
    </dgm:pt>
    <dgm:pt modelId="{1DACD859-58B5-48CD-B919-A30369A95971}" type="pres">
      <dgm:prSet presAssocID="{B5A937EE-4BB6-453D-8214-43ADEF36C1A2}" presName="rootText1" presStyleLbl="node0" presStyleIdx="0" presStyleCnt="1" custScaleX="85004" custScaleY="69442">
        <dgm:presLayoutVars>
          <dgm:chPref val="3"/>
        </dgm:presLayoutVars>
      </dgm:prSet>
      <dgm:spPr/>
    </dgm:pt>
    <dgm:pt modelId="{2DD1AFC3-9005-42ED-B9A2-D426F1CAF123}" type="pres">
      <dgm:prSet presAssocID="{B5A937EE-4BB6-453D-8214-43ADEF36C1A2}" presName="rootConnector1" presStyleLbl="node1" presStyleIdx="0" presStyleCnt="0"/>
      <dgm:spPr/>
    </dgm:pt>
    <dgm:pt modelId="{C3C0AF03-652D-4AE1-8B81-BD5EBB624003}" type="pres">
      <dgm:prSet presAssocID="{B5A937EE-4BB6-453D-8214-43ADEF36C1A2}" presName="hierChild2" presStyleCnt="0"/>
      <dgm:spPr/>
    </dgm:pt>
    <dgm:pt modelId="{FC7F4641-7E9D-49D2-B00C-952896299404}" type="pres">
      <dgm:prSet presAssocID="{081AF65A-5A8D-48A5-A47F-043B080835FE}" presName="Name37" presStyleLbl="parChTrans1D2" presStyleIdx="0" presStyleCnt="3"/>
      <dgm:spPr/>
    </dgm:pt>
    <dgm:pt modelId="{FBA2DCF2-1B8F-4AB7-9501-7E44AFE9E827}" type="pres">
      <dgm:prSet presAssocID="{68859097-DBDD-4DA3-BF83-6670976A37C0}" presName="hierRoot2" presStyleCnt="0">
        <dgm:presLayoutVars>
          <dgm:hierBranch val="init"/>
        </dgm:presLayoutVars>
      </dgm:prSet>
      <dgm:spPr/>
    </dgm:pt>
    <dgm:pt modelId="{69A39655-DD98-44E9-A1DB-7FE89F5BD57F}" type="pres">
      <dgm:prSet presAssocID="{68859097-DBDD-4DA3-BF83-6670976A37C0}" presName="rootComposite" presStyleCnt="0"/>
      <dgm:spPr/>
    </dgm:pt>
    <dgm:pt modelId="{3265C362-04EC-4665-9044-83904FC71E7C}" type="pres">
      <dgm:prSet presAssocID="{68859097-DBDD-4DA3-BF83-6670976A37C0}" presName="rootText" presStyleLbl="node2" presStyleIdx="0" presStyleCnt="3" custScaleX="118817" custScaleY="90214">
        <dgm:presLayoutVars>
          <dgm:chPref val="3"/>
        </dgm:presLayoutVars>
      </dgm:prSet>
      <dgm:spPr/>
    </dgm:pt>
    <dgm:pt modelId="{E8298B28-102F-4792-982F-3B994ED82508}" type="pres">
      <dgm:prSet presAssocID="{68859097-DBDD-4DA3-BF83-6670976A37C0}" presName="rootConnector" presStyleLbl="node2" presStyleIdx="0" presStyleCnt="3"/>
      <dgm:spPr/>
    </dgm:pt>
    <dgm:pt modelId="{9FB26C3A-8193-4399-AA8A-10C2BF51053B}" type="pres">
      <dgm:prSet presAssocID="{68859097-DBDD-4DA3-BF83-6670976A37C0}" presName="hierChild4" presStyleCnt="0"/>
      <dgm:spPr/>
    </dgm:pt>
    <dgm:pt modelId="{EC70F95E-AE7E-4304-B069-7140B9A510BA}" type="pres">
      <dgm:prSet presAssocID="{68859097-DBDD-4DA3-BF83-6670976A37C0}" presName="hierChild5" presStyleCnt="0"/>
      <dgm:spPr/>
    </dgm:pt>
    <dgm:pt modelId="{F5842905-2F1B-40E2-8BFC-7CDCD85B7DBD}" type="pres">
      <dgm:prSet presAssocID="{4BBED4AD-F896-453B-B545-3E0C175353C8}" presName="Name37" presStyleLbl="parChTrans1D2" presStyleIdx="1" presStyleCnt="3"/>
      <dgm:spPr/>
    </dgm:pt>
    <dgm:pt modelId="{7F47A0C9-1732-4940-BC3E-08BA81307BF5}" type="pres">
      <dgm:prSet presAssocID="{3706D289-CD2D-418A-82AD-B45ADA4FA060}" presName="hierRoot2" presStyleCnt="0">
        <dgm:presLayoutVars>
          <dgm:hierBranch val="init"/>
        </dgm:presLayoutVars>
      </dgm:prSet>
      <dgm:spPr/>
    </dgm:pt>
    <dgm:pt modelId="{CAFE3FE1-A03B-48F2-83F4-F91E0D6DD8BD}" type="pres">
      <dgm:prSet presAssocID="{3706D289-CD2D-418A-82AD-B45ADA4FA060}" presName="rootComposite" presStyleCnt="0"/>
      <dgm:spPr/>
    </dgm:pt>
    <dgm:pt modelId="{68D6B172-F121-42C0-8846-E1337579F5C6}" type="pres">
      <dgm:prSet presAssocID="{3706D289-CD2D-418A-82AD-B45ADA4FA060}" presName="rootText" presStyleLbl="node2" presStyleIdx="1" presStyleCnt="3" custScaleX="118817" custScaleY="90214">
        <dgm:presLayoutVars>
          <dgm:chPref val="3"/>
        </dgm:presLayoutVars>
      </dgm:prSet>
      <dgm:spPr/>
    </dgm:pt>
    <dgm:pt modelId="{D422AEED-3931-423D-A8A5-0355290A61F4}" type="pres">
      <dgm:prSet presAssocID="{3706D289-CD2D-418A-82AD-B45ADA4FA060}" presName="rootConnector" presStyleLbl="node2" presStyleIdx="1" presStyleCnt="3"/>
      <dgm:spPr/>
    </dgm:pt>
    <dgm:pt modelId="{934D08E1-538B-4CCA-8E33-B59780E3435A}" type="pres">
      <dgm:prSet presAssocID="{3706D289-CD2D-418A-82AD-B45ADA4FA060}" presName="hierChild4" presStyleCnt="0"/>
      <dgm:spPr/>
    </dgm:pt>
    <dgm:pt modelId="{436E8735-B7AE-4DBF-B7CB-2953842913B0}" type="pres">
      <dgm:prSet presAssocID="{3706D289-CD2D-418A-82AD-B45ADA4FA060}" presName="hierChild5" presStyleCnt="0"/>
      <dgm:spPr/>
    </dgm:pt>
    <dgm:pt modelId="{075251D9-64F6-424B-A5DE-92BA128C784D}" type="pres">
      <dgm:prSet presAssocID="{50C7DF0C-1235-42A9-9AB2-9F349B507A96}" presName="Name37" presStyleLbl="parChTrans1D2" presStyleIdx="2" presStyleCnt="3"/>
      <dgm:spPr/>
    </dgm:pt>
    <dgm:pt modelId="{71BBA559-DD96-4C54-9A06-F17D6789A83B}" type="pres">
      <dgm:prSet presAssocID="{FE4D432C-CFA9-4282-9049-864FC8CAF506}" presName="hierRoot2" presStyleCnt="0">
        <dgm:presLayoutVars>
          <dgm:hierBranch val="init"/>
        </dgm:presLayoutVars>
      </dgm:prSet>
      <dgm:spPr/>
    </dgm:pt>
    <dgm:pt modelId="{BC3E2C35-14EC-42D9-9A0A-99FCA91A077D}" type="pres">
      <dgm:prSet presAssocID="{FE4D432C-CFA9-4282-9049-864FC8CAF506}" presName="rootComposite" presStyleCnt="0"/>
      <dgm:spPr/>
    </dgm:pt>
    <dgm:pt modelId="{CB8E90FB-CCEC-4B58-AD9F-6446BDC4876C}" type="pres">
      <dgm:prSet presAssocID="{FE4D432C-CFA9-4282-9049-864FC8CAF506}" presName="rootText" presStyleLbl="node2" presStyleIdx="2" presStyleCnt="3" custScaleX="118817" custScaleY="90214">
        <dgm:presLayoutVars>
          <dgm:chPref val="3"/>
        </dgm:presLayoutVars>
      </dgm:prSet>
      <dgm:spPr/>
    </dgm:pt>
    <dgm:pt modelId="{33171F1F-02B2-4433-BBC4-74C5B22A72D9}" type="pres">
      <dgm:prSet presAssocID="{FE4D432C-CFA9-4282-9049-864FC8CAF506}" presName="rootConnector" presStyleLbl="node2" presStyleIdx="2" presStyleCnt="3"/>
      <dgm:spPr/>
    </dgm:pt>
    <dgm:pt modelId="{26255D35-43CA-4A88-A04F-9438977052A8}" type="pres">
      <dgm:prSet presAssocID="{FE4D432C-CFA9-4282-9049-864FC8CAF506}" presName="hierChild4" presStyleCnt="0"/>
      <dgm:spPr/>
    </dgm:pt>
    <dgm:pt modelId="{664C4074-A67E-472C-BE86-7AE3BC32F31B}" type="pres">
      <dgm:prSet presAssocID="{FE4D432C-CFA9-4282-9049-864FC8CAF506}" presName="hierChild5" presStyleCnt="0"/>
      <dgm:spPr/>
    </dgm:pt>
    <dgm:pt modelId="{95A6ADDB-9235-42A2-9820-8087735FF8E2}" type="pres">
      <dgm:prSet presAssocID="{B5A937EE-4BB6-453D-8214-43ADEF36C1A2}" presName="hierChild3" presStyleCnt="0"/>
      <dgm:spPr/>
    </dgm:pt>
  </dgm:ptLst>
  <dgm:cxnLst>
    <dgm:cxn modelId="{EC2CD910-DB13-44B1-B451-F1B511774A1F}" srcId="{B5A937EE-4BB6-453D-8214-43ADEF36C1A2}" destId="{68859097-DBDD-4DA3-BF83-6670976A37C0}" srcOrd="0" destOrd="0" parTransId="{081AF65A-5A8D-48A5-A47F-043B080835FE}" sibTransId="{B1FFF710-C592-406A-82AF-6B167D543F96}"/>
    <dgm:cxn modelId="{96D2721A-34B4-4257-B07E-AAD4BE7659F3}" type="presOf" srcId="{FE4D432C-CFA9-4282-9049-864FC8CAF506}" destId="{33171F1F-02B2-4433-BBC4-74C5B22A72D9}" srcOrd="1" destOrd="0" presId="urn:microsoft.com/office/officeart/2005/8/layout/orgChart1"/>
    <dgm:cxn modelId="{9A6F712E-734F-4B0C-8C67-A290C00DE264}" type="presOf" srcId="{4BBED4AD-F896-453B-B545-3E0C175353C8}" destId="{F5842905-2F1B-40E2-8BFC-7CDCD85B7DBD}" srcOrd="0" destOrd="0" presId="urn:microsoft.com/office/officeart/2005/8/layout/orgChart1"/>
    <dgm:cxn modelId="{FC18202F-6C9A-46BB-A7AA-33B2FCA6BA60}" type="presOf" srcId="{FE4D432C-CFA9-4282-9049-864FC8CAF506}" destId="{CB8E90FB-CCEC-4B58-AD9F-6446BDC4876C}" srcOrd="0" destOrd="0" presId="urn:microsoft.com/office/officeart/2005/8/layout/orgChart1"/>
    <dgm:cxn modelId="{80AFE132-5AC8-48B6-9D25-BD9B7A9C305D}" type="presOf" srcId="{B5A937EE-4BB6-453D-8214-43ADEF36C1A2}" destId="{2DD1AFC3-9005-42ED-B9A2-D426F1CAF123}" srcOrd="1" destOrd="0" presId="urn:microsoft.com/office/officeart/2005/8/layout/orgChart1"/>
    <dgm:cxn modelId="{8C9FE736-2117-4282-9997-2CABB5D8F064}" type="presOf" srcId="{68859097-DBDD-4DA3-BF83-6670976A37C0}" destId="{E8298B28-102F-4792-982F-3B994ED82508}" srcOrd="1" destOrd="0" presId="urn:microsoft.com/office/officeart/2005/8/layout/orgChart1"/>
    <dgm:cxn modelId="{05EE1038-8218-46CC-B330-3DAFAF2D3C33}" type="presOf" srcId="{50C7DF0C-1235-42A9-9AB2-9F349B507A96}" destId="{075251D9-64F6-424B-A5DE-92BA128C784D}" srcOrd="0" destOrd="0" presId="urn:microsoft.com/office/officeart/2005/8/layout/orgChart1"/>
    <dgm:cxn modelId="{CD100647-C324-4818-B276-B20CCCC8C22F}" type="presOf" srcId="{BB3B8773-6F01-42F3-A343-047DF952589F}" destId="{6860648B-3615-404F-918C-19807DC6EEB2}" srcOrd="0" destOrd="0" presId="urn:microsoft.com/office/officeart/2005/8/layout/orgChart1"/>
    <dgm:cxn modelId="{804B6C69-0C2F-4683-A195-20556CB44DF8}" type="presOf" srcId="{3706D289-CD2D-418A-82AD-B45ADA4FA060}" destId="{D422AEED-3931-423D-A8A5-0355290A61F4}" srcOrd="1" destOrd="0" presId="urn:microsoft.com/office/officeart/2005/8/layout/orgChart1"/>
    <dgm:cxn modelId="{504CE34C-4281-4F6E-9FB1-1C92370082EF}" srcId="{B5A937EE-4BB6-453D-8214-43ADEF36C1A2}" destId="{FE4D432C-CFA9-4282-9049-864FC8CAF506}" srcOrd="2" destOrd="0" parTransId="{50C7DF0C-1235-42A9-9AB2-9F349B507A96}" sibTransId="{61E8FF19-55BE-4BA0-B284-247ACAAF038E}"/>
    <dgm:cxn modelId="{D5D4CB72-E984-4DE4-AFA3-8E404558B516}" type="presOf" srcId="{B5A937EE-4BB6-453D-8214-43ADEF36C1A2}" destId="{1DACD859-58B5-48CD-B919-A30369A95971}" srcOrd="0" destOrd="0" presId="urn:microsoft.com/office/officeart/2005/8/layout/orgChart1"/>
    <dgm:cxn modelId="{AB87E375-DC26-42DB-B6A0-3C7BEC848131}" srcId="{B5A937EE-4BB6-453D-8214-43ADEF36C1A2}" destId="{3706D289-CD2D-418A-82AD-B45ADA4FA060}" srcOrd="1" destOrd="0" parTransId="{4BBED4AD-F896-453B-B545-3E0C175353C8}" sibTransId="{3A954449-DCA5-47E8-8014-77D924A9BD2C}"/>
    <dgm:cxn modelId="{215E969C-2009-4887-B3F2-3C8B8D29B823}" srcId="{BB3B8773-6F01-42F3-A343-047DF952589F}" destId="{B5A937EE-4BB6-453D-8214-43ADEF36C1A2}" srcOrd="0" destOrd="0" parTransId="{1D43489B-C729-4D87-A0EF-34204FA10EF4}" sibTransId="{CD54B66E-9EE9-4029-B096-FF0671B444B5}"/>
    <dgm:cxn modelId="{0662269E-96AD-465B-B41F-EF0BB42FF74D}" type="presOf" srcId="{68859097-DBDD-4DA3-BF83-6670976A37C0}" destId="{3265C362-04EC-4665-9044-83904FC71E7C}" srcOrd="0" destOrd="0" presId="urn:microsoft.com/office/officeart/2005/8/layout/orgChart1"/>
    <dgm:cxn modelId="{A8131BAD-216B-4393-8653-17FA90FDDBB8}" type="presOf" srcId="{3706D289-CD2D-418A-82AD-B45ADA4FA060}" destId="{68D6B172-F121-42C0-8846-E1337579F5C6}" srcOrd="0" destOrd="0" presId="urn:microsoft.com/office/officeart/2005/8/layout/orgChart1"/>
    <dgm:cxn modelId="{5B25A8B2-95AE-439B-99AE-C463C39D66F8}" type="presOf" srcId="{081AF65A-5A8D-48A5-A47F-043B080835FE}" destId="{FC7F4641-7E9D-49D2-B00C-952896299404}" srcOrd="0" destOrd="0" presId="urn:microsoft.com/office/officeart/2005/8/layout/orgChart1"/>
    <dgm:cxn modelId="{46D1ED15-D5CD-4EB0-A0FC-1BFC08FC0C84}" type="presParOf" srcId="{6860648B-3615-404F-918C-19807DC6EEB2}" destId="{70B93B0F-6643-4242-979B-DD8016FC0C76}" srcOrd="0" destOrd="0" presId="urn:microsoft.com/office/officeart/2005/8/layout/orgChart1"/>
    <dgm:cxn modelId="{9CBE7A2B-3CEE-4FCF-ACC8-49B1CEC3713E}" type="presParOf" srcId="{70B93B0F-6643-4242-979B-DD8016FC0C76}" destId="{7A982C5C-FF88-4870-9BC6-7555D949CEB5}" srcOrd="0" destOrd="0" presId="urn:microsoft.com/office/officeart/2005/8/layout/orgChart1"/>
    <dgm:cxn modelId="{8FD0D9A3-6D5A-45F9-A043-9192EEC67BAE}" type="presParOf" srcId="{7A982C5C-FF88-4870-9BC6-7555D949CEB5}" destId="{1DACD859-58B5-48CD-B919-A30369A95971}" srcOrd="0" destOrd="0" presId="urn:microsoft.com/office/officeart/2005/8/layout/orgChart1"/>
    <dgm:cxn modelId="{1E1B60D7-D9B0-430D-BC02-F01F8C5244FD}" type="presParOf" srcId="{7A982C5C-FF88-4870-9BC6-7555D949CEB5}" destId="{2DD1AFC3-9005-42ED-B9A2-D426F1CAF123}" srcOrd="1" destOrd="0" presId="urn:microsoft.com/office/officeart/2005/8/layout/orgChart1"/>
    <dgm:cxn modelId="{BE9B9C4A-C0F8-4CB7-854C-8D01E8FD0918}" type="presParOf" srcId="{70B93B0F-6643-4242-979B-DD8016FC0C76}" destId="{C3C0AF03-652D-4AE1-8B81-BD5EBB624003}" srcOrd="1" destOrd="0" presId="urn:microsoft.com/office/officeart/2005/8/layout/orgChart1"/>
    <dgm:cxn modelId="{2A5C2BAF-F72D-4AA8-96B7-9BA18F940442}" type="presParOf" srcId="{C3C0AF03-652D-4AE1-8B81-BD5EBB624003}" destId="{FC7F4641-7E9D-49D2-B00C-952896299404}" srcOrd="0" destOrd="0" presId="urn:microsoft.com/office/officeart/2005/8/layout/orgChart1"/>
    <dgm:cxn modelId="{35B8D3EF-CBE2-4CEB-83E8-34E4D28B52E1}" type="presParOf" srcId="{C3C0AF03-652D-4AE1-8B81-BD5EBB624003}" destId="{FBA2DCF2-1B8F-4AB7-9501-7E44AFE9E827}" srcOrd="1" destOrd="0" presId="urn:microsoft.com/office/officeart/2005/8/layout/orgChart1"/>
    <dgm:cxn modelId="{FE16C33A-3578-48D9-8C89-56E40A062E19}" type="presParOf" srcId="{FBA2DCF2-1B8F-4AB7-9501-7E44AFE9E827}" destId="{69A39655-DD98-44E9-A1DB-7FE89F5BD57F}" srcOrd="0" destOrd="0" presId="urn:microsoft.com/office/officeart/2005/8/layout/orgChart1"/>
    <dgm:cxn modelId="{F1DB0FAC-2335-4E59-92FB-F5756ECE11C6}" type="presParOf" srcId="{69A39655-DD98-44E9-A1DB-7FE89F5BD57F}" destId="{3265C362-04EC-4665-9044-83904FC71E7C}" srcOrd="0" destOrd="0" presId="urn:microsoft.com/office/officeart/2005/8/layout/orgChart1"/>
    <dgm:cxn modelId="{F73443CD-A3B0-461A-BD23-E476F4821004}" type="presParOf" srcId="{69A39655-DD98-44E9-A1DB-7FE89F5BD57F}" destId="{E8298B28-102F-4792-982F-3B994ED82508}" srcOrd="1" destOrd="0" presId="urn:microsoft.com/office/officeart/2005/8/layout/orgChart1"/>
    <dgm:cxn modelId="{3C296D17-E0BF-4211-93AB-EE96B30ED8A5}" type="presParOf" srcId="{FBA2DCF2-1B8F-4AB7-9501-7E44AFE9E827}" destId="{9FB26C3A-8193-4399-AA8A-10C2BF51053B}" srcOrd="1" destOrd="0" presId="urn:microsoft.com/office/officeart/2005/8/layout/orgChart1"/>
    <dgm:cxn modelId="{B0446FAF-0F65-435E-8C9A-6AE800B23B5D}" type="presParOf" srcId="{FBA2DCF2-1B8F-4AB7-9501-7E44AFE9E827}" destId="{EC70F95E-AE7E-4304-B069-7140B9A510BA}" srcOrd="2" destOrd="0" presId="urn:microsoft.com/office/officeart/2005/8/layout/orgChart1"/>
    <dgm:cxn modelId="{BBCACC79-FE41-4705-A442-BC55AF147645}" type="presParOf" srcId="{C3C0AF03-652D-4AE1-8B81-BD5EBB624003}" destId="{F5842905-2F1B-40E2-8BFC-7CDCD85B7DBD}" srcOrd="2" destOrd="0" presId="urn:microsoft.com/office/officeart/2005/8/layout/orgChart1"/>
    <dgm:cxn modelId="{E27DD047-BCBE-498E-B687-4EC610C803E0}" type="presParOf" srcId="{C3C0AF03-652D-4AE1-8B81-BD5EBB624003}" destId="{7F47A0C9-1732-4940-BC3E-08BA81307BF5}" srcOrd="3" destOrd="0" presId="urn:microsoft.com/office/officeart/2005/8/layout/orgChart1"/>
    <dgm:cxn modelId="{E03DB9F1-3297-4841-883E-7EF38D1621EA}" type="presParOf" srcId="{7F47A0C9-1732-4940-BC3E-08BA81307BF5}" destId="{CAFE3FE1-A03B-48F2-83F4-F91E0D6DD8BD}" srcOrd="0" destOrd="0" presId="urn:microsoft.com/office/officeart/2005/8/layout/orgChart1"/>
    <dgm:cxn modelId="{24B92455-6DB5-4E77-9603-3ACE40BEDC4E}" type="presParOf" srcId="{CAFE3FE1-A03B-48F2-83F4-F91E0D6DD8BD}" destId="{68D6B172-F121-42C0-8846-E1337579F5C6}" srcOrd="0" destOrd="0" presId="urn:microsoft.com/office/officeart/2005/8/layout/orgChart1"/>
    <dgm:cxn modelId="{3804946F-BF6D-4F32-B147-E3B27F4E61AA}" type="presParOf" srcId="{CAFE3FE1-A03B-48F2-83F4-F91E0D6DD8BD}" destId="{D422AEED-3931-423D-A8A5-0355290A61F4}" srcOrd="1" destOrd="0" presId="urn:microsoft.com/office/officeart/2005/8/layout/orgChart1"/>
    <dgm:cxn modelId="{78090A21-9D71-4F20-8F73-1ED9B721C414}" type="presParOf" srcId="{7F47A0C9-1732-4940-BC3E-08BA81307BF5}" destId="{934D08E1-538B-4CCA-8E33-B59780E3435A}" srcOrd="1" destOrd="0" presId="urn:microsoft.com/office/officeart/2005/8/layout/orgChart1"/>
    <dgm:cxn modelId="{EDE48D24-D456-424A-8EF3-93BFF79604BA}" type="presParOf" srcId="{7F47A0C9-1732-4940-BC3E-08BA81307BF5}" destId="{436E8735-B7AE-4DBF-B7CB-2953842913B0}" srcOrd="2" destOrd="0" presId="urn:microsoft.com/office/officeart/2005/8/layout/orgChart1"/>
    <dgm:cxn modelId="{1B67BE2E-196D-466E-851E-A04AE0910A08}" type="presParOf" srcId="{C3C0AF03-652D-4AE1-8B81-BD5EBB624003}" destId="{075251D9-64F6-424B-A5DE-92BA128C784D}" srcOrd="4" destOrd="0" presId="urn:microsoft.com/office/officeart/2005/8/layout/orgChart1"/>
    <dgm:cxn modelId="{6563D3B8-F0EC-4A8E-8604-E8C9B9340939}" type="presParOf" srcId="{C3C0AF03-652D-4AE1-8B81-BD5EBB624003}" destId="{71BBA559-DD96-4C54-9A06-F17D6789A83B}" srcOrd="5" destOrd="0" presId="urn:microsoft.com/office/officeart/2005/8/layout/orgChart1"/>
    <dgm:cxn modelId="{FE07F948-4CC4-471B-93EF-E42000A139B2}" type="presParOf" srcId="{71BBA559-DD96-4C54-9A06-F17D6789A83B}" destId="{BC3E2C35-14EC-42D9-9A0A-99FCA91A077D}" srcOrd="0" destOrd="0" presId="urn:microsoft.com/office/officeart/2005/8/layout/orgChart1"/>
    <dgm:cxn modelId="{52D237A8-EEA3-4CD1-9B31-F1A2DC62C42C}" type="presParOf" srcId="{BC3E2C35-14EC-42D9-9A0A-99FCA91A077D}" destId="{CB8E90FB-CCEC-4B58-AD9F-6446BDC4876C}" srcOrd="0" destOrd="0" presId="urn:microsoft.com/office/officeart/2005/8/layout/orgChart1"/>
    <dgm:cxn modelId="{8066BFE9-2DF3-4F41-AF55-828FC4140A46}" type="presParOf" srcId="{BC3E2C35-14EC-42D9-9A0A-99FCA91A077D}" destId="{33171F1F-02B2-4433-BBC4-74C5B22A72D9}" srcOrd="1" destOrd="0" presId="urn:microsoft.com/office/officeart/2005/8/layout/orgChart1"/>
    <dgm:cxn modelId="{31D448DC-EC19-4222-8EC9-3646C55EDC9A}" type="presParOf" srcId="{71BBA559-DD96-4C54-9A06-F17D6789A83B}" destId="{26255D35-43CA-4A88-A04F-9438977052A8}" srcOrd="1" destOrd="0" presId="urn:microsoft.com/office/officeart/2005/8/layout/orgChart1"/>
    <dgm:cxn modelId="{3DA3AB27-12CA-44C4-B168-C7889B084AC1}" type="presParOf" srcId="{71BBA559-DD96-4C54-9A06-F17D6789A83B}" destId="{664C4074-A67E-472C-BE86-7AE3BC32F31B}" srcOrd="2" destOrd="0" presId="urn:microsoft.com/office/officeart/2005/8/layout/orgChart1"/>
    <dgm:cxn modelId="{F88E7A31-BAEE-4C87-B2E2-0289705EE5C7}" type="presParOf" srcId="{70B93B0F-6643-4242-979B-DD8016FC0C76}" destId="{95A6ADDB-9235-42A2-9820-8087735FF8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3B8773-6F01-42F3-A343-047DF95258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5A937EE-4BB6-453D-8214-43ADEF36C1A2}">
      <dgm:prSet phldrT="[نص]" custT="1"/>
      <dgm:spPr>
        <a:noFill/>
        <a:ln>
          <a:noFill/>
        </a:ln>
      </dgm:spPr>
      <dgm:t>
        <a:bodyPr/>
        <a:lstStyle/>
        <a:p>
          <a:pPr rtl="1"/>
          <a:r>
            <a:rPr lang="ar-SA" sz="3600" b="1">
              <a:solidFill>
                <a:srgbClr val="FCFCFE"/>
              </a:solidFill>
            </a:rPr>
            <a:t>شروط السلم</a:t>
          </a:r>
          <a:endParaRPr lang="ar-SA" sz="3600" b="1" dirty="0">
            <a:solidFill>
              <a:srgbClr val="FCFCFE"/>
            </a:solidFill>
          </a:endParaRPr>
        </a:p>
      </dgm:t>
    </dgm:pt>
    <dgm:pt modelId="{1D43489B-C729-4D87-A0EF-34204FA10EF4}" type="parTrans" cxnId="{215E969C-2009-4887-B3F2-3C8B8D29B823}">
      <dgm:prSet/>
      <dgm:spPr/>
      <dgm:t>
        <a:bodyPr/>
        <a:lstStyle/>
        <a:p>
          <a:pPr rtl="1"/>
          <a:endParaRPr lang="ar-SA" sz="1400" b="1"/>
        </a:p>
      </dgm:t>
    </dgm:pt>
    <dgm:pt modelId="{CD54B66E-9EE9-4029-B096-FF0671B444B5}" type="sibTrans" cxnId="{215E969C-2009-4887-B3F2-3C8B8D29B823}">
      <dgm:prSet/>
      <dgm:spPr/>
      <dgm:t>
        <a:bodyPr/>
        <a:lstStyle/>
        <a:p>
          <a:pPr rtl="1"/>
          <a:endParaRPr lang="ar-SA" sz="1400" b="1"/>
        </a:p>
      </dgm:t>
    </dgm:pt>
    <dgm:pt modelId="{68859097-DBDD-4DA3-BF83-6670976A37C0}">
      <dgm:prSet phldrT="[نص]" custT="1"/>
      <dgm:spPr>
        <a:solidFill>
          <a:srgbClr val="92D050"/>
        </a:solidFill>
      </dgm:spPr>
      <dgm:t>
        <a:bodyPr/>
        <a:lstStyle/>
        <a:p>
          <a:pPr rtl="1"/>
          <a:r>
            <a:rPr lang="ar-SA" sz="3600" b="1" dirty="0"/>
            <a:t>شرط يتعلق بالأجل</a:t>
          </a:r>
        </a:p>
      </dgm:t>
    </dgm:pt>
    <dgm:pt modelId="{081AF65A-5A8D-48A5-A47F-043B080835FE}" type="parTrans" cxnId="{EC2CD910-DB13-44B1-B451-F1B511774A1F}">
      <dgm:prSet/>
      <dgm:spPr/>
      <dgm:t>
        <a:bodyPr/>
        <a:lstStyle/>
        <a:p>
          <a:pPr rtl="1"/>
          <a:endParaRPr lang="ar-SA" sz="1400" b="1"/>
        </a:p>
      </dgm:t>
    </dgm:pt>
    <dgm:pt modelId="{B1FFF710-C592-406A-82AF-6B167D543F96}" type="sibTrans" cxnId="{EC2CD910-DB13-44B1-B451-F1B511774A1F}">
      <dgm:prSet/>
      <dgm:spPr/>
      <dgm:t>
        <a:bodyPr/>
        <a:lstStyle/>
        <a:p>
          <a:pPr rtl="1"/>
          <a:endParaRPr lang="ar-SA" sz="1400" b="1"/>
        </a:p>
      </dgm:t>
    </dgm:pt>
    <dgm:pt modelId="{3706D289-CD2D-418A-82AD-B45ADA4FA060}">
      <dgm:prSet phldrT="[نص]" custT="1"/>
      <dgm:spPr>
        <a:noFill/>
        <a:ln>
          <a:noFill/>
        </a:ln>
      </dgm:spPr>
      <dgm:t>
        <a:bodyPr/>
        <a:lstStyle/>
        <a:p>
          <a:pPr rtl="1"/>
          <a:r>
            <a:rPr lang="ar-SA" sz="3600" b="1" dirty="0">
              <a:solidFill>
                <a:srgbClr val="FCFCFE"/>
              </a:solidFill>
            </a:rPr>
            <a:t>شرط يتعلق بالثمن</a:t>
          </a:r>
        </a:p>
      </dgm:t>
    </dgm:pt>
    <dgm:pt modelId="{4BBED4AD-F896-453B-B545-3E0C175353C8}" type="parTrans" cxnId="{AB87E375-DC26-42DB-B6A0-3C7BEC848131}">
      <dgm:prSet/>
      <dgm:spPr/>
      <dgm:t>
        <a:bodyPr/>
        <a:lstStyle/>
        <a:p>
          <a:pPr rtl="1"/>
          <a:endParaRPr lang="ar-SA" sz="1400" b="1"/>
        </a:p>
      </dgm:t>
    </dgm:pt>
    <dgm:pt modelId="{3A954449-DCA5-47E8-8014-77D924A9BD2C}" type="sibTrans" cxnId="{AB87E375-DC26-42DB-B6A0-3C7BEC848131}">
      <dgm:prSet/>
      <dgm:spPr/>
      <dgm:t>
        <a:bodyPr/>
        <a:lstStyle/>
        <a:p>
          <a:pPr rtl="1"/>
          <a:endParaRPr lang="ar-SA" sz="1400" b="1"/>
        </a:p>
      </dgm:t>
    </dgm:pt>
    <dgm:pt modelId="{FE4D432C-CFA9-4282-9049-864FC8CAF506}">
      <dgm:prSet phldrT="[نص]" custT="1"/>
      <dgm:spPr>
        <a:noFill/>
        <a:ln>
          <a:noFill/>
        </a:ln>
      </dgm:spPr>
      <dgm:t>
        <a:bodyPr/>
        <a:lstStyle/>
        <a:p>
          <a:pPr rtl="1"/>
          <a:r>
            <a:rPr lang="ar-SA" sz="3600" b="1" dirty="0">
              <a:solidFill>
                <a:srgbClr val="FCFCFE"/>
              </a:solidFill>
            </a:rPr>
            <a:t>شروط تتعلق بالمسلم فيه</a:t>
          </a:r>
        </a:p>
      </dgm:t>
    </dgm:pt>
    <dgm:pt modelId="{50C7DF0C-1235-42A9-9AB2-9F349B507A96}" type="parTrans" cxnId="{504CE34C-4281-4F6E-9FB1-1C92370082EF}">
      <dgm:prSet/>
      <dgm:spPr/>
      <dgm:t>
        <a:bodyPr/>
        <a:lstStyle/>
        <a:p>
          <a:pPr rtl="1"/>
          <a:endParaRPr lang="ar-SA" sz="1400" b="1"/>
        </a:p>
      </dgm:t>
    </dgm:pt>
    <dgm:pt modelId="{61E8FF19-55BE-4BA0-B284-247ACAAF038E}" type="sibTrans" cxnId="{504CE34C-4281-4F6E-9FB1-1C92370082EF}">
      <dgm:prSet/>
      <dgm:spPr/>
      <dgm:t>
        <a:bodyPr/>
        <a:lstStyle/>
        <a:p>
          <a:pPr rtl="1"/>
          <a:endParaRPr lang="ar-SA" sz="1400" b="1"/>
        </a:p>
      </dgm:t>
    </dgm:pt>
    <dgm:pt modelId="{6860648B-3615-404F-918C-19807DC6EEB2}" type="pres">
      <dgm:prSet presAssocID="{BB3B8773-6F01-42F3-A343-047DF9525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B93B0F-6643-4242-979B-DD8016FC0C76}" type="pres">
      <dgm:prSet presAssocID="{B5A937EE-4BB6-453D-8214-43ADEF36C1A2}" presName="hierRoot1" presStyleCnt="0">
        <dgm:presLayoutVars>
          <dgm:hierBranch val="init"/>
        </dgm:presLayoutVars>
      </dgm:prSet>
      <dgm:spPr/>
    </dgm:pt>
    <dgm:pt modelId="{7A982C5C-FF88-4870-9BC6-7555D949CEB5}" type="pres">
      <dgm:prSet presAssocID="{B5A937EE-4BB6-453D-8214-43ADEF36C1A2}" presName="rootComposite1" presStyleCnt="0"/>
      <dgm:spPr/>
    </dgm:pt>
    <dgm:pt modelId="{1DACD859-58B5-48CD-B919-A30369A95971}" type="pres">
      <dgm:prSet presAssocID="{B5A937EE-4BB6-453D-8214-43ADEF36C1A2}" presName="rootText1" presStyleLbl="node0" presStyleIdx="0" presStyleCnt="1" custScaleX="85004" custScaleY="69442">
        <dgm:presLayoutVars>
          <dgm:chPref val="3"/>
        </dgm:presLayoutVars>
      </dgm:prSet>
      <dgm:spPr/>
    </dgm:pt>
    <dgm:pt modelId="{2DD1AFC3-9005-42ED-B9A2-D426F1CAF123}" type="pres">
      <dgm:prSet presAssocID="{B5A937EE-4BB6-453D-8214-43ADEF36C1A2}" presName="rootConnector1" presStyleLbl="node1" presStyleIdx="0" presStyleCnt="0"/>
      <dgm:spPr/>
    </dgm:pt>
    <dgm:pt modelId="{C3C0AF03-652D-4AE1-8B81-BD5EBB624003}" type="pres">
      <dgm:prSet presAssocID="{B5A937EE-4BB6-453D-8214-43ADEF36C1A2}" presName="hierChild2" presStyleCnt="0"/>
      <dgm:spPr/>
    </dgm:pt>
    <dgm:pt modelId="{FC7F4641-7E9D-49D2-B00C-952896299404}" type="pres">
      <dgm:prSet presAssocID="{081AF65A-5A8D-48A5-A47F-043B080835FE}" presName="Name37" presStyleLbl="parChTrans1D2" presStyleIdx="0" presStyleCnt="3"/>
      <dgm:spPr/>
    </dgm:pt>
    <dgm:pt modelId="{FBA2DCF2-1B8F-4AB7-9501-7E44AFE9E827}" type="pres">
      <dgm:prSet presAssocID="{68859097-DBDD-4DA3-BF83-6670976A37C0}" presName="hierRoot2" presStyleCnt="0">
        <dgm:presLayoutVars>
          <dgm:hierBranch val="init"/>
        </dgm:presLayoutVars>
      </dgm:prSet>
      <dgm:spPr/>
    </dgm:pt>
    <dgm:pt modelId="{69A39655-DD98-44E9-A1DB-7FE89F5BD57F}" type="pres">
      <dgm:prSet presAssocID="{68859097-DBDD-4DA3-BF83-6670976A37C0}" presName="rootComposite" presStyleCnt="0"/>
      <dgm:spPr/>
    </dgm:pt>
    <dgm:pt modelId="{3265C362-04EC-4665-9044-83904FC71E7C}" type="pres">
      <dgm:prSet presAssocID="{68859097-DBDD-4DA3-BF83-6670976A37C0}" presName="rootText" presStyleLbl="node2" presStyleIdx="0" presStyleCnt="3" custScaleX="118817" custScaleY="90214">
        <dgm:presLayoutVars>
          <dgm:chPref val="3"/>
        </dgm:presLayoutVars>
      </dgm:prSet>
      <dgm:spPr/>
    </dgm:pt>
    <dgm:pt modelId="{E8298B28-102F-4792-982F-3B994ED82508}" type="pres">
      <dgm:prSet presAssocID="{68859097-DBDD-4DA3-BF83-6670976A37C0}" presName="rootConnector" presStyleLbl="node2" presStyleIdx="0" presStyleCnt="3"/>
      <dgm:spPr/>
    </dgm:pt>
    <dgm:pt modelId="{9FB26C3A-8193-4399-AA8A-10C2BF51053B}" type="pres">
      <dgm:prSet presAssocID="{68859097-DBDD-4DA3-BF83-6670976A37C0}" presName="hierChild4" presStyleCnt="0"/>
      <dgm:spPr/>
    </dgm:pt>
    <dgm:pt modelId="{EC70F95E-AE7E-4304-B069-7140B9A510BA}" type="pres">
      <dgm:prSet presAssocID="{68859097-DBDD-4DA3-BF83-6670976A37C0}" presName="hierChild5" presStyleCnt="0"/>
      <dgm:spPr/>
    </dgm:pt>
    <dgm:pt modelId="{F5842905-2F1B-40E2-8BFC-7CDCD85B7DBD}" type="pres">
      <dgm:prSet presAssocID="{4BBED4AD-F896-453B-B545-3E0C175353C8}" presName="Name37" presStyleLbl="parChTrans1D2" presStyleIdx="1" presStyleCnt="3"/>
      <dgm:spPr/>
    </dgm:pt>
    <dgm:pt modelId="{7F47A0C9-1732-4940-BC3E-08BA81307BF5}" type="pres">
      <dgm:prSet presAssocID="{3706D289-CD2D-418A-82AD-B45ADA4FA060}" presName="hierRoot2" presStyleCnt="0">
        <dgm:presLayoutVars>
          <dgm:hierBranch val="init"/>
        </dgm:presLayoutVars>
      </dgm:prSet>
      <dgm:spPr/>
    </dgm:pt>
    <dgm:pt modelId="{CAFE3FE1-A03B-48F2-83F4-F91E0D6DD8BD}" type="pres">
      <dgm:prSet presAssocID="{3706D289-CD2D-418A-82AD-B45ADA4FA060}" presName="rootComposite" presStyleCnt="0"/>
      <dgm:spPr/>
    </dgm:pt>
    <dgm:pt modelId="{68D6B172-F121-42C0-8846-E1337579F5C6}" type="pres">
      <dgm:prSet presAssocID="{3706D289-CD2D-418A-82AD-B45ADA4FA060}" presName="rootText" presStyleLbl="node2" presStyleIdx="1" presStyleCnt="3" custScaleX="118817" custScaleY="90214">
        <dgm:presLayoutVars>
          <dgm:chPref val="3"/>
        </dgm:presLayoutVars>
      </dgm:prSet>
      <dgm:spPr/>
    </dgm:pt>
    <dgm:pt modelId="{D422AEED-3931-423D-A8A5-0355290A61F4}" type="pres">
      <dgm:prSet presAssocID="{3706D289-CD2D-418A-82AD-B45ADA4FA060}" presName="rootConnector" presStyleLbl="node2" presStyleIdx="1" presStyleCnt="3"/>
      <dgm:spPr/>
    </dgm:pt>
    <dgm:pt modelId="{934D08E1-538B-4CCA-8E33-B59780E3435A}" type="pres">
      <dgm:prSet presAssocID="{3706D289-CD2D-418A-82AD-B45ADA4FA060}" presName="hierChild4" presStyleCnt="0"/>
      <dgm:spPr/>
    </dgm:pt>
    <dgm:pt modelId="{436E8735-B7AE-4DBF-B7CB-2953842913B0}" type="pres">
      <dgm:prSet presAssocID="{3706D289-CD2D-418A-82AD-B45ADA4FA060}" presName="hierChild5" presStyleCnt="0"/>
      <dgm:spPr/>
    </dgm:pt>
    <dgm:pt modelId="{075251D9-64F6-424B-A5DE-92BA128C784D}" type="pres">
      <dgm:prSet presAssocID="{50C7DF0C-1235-42A9-9AB2-9F349B507A96}" presName="Name37" presStyleLbl="parChTrans1D2" presStyleIdx="2" presStyleCnt="3"/>
      <dgm:spPr/>
    </dgm:pt>
    <dgm:pt modelId="{71BBA559-DD96-4C54-9A06-F17D6789A83B}" type="pres">
      <dgm:prSet presAssocID="{FE4D432C-CFA9-4282-9049-864FC8CAF506}" presName="hierRoot2" presStyleCnt="0">
        <dgm:presLayoutVars>
          <dgm:hierBranch val="init"/>
        </dgm:presLayoutVars>
      </dgm:prSet>
      <dgm:spPr/>
    </dgm:pt>
    <dgm:pt modelId="{BC3E2C35-14EC-42D9-9A0A-99FCA91A077D}" type="pres">
      <dgm:prSet presAssocID="{FE4D432C-CFA9-4282-9049-864FC8CAF506}" presName="rootComposite" presStyleCnt="0"/>
      <dgm:spPr/>
    </dgm:pt>
    <dgm:pt modelId="{CB8E90FB-CCEC-4B58-AD9F-6446BDC4876C}" type="pres">
      <dgm:prSet presAssocID="{FE4D432C-CFA9-4282-9049-864FC8CAF506}" presName="rootText" presStyleLbl="node2" presStyleIdx="2" presStyleCnt="3" custScaleX="118817" custScaleY="90214">
        <dgm:presLayoutVars>
          <dgm:chPref val="3"/>
        </dgm:presLayoutVars>
      </dgm:prSet>
      <dgm:spPr/>
    </dgm:pt>
    <dgm:pt modelId="{33171F1F-02B2-4433-BBC4-74C5B22A72D9}" type="pres">
      <dgm:prSet presAssocID="{FE4D432C-CFA9-4282-9049-864FC8CAF506}" presName="rootConnector" presStyleLbl="node2" presStyleIdx="2" presStyleCnt="3"/>
      <dgm:spPr/>
    </dgm:pt>
    <dgm:pt modelId="{26255D35-43CA-4A88-A04F-9438977052A8}" type="pres">
      <dgm:prSet presAssocID="{FE4D432C-CFA9-4282-9049-864FC8CAF506}" presName="hierChild4" presStyleCnt="0"/>
      <dgm:spPr/>
    </dgm:pt>
    <dgm:pt modelId="{664C4074-A67E-472C-BE86-7AE3BC32F31B}" type="pres">
      <dgm:prSet presAssocID="{FE4D432C-CFA9-4282-9049-864FC8CAF506}" presName="hierChild5" presStyleCnt="0"/>
      <dgm:spPr/>
    </dgm:pt>
    <dgm:pt modelId="{95A6ADDB-9235-42A2-9820-8087735FF8E2}" type="pres">
      <dgm:prSet presAssocID="{B5A937EE-4BB6-453D-8214-43ADEF36C1A2}" presName="hierChild3" presStyleCnt="0"/>
      <dgm:spPr/>
    </dgm:pt>
  </dgm:ptLst>
  <dgm:cxnLst>
    <dgm:cxn modelId="{EC2CD910-DB13-44B1-B451-F1B511774A1F}" srcId="{B5A937EE-4BB6-453D-8214-43ADEF36C1A2}" destId="{68859097-DBDD-4DA3-BF83-6670976A37C0}" srcOrd="0" destOrd="0" parTransId="{081AF65A-5A8D-48A5-A47F-043B080835FE}" sibTransId="{B1FFF710-C592-406A-82AF-6B167D543F96}"/>
    <dgm:cxn modelId="{96D2721A-34B4-4257-B07E-AAD4BE7659F3}" type="presOf" srcId="{FE4D432C-CFA9-4282-9049-864FC8CAF506}" destId="{33171F1F-02B2-4433-BBC4-74C5B22A72D9}" srcOrd="1" destOrd="0" presId="urn:microsoft.com/office/officeart/2005/8/layout/orgChart1"/>
    <dgm:cxn modelId="{9A6F712E-734F-4B0C-8C67-A290C00DE264}" type="presOf" srcId="{4BBED4AD-F896-453B-B545-3E0C175353C8}" destId="{F5842905-2F1B-40E2-8BFC-7CDCD85B7DBD}" srcOrd="0" destOrd="0" presId="urn:microsoft.com/office/officeart/2005/8/layout/orgChart1"/>
    <dgm:cxn modelId="{FC18202F-6C9A-46BB-A7AA-33B2FCA6BA60}" type="presOf" srcId="{FE4D432C-CFA9-4282-9049-864FC8CAF506}" destId="{CB8E90FB-CCEC-4B58-AD9F-6446BDC4876C}" srcOrd="0" destOrd="0" presId="urn:microsoft.com/office/officeart/2005/8/layout/orgChart1"/>
    <dgm:cxn modelId="{80AFE132-5AC8-48B6-9D25-BD9B7A9C305D}" type="presOf" srcId="{B5A937EE-4BB6-453D-8214-43ADEF36C1A2}" destId="{2DD1AFC3-9005-42ED-B9A2-D426F1CAF123}" srcOrd="1" destOrd="0" presId="urn:microsoft.com/office/officeart/2005/8/layout/orgChart1"/>
    <dgm:cxn modelId="{8C9FE736-2117-4282-9997-2CABB5D8F064}" type="presOf" srcId="{68859097-DBDD-4DA3-BF83-6670976A37C0}" destId="{E8298B28-102F-4792-982F-3B994ED82508}" srcOrd="1" destOrd="0" presId="urn:microsoft.com/office/officeart/2005/8/layout/orgChart1"/>
    <dgm:cxn modelId="{05EE1038-8218-46CC-B330-3DAFAF2D3C33}" type="presOf" srcId="{50C7DF0C-1235-42A9-9AB2-9F349B507A96}" destId="{075251D9-64F6-424B-A5DE-92BA128C784D}" srcOrd="0" destOrd="0" presId="urn:microsoft.com/office/officeart/2005/8/layout/orgChart1"/>
    <dgm:cxn modelId="{CD100647-C324-4818-B276-B20CCCC8C22F}" type="presOf" srcId="{BB3B8773-6F01-42F3-A343-047DF952589F}" destId="{6860648B-3615-404F-918C-19807DC6EEB2}" srcOrd="0" destOrd="0" presId="urn:microsoft.com/office/officeart/2005/8/layout/orgChart1"/>
    <dgm:cxn modelId="{804B6C69-0C2F-4683-A195-20556CB44DF8}" type="presOf" srcId="{3706D289-CD2D-418A-82AD-B45ADA4FA060}" destId="{D422AEED-3931-423D-A8A5-0355290A61F4}" srcOrd="1" destOrd="0" presId="urn:microsoft.com/office/officeart/2005/8/layout/orgChart1"/>
    <dgm:cxn modelId="{504CE34C-4281-4F6E-9FB1-1C92370082EF}" srcId="{B5A937EE-4BB6-453D-8214-43ADEF36C1A2}" destId="{FE4D432C-CFA9-4282-9049-864FC8CAF506}" srcOrd="2" destOrd="0" parTransId="{50C7DF0C-1235-42A9-9AB2-9F349B507A96}" sibTransId="{61E8FF19-55BE-4BA0-B284-247ACAAF038E}"/>
    <dgm:cxn modelId="{D5D4CB72-E984-4DE4-AFA3-8E404558B516}" type="presOf" srcId="{B5A937EE-4BB6-453D-8214-43ADEF36C1A2}" destId="{1DACD859-58B5-48CD-B919-A30369A95971}" srcOrd="0" destOrd="0" presId="urn:microsoft.com/office/officeart/2005/8/layout/orgChart1"/>
    <dgm:cxn modelId="{AB87E375-DC26-42DB-B6A0-3C7BEC848131}" srcId="{B5A937EE-4BB6-453D-8214-43ADEF36C1A2}" destId="{3706D289-CD2D-418A-82AD-B45ADA4FA060}" srcOrd="1" destOrd="0" parTransId="{4BBED4AD-F896-453B-B545-3E0C175353C8}" sibTransId="{3A954449-DCA5-47E8-8014-77D924A9BD2C}"/>
    <dgm:cxn modelId="{215E969C-2009-4887-B3F2-3C8B8D29B823}" srcId="{BB3B8773-6F01-42F3-A343-047DF952589F}" destId="{B5A937EE-4BB6-453D-8214-43ADEF36C1A2}" srcOrd="0" destOrd="0" parTransId="{1D43489B-C729-4D87-A0EF-34204FA10EF4}" sibTransId="{CD54B66E-9EE9-4029-B096-FF0671B444B5}"/>
    <dgm:cxn modelId="{0662269E-96AD-465B-B41F-EF0BB42FF74D}" type="presOf" srcId="{68859097-DBDD-4DA3-BF83-6670976A37C0}" destId="{3265C362-04EC-4665-9044-83904FC71E7C}" srcOrd="0" destOrd="0" presId="urn:microsoft.com/office/officeart/2005/8/layout/orgChart1"/>
    <dgm:cxn modelId="{A8131BAD-216B-4393-8653-17FA90FDDBB8}" type="presOf" srcId="{3706D289-CD2D-418A-82AD-B45ADA4FA060}" destId="{68D6B172-F121-42C0-8846-E1337579F5C6}" srcOrd="0" destOrd="0" presId="urn:microsoft.com/office/officeart/2005/8/layout/orgChart1"/>
    <dgm:cxn modelId="{5B25A8B2-95AE-439B-99AE-C463C39D66F8}" type="presOf" srcId="{081AF65A-5A8D-48A5-A47F-043B080835FE}" destId="{FC7F4641-7E9D-49D2-B00C-952896299404}" srcOrd="0" destOrd="0" presId="urn:microsoft.com/office/officeart/2005/8/layout/orgChart1"/>
    <dgm:cxn modelId="{46D1ED15-D5CD-4EB0-A0FC-1BFC08FC0C84}" type="presParOf" srcId="{6860648B-3615-404F-918C-19807DC6EEB2}" destId="{70B93B0F-6643-4242-979B-DD8016FC0C76}" srcOrd="0" destOrd="0" presId="urn:microsoft.com/office/officeart/2005/8/layout/orgChart1"/>
    <dgm:cxn modelId="{9CBE7A2B-3CEE-4FCF-ACC8-49B1CEC3713E}" type="presParOf" srcId="{70B93B0F-6643-4242-979B-DD8016FC0C76}" destId="{7A982C5C-FF88-4870-9BC6-7555D949CEB5}" srcOrd="0" destOrd="0" presId="urn:microsoft.com/office/officeart/2005/8/layout/orgChart1"/>
    <dgm:cxn modelId="{8FD0D9A3-6D5A-45F9-A043-9192EEC67BAE}" type="presParOf" srcId="{7A982C5C-FF88-4870-9BC6-7555D949CEB5}" destId="{1DACD859-58B5-48CD-B919-A30369A95971}" srcOrd="0" destOrd="0" presId="urn:microsoft.com/office/officeart/2005/8/layout/orgChart1"/>
    <dgm:cxn modelId="{1E1B60D7-D9B0-430D-BC02-F01F8C5244FD}" type="presParOf" srcId="{7A982C5C-FF88-4870-9BC6-7555D949CEB5}" destId="{2DD1AFC3-9005-42ED-B9A2-D426F1CAF123}" srcOrd="1" destOrd="0" presId="urn:microsoft.com/office/officeart/2005/8/layout/orgChart1"/>
    <dgm:cxn modelId="{BE9B9C4A-C0F8-4CB7-854C-8D01E8FD0918}" type="presParOf" srcId="{70B93B0F-6643-4242-979B-DD8016FC0C76}" destId="{C3C0AF03-652D-4AE1-8B81-BD5EBB624003}" srcOrd="1" destOrd="0" presId="urn:microsoft.com/office/officeart/2005/8/layout/orgChart1"/>
    <dgm:cxn modelId="{2A5C2BAF-F72D-4AA8-96B7-9BA18F940442}" type="presParOf" srcId="{C3C0AF03-652D-4AE1-8B81-BD5EBB624003}" destId="{FC7F4641-7E9D-49D2-B00C-952896299404}" srcOrd="0" destOrd="0" presId="urn:microsoft.com/office/officeart/2005/8/layout/orgChart1"/>
    <dgm:cxn modelId="{35B8D3EF-CBE2-4CEB-83E8-34E4D28B52E1}" type="presParOf" srcId="{C3C0AF03-652D-4AE1-8B81-BD5EBB624003}" destId="{FBA2DCF2-1B8F-4AB7-9501-7E44AFE9E827}" srcOrd="1" destOrd="0" presId="urn:microsoft.com/office/officeart/2005/8/layout/orgChart1"/>
    <dgm:cxn modelId="{FE16C33A-3578-48D9-8C89-56E40A062E19}" type="presParOf" srcId="{FBA2DCF2-1B8F-4AB7-9501-7E44AFE9E827}" destId="{69A39655-DD98-44E9-A1DB-7FE89F5BD57F}" srcOrd="0" destOrd="0" presId="urn:microsoft.com/office/officeart/2005/8/layout/orgChart1"/>
    <dgm:cxn modelId="{F1DB0FAC-2335-4E59-92FB-F5756ECE11C6}" type="presParOf" srcId="{69A39655-DD98-44E9-A1DB-7FE89F5BD57F}" destId="{3265C362-04EC-4665-9044-83904FC71E7C}" srcOrd="0" destOrd="0" presId="urn:microsoft.com/office/officeart/2005/8/layout/orgChart1"/>
    <dgm:cxn modelId="{F73443CD-A3B0-461A-BD23-E476F4821004}" type="presParOf" srcId="{69A39655-DD98-44E9-A1DB-7FE89F5BD57F}" destId="{E8298B28-102F-4792-982F-3B994ED82508}" srcOrd="1" destOrd="0" presId="urn:microsoft.com/office/officeart/2005/8/layout/orgChart1"/>
    <dgm:cxn modelId="{3C296D17-E0BF-4211-93AB-EE96B30ED8A5}" type="presParOf" srcId="{FBA2DCF2-1B8F-4AB7-9501-7E44AFE9E827}" destId="{9FB26C3A-8193-4399-AA8A-10C2BF51053B}" srcOrd="1" destOrd="0" presId="urn:microsoft.com/office/officeart/2005/8/layout/orgChart1"/>
    <dgm:cxn modelId="{B0446FAF-0F65-435E-8C9A-6AE800B23B5D}" type="presParOf" srcId="{FBA2DCF2-1B8F-4AB7-9501-7E44AFE9E827}" destId="{EC70F95E-AE7E-4304-B069-7140B9A510BA}" srcOrd="2" destOrd="0" presId="urn:microsoft.com/office/officeart/2005/8/layout/orgChart1"/>
    <dgm:cxn modelId="{BBCACC79-FE41-4705-A442-BC55AF147645}" type="presParOf" srcId="{C3C0AF03-652D-4AE1-8B81-BD5EBB624003}" destId="{F5842905-2F1B-40E2-8BFC-7CDCD85B7DBD}" srcOrd="2" destOrd="0" presId="urn:microsoft.com/office/officeart/2005/8/layout/orgChart1"/>
    <dgm:cxn modelId="{E27DD047-BCBE-498E-B687-4EC610C803E0}" type="presParOf" srcId="{C3C0AF03-652D-4AE1-8B81-BD5EBB624003}" destId="{7F47A0C9-1732-4940-BC3E-08BA81307BF5}" srcOrd="3" destOrd="0" presId="urn:microsoft.com/office/officeart/2005/8/layout/orgChart1"/>
    <dgm:cxn modelId="{E03DB9F1-3297-4841-883E-7EF38D1621EA}" type="presParOf" srcId="{7F47A0C9-1732-4940-BC3E-08BA81307BF5}" destId="{CAFE3FE1-A03B-48F2-83F4-F91E0D6DD8BD}" srcOrd="0" destOrd="0" presId="urn:microsoft.com/office/officeart/2005/8/layout/orgChart1"/>
    <dgm:cxn modelId="{24B92455-6DB5-4E77-9603-3ACE40BEDC4E}" type="presParOf" srcId="{CAFE3FE1-A03B-48F2-83F4-F91E0D6DD8BD}" destId="{68D6B172-F121-42C0-8846-E1337579F5C6}" srcOrd="0" destOrd="0" presId="urn:microsoft.com/office/officeart/2005/8/layout/orgChart1"/>
    <dgm:cxn modelId="{3804946F-BF6D-4F32-B147-E3B27F4E61AA}" type="presParOf" srcId="{CAFE3FE1-A03B-48F2-83F4-F91E0D6DD8BD}" destId="{D422AEED-3931-423D-A8A5-0355290A61F4}" srcOrd="1" destOrd="0" presId="urn:microsoft.com/office/officeart/2005/8/layout/orgChart1"/>
    <dgm:cxn modelId="{78090A21-9D71-4F20-8F73-1ED9B721C414}" type="presParOf" srcId="{7F47A0C9-1732-4940-BC3E-08BA81307BF5}" destId="{934D08E1-538B-4CCA-8E33-B59780E3435A}" srcOrd="1" destOrd="0" presId="urn:microsoft.com/office/officeart/2005/8/layout/orgChart1"/>
    <dgm:cxn modelId="{EDE48D24-D456-424A-8EF3-93BFF79604BA}" type="presParOf" srcId="{7F47A0C9-1732-4940-BC3E-08BA81307BF5}" destId="{436E8735-B7AE-4DBF-B7CB-2953842913B0}" srcOrd="2" destOrd="0" presId="urn:microsoft.com/office/officeart/2005/8/layout/orgChart1"/>
    <dgm:cxn modelId="{1B67BE2E-196D-466E-851E-A04AE0910A08}" type="presParOf" srcId="{C3C0AF03-652D-4AE1-8B81-BD5EBB624003}" destId="{075251D9-64F6-424B-A5DE-92BA128C784D}" srcOrd="4" destOrd="0" presId="urn:microsoft.com/office/officeart/2005/8/layout/orgChart1"/>
    <dgm:cxn modelId="{6563D3B8-F0EC-4A8E-8604-E8C9B9340939}" type="presParOf" srcId="{C3C0AF03-652D-4AE1-8B81-BD5EBB624003}" destId="{71BBA559-DD96-4C54-9A06-F17D6789A83B}" srcOrd="5" destOrd="0" presId="urn:microsoft.com/office/officeart/2005/8/layout/orgChart1"/>
    <dgm:cxn modelId="{FE07F948-4CC4-471B-93EF-E42000A139B2}" type="presParOf" srcId="{71BBA559-DD96-4C54-9A06-F17D6789A83B}" destId="{BC3E2C35-14EC-42D9-9A0A-99FCA91A077D}" srcOrd="0" destOrd="0" presId="urn:microsoft.com/office/officeart/2005/8/layout/orgChart1"/>
    <dgm:cxn modelId="{52D237A8-EEA3-4CD1-9B31-F1A2DC62C42C}" type="presParOf" srcId="{BC3E2C35-14EC-42D9-9A0A-99FCA91A077D}" destId="{CB8E90FB-CCEC-4B58-AD9F-6446BDC4876C}" srcOrd="0" destOrd="0" presId="urn:microsoft.com/office/officeart/2005/8/layout/orgChart1"/>
    <dgm:cxn modelId="{8066BFE9-2DF3-4F41-AF55-828FC4140A46}" type="presParOf" srcId="{BC3E2C35-14EC-42D9-9A0A-99FCA91A077D}" destId="{33171F1F-02B2-4433-BBC4-74C5B22A72D9}" srcOrd="1" destOrd="0" presId="urn:microsoft.com/office/officeart/2005/8/layout/orgChart1"/>
    <dgm:cxn modelId="{31D448DC-EC19-4222-8EC9-3646C55EDC9A}" type="presParOf" srcId="{71BBA559-DD96-4C54-9A06-F17D6789A83B}" destId="{26255D35-43CA-4A88-A04F-9438977052A8}" srcOrd="1" destOrd="0" presId="urn:microsoft.com/office/officeart/2005/8/layout/orgChart1"/>
    <dgm:cxn modelId="{3DA3AB27-12CA-44C4-B168-C7889B084AC1}" type="presParOf" srcId="{71BBA559-DD96-4C54-9A06-F17D6789A83B}" destId="{664C4074-A67E-472C-BE86-7AE3BC32F31B}" srcOrd="2" destOrd="0" presId="urn:microsoft.com/office/officeart/2005/8/layout/orgChart1"/>
    <dgm:cxn modelId="{F88E7A31-BAEE-4C87-B2E2-0289705EE5C7}" type="presParOf" srcId="{70B93B0F-6643-4242-979B-DD8016FC0C76}" destId="{95A6ADDB-9235-42A2-9820-8087735FF8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3B8773-6F01-42F3-A343-047DF95258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5A937EE-4BB6-453D-8214-43ADEF36C1A2}">
      <dgm:prSet phldrT="[نص]" custT="1"/>
      <dgm:spPr>
        <a:noFill/>
        <a:ln>
          <a:noFill/>
        </a:ln>
      </dgm:spPr>
      <dgm:t>
        <a:bodyPr/>
        <a:lstStyle/>
        <a:p>
          <a:pPr rtl="1"/>
          <a:r>
            <a:rPr lang="ar-SA" sz="3600" b="1">
              <a:solidFill>
                <a:srgbClr val="FCFCFE"/>
              </a:solidFill>
            </a:rPr>
            <a:t>شروط السلم</a:t>
          </a:r>
          <a:endParaRPr lang="ar-SA" sz="3600" b="1" dirty="0">
            <a:solidFill>
              <a:srgbClr val="FCFCFE"/>
            </a:solidFill>
          </a:endParaRPr>
        </a:p>
      </dgm:t>
    </dgm:pt>
    <dgm:pt modelId="{1D43489B-C729-4D87-A0EF-34204FA10EF4}" type="parTrans" cxnId="{215E969C-2009-4887-B3F2-3C8B8D29B823}">
      <dgm:prSet/>
      <dgm:spPr/>
      <dgm:t>
        <a:bodyPr/>
        <a:lstStyle/>
        <a:p>
          <a:pPr rtl="1"/>
          <a:endParaRPr lang="ar-SA" sz="1400" b="1"/>
        </a:p>
      </dgm:t>
    </dgm:pt>
    <dgm:pt modelId="{CD54B66E-9EE9-4029-B096-FF0671B444B5}" type="sibTrans" cxnId="{215E969C-2009-4887-B3F2-3C8B8D29B823}">
      <dgm:prSet/>
      <dgm:spPr/>
      <dgm:t>
        <a:bodyPr/>
        <a:lstStyle/>
        <a:p>
          <a:pPr rtl="1"/>
          <a:endParaRPr lang="ar-SA" sz="1400" b="1"/>
        </a:p>
      </dgm:t>
    </dgm:pt>
    <dgm:pt modelId="{68859097-DBDD-4DA3-BF83-6670976A37C0}">
      <dgm:prSet phldrT="[نص]" custT="1"/>
      <dgm:spPr>
        <a:solidFill>
          <a:srgbClr val="92D050"/>
        </a:solidFill>
      </dgm:spPr>
      <dgm:t>
        <a:bodyPr/>
        <a:lstStyle/>
        <a:p>
          <a:pPr rtl="1"/>
          <a:r>
            <a:rPr lang="ar-SA" sz="3600" b="1" dirty="0"/>
            <a:t>شرط يتعلق بالأجل</a:t>
          </a:r>
        </a:p>
      </dgm:t>
    </dgm:pt>
    <dgm:pt modelId="{081AF65A-5A8D-48A5-A47F-043B080835FE}" type="parTrans" cxnId="{EC2CD910-DB13-44B1-B451-F1B511774A1F}">
      <dgm:prSet/>
      <dgm:spPr/>
      <dgm:t>
        <a:bodyPr/>
        <a:lstStyle/>
        <a:p>
          <a:pPr rtl="1"/>
          <a:endParaRPr lang="ar-SA" sz="1400" b="1"/>
        </a:p>
      </dgm:t>
    </dgm:pt>
    <dgm:pt modelId="{B1FFF710-C592-406A-82AF-6B167D543F96}" type="sibTrans" cxnId="{EC2CD910-DB13-44B1-B451-F1B511774A1F}">
      <dgm:prSet/>
      <dgm:spPr/>
      <dgm:t>
        <a:bodyPr/>
        <a:lstStyle/>
        <a:p>
          <a:pPr rtl="1"/>
          <a:endParaRPr lang="ar-SA" sz="1400" b="1"/>
        </a:p>
      </dgm:t>
    </dgm:pt>
    <dgm:pt modelId="{3706D289-CD2D-418A-82AD-B45ADA4FA060}">
      <dgm:prSet phldrT="[نص]" custT="1"/>
      <dgm:spPr>
        <a:noFill/>
        <a:ln>
          <a:noFill/>
        </a:ln>
      </dgm:spPr>
      <dgm:t>
        <a:bodyPr/>
        <a:lstStyle/>
        <a:p>
          <a:pPr rtl="1"/>
          <a:r>
            <a:rPr lang="ar-SA" sz="3600" b="1" dirty="0">
              <a:solidFill>
                <a:srgbClr val="FCFCFE"/>
              </a:solidFill>
            </a:rPr>
            <a:t>شرط يتعلق بالثمن</a:t>
          </a:r>
        </a:p>
      </dgm:t>
    </dgm:pt>
    <dgm:pt modelId="{4BBED4AD-F896-453B-B545-3E0C175353C8}" type="parTrans" cxnId="{AB87E375-DC26-42DB-B6A0-3C7BEC848131}">
      <dgm:prSet/>
      <dgm:spPr/>
      <dgm:t>
        <a:bodyPr/>
        <a:lstStyle/>
        <a:p>
          <a:pPr rtl="1"/>
          <a:endParaRPr lang="ar-SA" sz="1400" b="1"/>
        </a:p>
      </dgm:t>
    </dgm:pt>
    <dgm:pt modelId="{3A954449-DCA5-47E8-8014-77D924A9BD2C}" type="sibTrans" cxnId="{AB87E375-DC26-42DB-B6A0-3C7BEC848131}">
      <dgm:prSet/>
      <dgm:spPr/>
      <dgm:t>
        <a:bodyPr/>
        <a:lstStyle/>
        <a:p>
          <a:pPr rtl="1"/>
          <a:endParaRPr lang="ar-SA" sz="1400" b="1"/>
        </a:p>
      </dgm:t>
    </dgm:pt>
    <dgm:pt modelId="{FE4D432C-CFA9-4282-9049-864FC8CAF506}">
      <dgm:prSet phldrT="[نص]" custT="1"/>
      <dgm:spPr>
        <a:noFill/>
        <a:ln>
          <a:noFill/>
        </a:ln>
      </dgm:spPr>
      <dgm:t>
        <a:bodyPr/>
        <a:lstStyle/>
        <a:p>
          <a:pPr rtl="1"/>
          <a:r>
            <a:rPr lang="ar-SA" sz="3600" b="1" dirty="0">
              <a:solidFill>
                <a:srgbClr val="FCFCFE"/>
              </a:solidFill>
            </a:rPr>
            <a:t>شروط تتعلق بالمسلم فيه</a:t>
          </a:r>
        </a:p>
      </dgm:t>
    </dgm:pt>
    <dgm:pt modelId="{50C7DF0C-1235-42A9-9AB2-9F349B507A96}" type="parTrans" cxnId="{504CE34C-4281-4F6E-9FB1-1C92370082EF}">
      <dgm:prSet/>
      <dgm:spPr/>
      <dgm:t>
        <a:bodyPr/>
        <a:lstStyle/>
        <a:p>
          <a:pPr rtl="1"/>
          <a:endParaRPr lang="ar-SA" sz="1400" b="1"/>
        </a:p>
      </dgm:t>
    </dgm:pt>
    <dgm:pt modelId="{61E8FF19-55BE-4BA0-B284-247ACAAF038E}" type="sibTrans" cxnId="{504CE34C-4281-4F6E-9FB1-1C92370082EF}">
      <dgm:prSet/>
      <dgm:spPr/>
      <dgm:t>
        <a:bodyPr/>
        <a:lstStyle/>
        <a:p>
          <a:pPr rtl="1"/>
          <a:endParaRPr lang="ar-SA" sz="1400" b="1"/>
        </a:p>
      </dgm:t>
    </dgm:pt>
    <dgm:pt modelId="{6860648B-3615-404F-918C-19807DC6EEB2}" type="pres">
      <dgm:prSet presAssocID="{BB3B8773-6F01-42F3-A343-047DF9525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B93B0F-6643-4242-979B-DD8016FC0C76}" type="pres">
      <dgm:prSet presAssocID="{B5A937EE-4BB6-453D-8214-43ADEF36C1A2}" presName="hierRoot1" presStyleCnt="0">
        <dgm:presLayoutVars>
          <dgm:hierBranch val="init"/>
        </dgm:presLayoutVars>
      </dgm:prSet>
      <dgm:spPr/>
    </dgm:pt>
    <dgm:pt modelId="{7A982C5C-FF88-4870-9BC6-7555D949CEB5}" type="pres">
      <dgm:prSet presAssocID="{B5A937EE-4BB6-453D-8214-43ADEF36C1A2}" presName="rootComposite1" presStyleCnt="0"/>
      <dgm:spPr/>
    </dgm:pt>
    <dgm:pt modelId="{1DACD859-58B5-48CD-B919-A30369A95971}" type="pres">
      <dgm:prSet presAssocID="{B5A937EE-4BB6-453D-8214-43ADEF36C1A2}" presName="rootText1" presStyleLbl="node0" presStyleIdx="0" presStyleCnt="1" custScaleX="85004" custScaleY="69442">
        <dgm:presLayoutVars>
          <dgm:chPref val="3"/>
        </dgm:presLayoutVars>
      </dgm:prSet>
      <dgm:spPr/>
    </dgm:pt>
    <dgm:pt modelId="{2DD1AFC3-9005-42ED-B9A2-D426F1CAF123}" type="pres">
      <dgm:prSet presAssocID="{B5A937EE-4BB6-453D-8214-43ADEF36C1A2}" presName="rootConnector1" presStyleLbl="node1" presStyleIdx="0" presStyleCnt="0"/>
      <dgm:spPr/>
    </dgm:pt>
    <dgm:pt modelId="{C3C0AF03-652D-4AE1-8B81-BD5EBB624003}" type="pres">
      <dgm:prSet presAssocID="{B5A937EE-4BB6-453D-8214-43ADEF36C1A2}" presName="hierChild2" presStyleCnt="0"/>
      <dgm:spPr/>
    </dgm:pt>
    <dgm:pt modelId="{FC7F4641-7E9D-49D2-B00C-952896299404}" type="pres">
      <dgm:prSet presAssocID="{081AF65A-5A8D-48A5-A47F-043B080835FE}" presName="Name37" presStyleLbl="parChTrans1D2" presStyleIdx="0" presStyleCnt="3"/>
      <dgm:spPr/>
    </dgm:pt>
    <dgm:pt modelId="{FBA2DCF2-1B8F-4AB7-9501-7E44AFE9E827}" type="pres">
      <dgm:prSet presAssocID="{68859097-DBDD-4DA3-BF83-6670976A37C0}" presName="hierRoot2" presStyleCnt="0">
        <dgm:presLayoutVars>
          <dgm:hierBranch val="init"/>
        </dgm:presLayoutVars>
      </dgm:prSet>
      <dgm:spPr/>
    </dgm:pt>
    <dgm:pt modelId="{69A39655-DD98-44E9-A1DB-7FE89F5BD57F}" type="pres">
      <dgm:prSet presAssocID="{68859097-DBDD-4DA3-BF83-6670976A37C0}" presName="rootComposite" presStyleCnt="0"/>
      <dgm:spPr/>
    </dgm:pt>
    <dgm:pt modelId="{3265C362-04EC-4665-9044-83904FC71E7C}" type="pres">
      <dgm:prSet presAssocID="{68859097-DBDD-4DA3-BF83-6670976A37C0}" presName="rootText" presStyleLbl="node2" presStyleIdx="0" presStyleCnt="3" custScaleX="118817" custScaleY="90214">
        <dgm:presLayoutVars>
          <dgm:chPref val="3"/>
        </dgm:presLayoutVars>
      </dgm:prSet>
      <dgm:spPr/>
    </dgm:pt>
    <dgm:pt modelId="{E8298B28-102F-4792-982F-3B994ED82508}" type="pres">
      <dgm:prSet presAssocID="{68859097-DBDD-4DA3-BF83-6670976A37C0}" presName="rootConnector" presStyleLbl="node2" presStyleIdx="0" presStyleCnt="3"/>
      <dgm:spPr/>
    </dgm:pt>
    <dgm:pt modelId="{9FB26C3A-8193-4399-AA8A-10C2BF51053B}" type="pres">
      <dgm:prSet presAssocID="{68859097-DBDD-4DA3-BF83-6670976A37C0}" presName="hierChild4" presStyleCnt="0"/>
      <dgm:spPr/>
    </dgm:pt>
    <dgm:pt modelId="{EC70F95E-AE7E-4304-B069-7140B9A510BA}" type="pres">
      <dgm:prSet presAssocID="{68859097-DBDD-4DA3-BF83-6670976A37C0}" presName="hierChild5" presStyleCnt="0"/>
      <dgm:spPr/>
    </dgm:pt>
    <dgm:pt modelId="{F5842905-2F1B-40E2-8BFC-7CDCD85B7DBD}" type="pres">
      <dgm:prSet presAssocID="{4BBED4AD-F896-453B-B545-3E0C175353C8}" presName="Name37" presStyleLbl="parChTrans1D2" presStyleIdx="1" presStyleCnt="3"/>
      <dgm:spPr/>
    </dgm:pt>
    <dgm:pt modelId="{7F47A0C9-1732-4940-BC3E-08BA81307BF5}" type="pres">
      <dgm:prSet presAssocID="{3706D289-CD2D-418A-82AD-B45ADA4FA060}" presName="hierRoot2" presStyleCnt="0">
        <dgm:presLayoutVars>
          <dgm:hierBranch val="init"/>
        </dgm:presLayoutVars>
      </dgm:prSet>
      <dgm:spPr/>
    </dgm:pt>
    <dgm:pt modelId="{CAFE3FE1-A03B-48F2-83F4-F91E0D6DD8BD}" type="pres">
      <dgm:prSet presAssocID="{3706D289-CD2D-418A-82AD-B45ADA4FA060}" presName="rootComposite" presStyleCnt="0"/>
      <dgm:spPr/>
    </dgm:pt>
    <dgm:pt modelId="{68D6B172-F121-42C0-8846-E1337579F5C6}" type="pres">
      <dgm:prSet presAssocID="{3706D289-CD2D-418A-82AD-B45ADA4FA060}" presName="rootText" presStyleLbl="node2" presStyleIdx="1" presStyleCnt="3" custScaleX="118817" custScaleY="90214">
        <dgm:presLayoutVars>
          <dgm:chPref val="3"/>
        </dgm:presLayoutVars>
      </dgm:prSet>
      <dgm:spPr/>
    </dgm:pt>
    <dgm:pt modelId="{D422AEED-3931-423D-A8A5-0355290A61F4}" type="pres">
      <dgm:prSet presAssocID="{3706D289-CD2D-418A-82AD-B45ADA4FA060}" presName="rootConnector" presStyleLbl="node2" presStyleIdx="1" presStyleCnt="3"/>
      <dgm:spPr/>
    </dgm:pt>
    <dgm:pt modelId="{934D08E1-538B-4CCA-8E33-B59780E3435A}" type="pres">
      <dgm:prSet presAssocID="{3706D289-CD2D-418A-82AD-B45ADA4FA060}" presName="hierChild4" presStyleCnt="0"/>
      <dgm:spPr/>
    </dgm:pt>
    <dgm:pt modelId="{436E8735-B7AE-4DBF-B7CB-2953842913B0}" type="pres">
      <dgm:prSet presAssocID="{3706D289-CD2D-418A-82AD-B45ADA4FA060}" presName="hierChild5" presStyleCnt="0"/>
      <dgm:spPr/>
    </dgm:pt>
    <dgm:pt modelId="{075251D9-64F6-424B-A5DE-92BA128C784D}" type="pres">
      <dgm:prSet presAssocID="{50C7DF0C-1235-42A9-9AB2-9F349B507A96}" presName="Name37" presStyleLbl="parChTrans1D2" presStyleIdx="2" presStyleCnt="3"/>
      <dgm:spPr/>
    </dgm:pt>
    <dgm:pt modelId="{71BBA559-DD96-4C54-9A06-F17D6789A83B}" type="pres">
      <dgm:prSet presAssocID="{FE4D432C-CFA9-4282-9049-864FC8CAF506}" presName="hierRoot2" presStyleCnt="0">
        <dgm:presLayoutVars>
          <dgm:hierBranch val="init"/>
        </dgm:presLayoutVars>
      </dgm:prSet>
      <dgm:spPr/>
    </dgm:pt>
    <dgm:pt modelId="{BC3E2C35-14EC-42D9-9A0A-99FCA91A077D}" type="pres">
      <dgm:prSet presAssocID="{FE4D432C-CFA9-4282-9049-864FC8CAF506}" presName="rootComposite" presStyleCnt="0"/>
      <dgm:spPr/>
    </dgm:pt>
    <dgm:pt modelId="{CB8E90FB-CCEC-4B58-AD9F-6446BDC4876C}" type="pres">
      <dgm:prSet presAssocID="{FE4D432C-CFA9-4282-9049-864FC8CAF506}" presName="rootText" presStyleLbl="node2" presStyleIdx="2" presStyleCnt="3" custScaleX="118817" custScaleY="90214">
        <dgm:presLayoutVars>
          <dgm:chPref val="3"/>
        </dgm:presLayoutVars>
      </dgm:prSet>
      <dgm:spPr/>
    </dgm:pt>
    <dgm:pt modelId="{33171F1F-02B2-4433-BBC4-74C5B22A72D9}" type="pres">
      <dgm:prSet presAssocID="{FE4D432C-CFA9-4282-9049-864FC8CAF506}" presName="rootConnector" presStyleLbl="node2" presStyleIdx="2" presStyleCnt="3"/>
      <dgm:spPr/>
    </dgm:pt>
    <dgm:pt modelId="{26255D35-43CA-4A88-A04F-9438977052A8}" type="pres">
      <dgm:prSet presAssocID="{FE4D432C-CFA9-4282-9049-864FC8CAF506}" presName="hierChild4" presStyleCnt="0"/>
      <dgm:spPr/>
    </dgm:pt>
    <dgm:pt modelId="{664C4074-A67E-472C-BE86-7AE3BC32F31B}" type="pres">
      <dgm:prSet presAssocID="{FE4D432C-CFA9-4282-9049-864FC8CAF506}" presName="hierChild5" presStyleCnt="0"/>
      <dgm:spPr/>
    </dgm:pt>
    <dgm:pt modelId="{95A6ADDB-9235-42A2-9820-8087735FF8E2}" type="pres">
      <dgm:prSet presAssocID="{B5A937EE-4BB6-453D-8214-43ADEF36C1A2}" presName="hierChild3" presStyleCnt="0"/>
      <dgm:spPr/>
    </dgm:pt>
  </dgm:ptLst>
  <dgm:cxnLst>
    <dgm:cxn modelId="{EC2CD910-DB13-44B1-B451-F1B511774A1F}" srcId="{B5A937EE-4BB6-453D-8214-43ADEF36C1A2}" destId="{68859097-DBDD-4DA3-BF83-6670976A37C0}" srcOrd="0" destOrd="0" parTransId="{081AF65A-5A8D-48A5-A47F-043B080835FE}" sibTransId="{B1FFF710-C592-406A-82AF-6B167D543F96}"/>
    <dgm:cxn modelId="{96D2721A-34B4-4257-B07E-AAD4BE7659F3}" type="presOf" srcId="{FE4D432C-CFA9-4282-9049-864FC8CAF506}" destId="{33171F1F-02B2-4433-BBC4-74C5B22A72D9}" srcOrd="1" destOrd="0" presId="urn:microsoft.com/office/officeart/2005/8/layout/orgChart1"/>
    <dgm:cxn modelId="{9A6F712E-734F-4B0C-8C67-A290C00DE264}" type="presOf" srcId="{4BBED4AD-F896-453B-B545-3E0C175353C8}" destId="{F5842905-2F1B-40E2-8BFC-7CDCD85B7DBD}" srcOrd="0" destOrd="0" presId="urn:microsoft.com/office/officeart/2005/8/layout/orgChart1"/>
    <dgm:cxn modelId="{FC18202F-6C9A-46BB-A7AA-33B2FCA6BA60}" type="presOf" srcId="{FE4D432C-CFA9-4282-9049-864FC8CAF506}" destId="{CB8E90FB-CCEC-4B58-AD9F-6446BDC4876C}" srcOrd="0" destOrd="0" presId="urn:microsoft.com/office/officeart/2005/8/layout/orgChart1"/>
    <dgm:cxn modelId="{80AFE132-5AC8-48B6-9D25-BD9B7A9C305D}" type="presOf" srcId="{B5A937EE-4BB6-453D-8214-43ADEF36C1A2}" destId="{2DD1AFC3-9005-42ED-B9A2-D426F1CAF123}" srcOrd="1" destOrd="0" presId="urn:microsoft.com/office/officeart/2005/8/layout/orgChart1"/>
    <dgm:cxn modelId="{8C9FE736-2117-4282-9997-2CABB5D8F064}" type="presOf" srcId="{68859097-DBDD-4DA3-BF83-6670976A37C0}" destId="{E8298B28-102F-4792-982F-3B994ED82508}" srcOrd="1" destOrd="0" presId="urn:microsoft.com/office/officeart/2005/8/layout/orgChart1"/>
    <dgm:cxn modelId="{05EE1038-8218-46CC-B330-3DAFAF2D3C33}" type="presOf" srcId="{50C7DF0C-1235-42A9-9AB2-9F349B507A96}" destId="{075251D9-64F6-424B-A5DE-92BA128C784D}" srcOrd="0" destOrd="0" presId="urn:microsoft.com/office/officeart/2005/8/layout/orgChart1"/>
    <dgm:cxn modelId="{CD100647-C324-4818-B276-B20CCCC8C22F}" type="presOf" srcId="{BB3B8773-6F01-42F3-A343-047DF952589F}" destId="{6860648B-3615-404F-918C-19807DC6EEB2}" srcOrd="0" destOrd="0" presId="urn:microsoft.com/office/officeart/2005/8/layout/orgChart1"/>
    <dgm:cxn modelId="{804B6C69-0C2F-4683-A195-20556CB44DF8}" type="presOf" srcId="{3706D289-CD2D-418A-82AD-B45ADA4FA060}" destId="{D422AEED-3931-423D-A8A5-0355290A61F4}" srcOrd="1" destOrd="0" presId="urn:microsoft.com/office/officeart/2005/8/layout/orgChart1"/>
    <dgm:cxn modelId="{504CE34C-4281-4F6E-9FB1-1C92370082EF}" srcId="{B5A937EE-4BB6-453D-8214-43ADEF36C1A2}" destId="{FE4D432C-CFA9-4282-9049-864FC8CAF506}" srcOrd="2" destOrd="0" parTransId="{50C7DF0C-1235-42A9-9AB2-9F349B507A96}" sibTransId="{61E8FF19-55BE-4BA0-B284-247ACAAF038E}"/>
    <dgm:cxn modelId="{D5D4CB72-E984-4DE4-AFA3-8E404558B516}" type="presOf" srcId="{B5A937EE-4BB6-453D-8214-43ADEF36C1A2}" destId="{1DACD859-58B5-48CD-B919-A30369A95971}" srcOrd="0" destOrd="0" presId="urn:microsoft.com/office/officeart/2005/8/layout/orgChart1"/>
    <dgm:cxn modelId="{AB87E375-DC26-42DB-B6A0-3C7BEC848131}" srcId="{B5A937EE-4BB6-453D-8214-43ADEF36C1A2}" destId="{3706D289-CD2D-418A-82AD-B45ADA4FA060}" srcOrd="1" destOrd="0" parTransId="{4BBED4AD-F896-453B-B545-3E0C175353C8}" sibTransId="{3A954449-DCA5-47E8-8014-77D924A9BD2C}"/>
    <dgm:cxn modelId="{215E969C-2009-4887-B3F2-3C8B8D29B823}" srcId="{BB3B8773-6F01-42F3-A343-047DF952589F}" destId="{B5A937EE-4BB6-453D-8214-43ADEF36C1A2}" srcOrd="0" destOrd="0" parTransId="{1D43489B-C729-4D87-A0EF-34204FA10EF4}" sibTransId="{CD54B66E-9EE9-4029-B096-FF0671B444B5}"/>
    <dgm:cxn modelId="{0662269E-96AD-465B-B41F-EF0BB42FF74D}" type="presOf" srcId="{68859097-DBDD-4DA3-BF83-6670976A37C0}" destId="{3265C362-04EC-4665-9044-83904FC71E7C}" srcOrd="0" destOrd="0" presId="urn:microsoft.com/office/officeart/2005/8/layout/orgChart1"/>
    <dgm:cxn modelId="{A8131BAD-216B-4393-8653-17FA90FDDBB8}" type="presOf" srcId="{3706D289-CD2D-418A-82AD-B45ADA4FA060}" destId="{68D6B172-F121-42C0-8846-E1337579F5C6}" srcOrd="0" destOrd="0" presId="urn:microsoft.com/office/officeart/2005/8/layout/orgChart1"/>
    <dgm:cxn modelId="{5B25A8B2-95AE-439B-99AE-C463C39D66F8}" type="presOf" srcId="{081AF65A-5A8D-48A5-A47F-043B080835FE}" destId="{FC7F4641-7E9D-49D2-B00C-952896299404}" srcOrd="0" destOrd="0" presId="urn:microsoft.com/office/officeart/2005/8/layout/orgChart1"/>
    <dgm:cxn modelId="{46D1ED15-D5CD-4EB0-A0FC-1BFC08FC0C84}" type="presParOf" srcId="{6860648B-3615-404F-918C-19807DC6EEB2}" destId="{70B93B0F-6643-4242-979B-DD8016FC0C76}" srcOrd="0" destOrd="0" presId="urn:microsoft.com/office/officeart/2005/8/layout/orgChart1"/>
    <dgm:cxn modelId="{9CBE7A2B-3CEE-4FCF-ACC8-49B1CEC3713E}" type="presParOf" srcId="{70B93B0F-6643-4242-979B-DD8016FC0C76}" destId="{7A982C5C-FF88-4870-9BC6-7555D949CEB5}" srcOrd="0" destOrd="0" presId="urn:microsoft.com/office/officeart/2005/8/layout/orgChart1"/>
    <dgm:cxn modelId="{8FD0D9A3-6D5A-45F9-A043-9192EEC67BAE}" type="presParOf" srcId="{7A982C5C-FF88-4870-9BC6-7555D949CEB5}" destId="{1DACD859-58B5-48CD-B919-A30369A95971}" srcOrd="0" destOrd="0" presId="urn:microsoft.com/office/officeart/2005/8/layout/orgChart1"/>
    <dgm:cxn modelId="{1E1B60D7-D9B0-430D-BC02-F01F8C5244FD}" type="presParOf" srcId="{7A982C5C-FF88-4870-9BC6-7555D949CEB5}" destId="{2DD1AFC3-9005-42ED-B9A2-D426F1CAF123}" srcOrd="1" destOrd="0" presId="urn:microsoft.com/office/officeart/2005/8/layout/orgChart1"/>
    <dgm:cxn modelId="{BE9B9C4A-C0F8-4CB7-854C-8D01E8FD0918}" type="presParOf" srcId="{70B93B0F-6643-4242-979B-DD8016FC0C76}" destId="{C3C0AF03-652D-4AE1-8B81-BD5EBB624003}" srcOrd="1" destOrd="0" presId="urn:microsoft.com/office/officeart/2005/8/layout/orgChart1"/>
    <dgm:cxn modelId="{2A5C2BAF-F72D-4AA8-96B7-9BA18F940442}" type="presParOf" srcId="{C3C0AF03-652D-4AE1-8B81-BD5EBB624003}" destId="{FC7F4641-7E9D-49D2-B00C-952896299404}" srcOrd="0" destOrd="0" presId="urn:microsoft.com/office/officeart/2005/8/layout/orgChart1"/>
    <dgm:cxn modelId="{35B8D3EF-CBE2-4CEB-83E8-34E4D28B52E1}" type="presParOf" srcId="{C3C0AF03-652D-4AE1-8B81-BD5EBB624003}" destId="{FBA2DCF2-1B8F-4AB7-9501-7E44AFE9E827}" srcOrd="1" destOrd="0" presId="urn:microsoft.com/office/officeart/2005/8/layout/orgChart1"/>
    <dgm:cxn modelId="{FE16C33A-3578-48D9-8C89-56E40A062E19}" type="presParOf" srcId="{FBA2DCF2-1B8F-4AB7-9501-7E44AFE9E827}" destId="{69A39655-DD98-44E9-A1DB-7FE89F5BD57F}" srcOrd="0" destOrd="0" presId="urn:microsoft.com/office/officeart/2005/8/layout/orgChart1"/>
    <dgm:cxn modelId="{F1DB0FAC-2335-4E59-92FB-F5756ECE11C6}" type="presParOf" srcId="{69A39655-DD98-44E9-A1DB-7FE89F5BD57F}" destId="{3265C362-04EC-4665-9044-83904FC71E7C}" srcOrd="0" destOrd="0" presId="urn:microsoft.com/office/officeart/2005/8/layout/orgChart1"/>
    <dgm:cxn modelId="{F73443CD-A3B0-461A-BD23-E476F4821004}" type="presParOf" srcId="{69A39655-DD98-44E9-A1DB-7FE89F5BD57F}" destId="{E8298B28-102F-4792-982F-3B994ED82508}" srcOrd="1" destOrd="0" presId="urn:microsoft.com/office/officeart/2005/8/layout/orgChart1"/>
    <dgm:cxn modelId="{3C296D17-E0BF-4211-93AB-EE96B30ED8A5}" type="presParOf" srcId="{FBA2DCF2-1B8F-4AB7-9501-7E44AFE9E827}" destId="{9FB26C3A-8193-4399-AA8A-10C2BF51053B}" srcOrd="1" destOrd="0" presId="urn:microsoft.com/office/officeart/2005/8/layout/orgChart1"/>
    <dgm:cxn modelId="{B0446FAF-0F65-435E-8C9A-6AE800B23B5D}" type="presParOf" srcId="{FBA2DCF2-1B8F-4AB7-9501-7E44AFE9E827}" destId="{EC70F95E-AE7E-4304-B069-7140B9A510BA}" srcOrd="2" destOrd="0" presId="urn:microsoft.com/office/officeart/2005/8/layout/orgChart1"/>
    <dgm:cxn modelId="{BBCACC79-FE41-4705-A442-BC55AF147645}" type="presParOf" srcId="{C3C0AF03-652D-4AE1-8B81-BD5EBB624003}" destId="{F5842905-2F1B-40E2-8BFC-7CDCD85B7DBD}" srcOrd="2" destOrd="0" presId="urn:microsoft.com/office/officeart/2005/8/layout/orgChart1"/>
    <dgm:cxn modelId="{E27DD047-BCBE-498E-B687-4EC610C803E0}" type="presParOf" srcId="{C3C0AF03-652D-4AE1-8B81-BD5EBB624003}" destId="{7F47A0C9-1732-4940-BC3E-08BA81307BF5}" srcOrd="3" destOrd="0" presId="urn:microsoft.com/office/officeart/2005/8/layout/orgChart1"/>
    <dgm:cxn modelId="{E03DB9F1-3297-4841-883E-7EF38D1621EA}" type="presParOf" srcId="{7F47A0C9-1732-4940-BC3E-08BA81307BF5}" destId="{CAFE3FE1-A03B-48F2-83F4-F91E0D6DD8BD}" srcOrd="0" destOrd="0" presId="urn:microsoft.com/office/officeart/2005/8/layout/orgChart1"/>
    <dgm:cxn modelId="{24B92455-6DB5-4E77-9603-3ACE40BEDC4E}" type="presParOf" srcId="{CAFE3FE1-A03B-48F2-83F4-F91E0D6DD8BD}" destId="{68D6B172-F121-42C0-8846-E1337579F5C6}" srcOrd="0" destOrd="0" presId="urn:microsoft.com/office/officeart/2005/8/layout/orgChart1"/>
    <dgm:cxn modelId="{3804946F-BF6D-4F32-B147-E3B27F4E61AA}" type="presParOf" srcId="{CAFE3FE1-A03B-48F2-83F4-F91E0D6DD8BD}" destId="{D422AEED-3931-423D-A8A5-0355290A61F4}" srcOrd="1" destOrd="0" presId="urn:microsoft.com/office/officeart/2005/8/layout/orgChart1"/>
    <dgm:cxn modelId="{78090A21-9D71-4F20-8F73-1ED9B721C414}" type="presParOf" srcId="{7F47A0C9-1732-4940-BC3E-08BA81307BF5}" destId="{934D08E1-538B-4CCA-8E33-B59780E3435A}" srcOrd="1" destOrd="0" presId="urn:microsoft.com/office/officeart/2005/8/layout/orgChart1"/>
    <dgm:cxn modelId="{EDE48D24-D456-424A-8EF3-93BFF79604BA}" type="presParOf" srcId="{7F47A0C9-1732-4940-BC3E-08BA81307BF5}" destId="{436E8735-B7AE-4DBF-B7CB-2953842913B0}" srcOrd="2" destOrd="0" presId="urn:microsoft.com/office/officeart/2005/8/layout/orgChart1"/>
    <dgm:cxn modelId="{1B67BE2E-196D-466E-851E-A04AE0910A08}" type="presParOf" srcId="{C3C0AF03-652D-4AE1-8B81-BD5EBB624003}" destId="{075251D9-64F6-424B-A5DE-92BA128C784D}" srcOrd="4" destOrd="0" presId="urn:microsoft.com/office/officeart/2005/8/layout/orgChart1"/>
    <dgm:cxn modelId="{6563D3B8-F0EC-4A8E-8604-E8C9B9340939}" type="presParOf" srcId="{C3C0AF03-652D-4AE1-8B81-BD5EBB624003}" destId="{71BBA559-DD96-4C54-9A06-F17D6789A83B}" srcOrd="5" destOrd="0" presId="urn:microsoft.com/office/officeart/2005/8/layout/orgChart1"/>
    <dgm:cxn modelId="{FE07F948-4CC4-471B-93EF-E42000A139B2}" type="presParOf" srcId="{71BBA559-DD96-4C54-9A06-F17D6789A83B}" destId="{BC3E2C35-14EC-42D9-9A0A-99FCA91A077D}" srcOrd="0" destOrd="0" presId="urn:microsoft.com/office/officeart/2005/8/layout/orgChart1"/>
    <dgm:cxn modelId="{52D237A8-EEA3-4CD1-9B31-F1A2DC62C42C}" type="presParOf" srcId="{BC3E2C35-14EC-42D9-9A0A-99FCA91A077D}" destId="{CB8E90FB-CCEC-4B58-AD9F-6446BDC4876C}" srcOrd="0" destOrd="0" presId="urn:microsoft.com/office/officeart/2005/8/layout/orgChart1"/>
    <dgm:cxn modelId="{8066BFE9-2DF3-4F41-AF55-828FC4140A46}" type="presParOf" srcId="{BC3E2C35-14EC-42D9-9A0A-99FCA91A077D}" destId="{33171F1F-02B2-4433-BBC4-74C5B22A72D9}" srcOrd="1" destOrd="0" presId="urn:microsoft.com/office/officeart/2005/8/layout/orgChart1"/>
    <dgm:cxn modelId="{31D448DC-EC19-4222-8EC9-3646C55EDC9A}" type="presParOf" srcId="{71BBA559-DD96-4C54-9A06-F17D6789A83B}" destId="{26255D35-43CA-4A88-A04F-9438977052A8}" srcOrd="1" destOrd="0" presId="urn:microsoft.com/office/officeart/2005/8/layout/orgChart1"/>
    <dgm:cxn modelId="{3DA3AB27-12CA-44C4-B168-C7889B084AC1}" type="presParOf" srcId="{71BBA559-DD96-4C54-9A06-F17D6789A83B}" destId="{664C4074-A67E-472C-BE86-7AE3BC32F31B}" srcOrd="2" destOrd="0" presId="urn:microsoft.com/office/officeart/2005/8/layout/orgChart1"/>
    <dgm:cxn modelId="{F88E7A31-BAEE-4C87-B2E2-0289705EE5C7}" type="presParOf" srcId="{70B93B0F-6643-4242-979B-DD8016FC0C76}" destId="{95A6ADDB-9235-42A2-9820-8087735FF8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DA6DF7-5562-4489-9A92-F5BC590F115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D72B75A1-5EA0-4E9F-B15E-1CC77145D949}">
      <dgm:prSet phldrT="[نص]" custT="1"/>
      <dgm:spPr/>
      <dgm:t>
        <a:bodyPr/>
        <a:lstStyle/>
        <a:p>
          <a:pPr rtl="1"/>
          <a:r>
            <a:rPr lang="ar-SA" sz="2800" b="1" dirty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rtl="1"/>
          <a:r>
            <a:rPr lang="ar-SA" sz="2800" b="1" dirty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dirty="0"/>
        </a:p>
      </dgm:t>
    </dgm:pt>
    <dgm:pt modelId="{97E87AA3-9D7C-4B5E-A94E-1A4A181D04C1}" type="par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90149488-7540-4058-B63F-39ED83FA733C}" type="sib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3638C8AB-7B10-466B-A850-F5F7A726A0D2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dirty="0"/>
        </a:p>
      </dgm:t>
    </dgm:pt>
    <dgm:pt modelId="{C4BFFC83-DB0E-487B-9071-1F5D4E201B36}" type="par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620D76F3-246D-49A2-A038-93CBE0CF1337}" type="sib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CDAAF42C-D4EE-4A3E-AC93-7E836FD02508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dirty="0"/>
        </a:p>
      </dgm:t>
    </dgm:pt>
    <dgm:pt modelId="{8C0C12E3-7728-4498-A954-D6746B4239D7}" type="par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ED50EA09-F64A-4E78-959E-A1EE1924B293}" type="sib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FCF331C3-BB56-4CCA-8D08-3098D9A40E91}">
      <dgm:prSet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dirty="0"/>
        </a:p>
      </dgm:t>
    </dgm:pt>
    <dgm:pt modelId="{7CD21EE2-179F-4D19-85C0-886E8C7EB548}" type="par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2115F40C-CCC6-4DBC-BDC5-8C10EC2DEF39}" type="sib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B1AD4CBE-4BA0-4C43-AB15-01D0307A15F6}">
      <dgm:prSet/>
      <dgm:spPr/>
      <dgm:t>
        <a:bodyPr/>
        <a:lstStyle/>
        <a:p>
          <a:pPr rtl="1"/>
          <a:endParaRPr lang="ar-SA"/>
        </a:p>
      </dgm:t>
    </dgm:pt>
    <dgm:pt modelId="{3B3D9541-8004-47FE-B878-DCFB6CDC10D6}" type="par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036D030B-355C-4272-9EB3-35BC2B70D448}" type="sib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1515AF3E-F0E3-4241-8084-7C875C804357}">
      <dgm:prSet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gm:t>
    </dgm:pt>
    <dgm:pt modelId="{219C3CC8-2D9E-4D04-9104-105988EBE795}" type="par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959E2B51-A6B3-40CC-B93F-18EB15A0A992}" type="sib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833FA21B-46F7-40FF-98BD-33C9ACACF5AA}">
      <dgm:prSet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gm:t>
    </dgm:pt>
    <dgm:pt modelId="{94D7E110-8DCB-4C5F-9DAA-FEE77186640F}" type="par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2A9F714D-9407-4B5C-933B-92D051E79DAB}" type="sib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6869857E-15D5-4F2B-B26E-1879993AA885}">
      <dgm:prSet/>
      <dgm:spPr/>
      <dgm:t>
        <a:bodyPr/>
        <a:lstStyle/>
        <a:p>
          <a:pPr rtl="1"/>
          <a:endParaRPr lang="ar-SA"/>
        </a:p>
      </dgm:t>
    </dgm:pt>
    <dgm:pt modelId="{FDFF009A-32AA-4BD8-AE96-015AA1F3B118}" type="par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A1E8A920-49DA-4133-937A-2E41EACC2570}" type="sib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4C064847-80A3-4918-B4BF-F12EE886267E}">
      <dgm:prSet/>
      <dgm:spPr/>
      <dgm:t>
        <a:bodyPr/>
        <a:lstStyle/>
        <a:p>
          <a:pPr rtl="1"/>
          <a:endParaRPr lang="ar-SA"/>
        </a:p>
      </dgm:t>
    </dgm:pt>
    <dgm:pt modelId="{6B73E624-FE62-4CA7-93CD-2D041F07320D}" type="par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8D8E7CC2-4986-48D0-9FA7-D7750AF4BA8A}" type="sib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53F16493-083E-4150-A741-746C42382176}" type="pres">
      <dgm:prSet presAssocID="{3DDA6DF7-5562-4489-9A92-F5BC590F115C}" presName="Name0" presStyleCnt="0">
        <dgm:presLayoutVars>
          <dgm:chMax val="1"/>
          <dgm:chPref val="1"/>
        </dgm:presLayoutVars>
      </dgm:prSet>
      <dgm:spPr/>
    </dgm:pt>
    <dgm:pt modelId="{74AE747B-70E0-4488-A063-603DD65F56EA}" type="pres">
      <dgm:prSet presAssocID="{D72B75A1-5EA0-4E9F-B15E-1CC77145D949}" presName="Parent" presStyleLbl="node0" presStyleIdx="0" presStyleCnt="1">
        <dgm:presLayoutVars>
          <dgm:chMax val="5"/>
          <dgm:chPref val="5"/>
        </dgm:presLayoutVars>
      </dgm:prSet>
      <dgm:spPr/>
    </dgm:pt>
    <dgm:pt modelId="{FD8EAE32-95F4-4E4F-9BA7-8B1CAB089F86}" type="pres">
      <dgm:prSet presAssocID="{D72B75A1-5EA0-4E9F-B15E-1CC77145D949}" presName="Accent2" presStyleLbl="node1" presStyleIdx="0" presStyleCnt="19"/>
      <dgm:spPr/>
    </dgm:pt>
    <dgm:pt modelId="{80B1EFF1-7DB2-4B2C-8B71-FA54A905C938}" type="pres">
      <dgm:prSet presAssocID="{D72B75A1-5EA0-4E9F-B15E-1CC77145D949}" presName="Accent3" presStyleLbl="node1" presStyleIdx="1" presStyleCnt="19"/>
      <dgm:spPr/>
    </dgm:pt>
    <dgm:pt modelId="{3BB81C94-009A-4D7D-BF5C-B793970DBDD7}" type="pres">
      <dgm:prSet presAssocID="{D72B75A1-5EA0-4E9F-B15E-1CC77145D949}" presName="Accent4" presStyleLbl="node1" presStyleIdx="2" presStyleCnt="19"/>
      <dgm:spPr/>
    </dgm:pt>
    <dgm:pt modelId="{9C9593C5-F1DC-48DD-9AEF-052E94DADC7B}" type="pres">
      <dgm:prSet presAssocID="{D72B75A1-5EA0-4E9F-B15E-1CC77145D949}" presName="Accent5" presStyleLbl="node1" presStyleIdx="3" presStyleCnt="19" custLinFactX="-60582" custLinFactY="-50237" custLinFactNeighborX="-100000" custLinFactNeighborY="-100000"/>
      <dgm:spPr/>
    </dgm:pt>
    <dgm:pt modelId="{3FC70404-6B2F-45CF-9284-C4E34AAFEF67}" type="pres">
      <dgm:prSet presAssocID="{D72B75A1-5EA0-4E9F-B15E-1CC77145D949}" presName="Accent6" presStyleLbl="node1" presStyleIdx="4" presStyleCnt="19"/>
      <dgm:spPr/>
    </dgm:pt>
    <dgm:pt modelId="{E7F49DDF-C3BD-4AC7-86DE-B5EABEFD01FF}" type="pres">
      <dgm:prSet presAssocID="{3638C8AB-7B10-466B-A850-F5F7A726A0D2}" presName="Child1" presStyleLbl="node1" presStyleIdx="5" presStyleCnt="19">
        <dgm:presLayoutVars>
          <dgm:chMax val="0"/>
          <dgm:chPref val="0"/>
        </dgm:presLayoutVars>
      </dgm:prSet>
      <dgm:spPr/>
    </dgm:pt>
    <dgm:pt modelId="{1B432E5F-6A4D-4838-B09B-52186E5C5984}" type="pres">
      <dgm:prSet presAssocID="{3638C8AB-7B10-466B-A850-F5F7A726A0D2}" presName="Accent7" presStyleCnt="0"/>
      <dgm:spPr/>
    </dgm:pt>
    <dgm:pt modelId="{D72AA674-FCD8-4AAC-9DCF-83A2482FF6BB}" type="pres">
      <dgm:prSet presAssocID="{3638C8AB-7B10-466B-A850-F5F7A726A0D2}" presName="AccentHold1" presStyleLbl="node1" presStyleIdx="6" presStyleCnt="19" custLinFactX="-16437" custLinFactY="-8759" custLinFactNeighborX="-100000" custLinFactNeighborY="-100000"/>
      <dgm:spPr/>
    </dgm:pt>
    <dgm:pt modelId="{A56D3D02-E732-4B66-B0A0-4A7756589ECE}" type="pres">
      <dgm:prSet presAssocID="{3638C8AB-7B10-466B-A850-F5F7A726A0D2}" presName="Accent8" presStyleCnt="0"/>
      <dgm:spPr/>
    </dgm:pt>
    <dgm:pt modelId="{5E6748E7-1EBF-41CC-BC60-65F5F6F48F09}" type="pres">
      <dgm:prSet presAssocID="{3638C8AB-7B10-466B-A850-F5F7A726A0D2}" presName="AccentHold2" presStyleLbl="node1" presStyleIdx="7" presStyleCnt="19"/>
      <dgm:spPr/>
    </dgm:pt>
    <dgm:pt modelId="{91E24867-9F63-4041-8EB9-76A7074BAD96}" type="pres">
      <dgm:prSet presAssocID="{CDAAF42C-D4EE-4A3E-AC93-7E836FD02508}" presName="Child2" presStyleLbl="node1" presStyleIdx="8" presStyleCnt="19">
        <dgm:presLayoutVars>
          <dgm:chMax val="0"/>
          <dgm:chPref val="0"/>
        </dgm:presLayoutVars>
      </dgm:prSet>
      <dgm:spPr/>
    </dgm:pt>
    <dgm:pt modelId="{917550DA-B760-4CBB-983B-F5A95FE94AEE}" type="pres">
      <dgm:prSet presAssocID="{CDAAF42C-D4EE-4A3E-AC93-7E836FD02508}" presName="Accent9" presStyleCnt="0"/>
      <dgm:spPr/>
    </dgm:pt>
    <dgm:pt modelId="{D7F9C50D-B163-47EE-ACFF-0422C54F0B03}" type="pres">
      <dgm:prSet presAssocID="{CDAAF42C-D4EE-4A3E-AC93-7E836FD02508}" presName="AccentHold1" presStyleLbl="node1" presStyleIdx="9" presStyleCnt="19"/>
      <dgm:spPr/>
    </dgm:pt>
    <dgm:pt modelId="{C831251C-8548-495B-9968-B20B23B8E1EC}" type="pres">
      <dgm:prSet presAssocID="{CDAAF42C-D4EE-4A3E-AC93-7E836FD02508}" presName="Accent10" presStyleCnt="0"/>
      <dgm:spPr/>
    </dgm:pt>
    <dgm:pt modelId="{93F650D7-C021-47B2-85CD-CE46C2D1C2F5}" type="pres">
      <dgm:prSet presAssocID="{CDAAF42C-D4EE-4A3E-AC93-7E836FD02508}" presName="AccentHold2" presStyleLbl="node1" presStyleIdx="10" presStyleCnt="19"/>
      <dgm:spPr/>
    </dgm:pt>
    <dgm:pt modelId="{D076A5DF-1F6C-45E0-B2C4-BD14F8518EB0}" type="pres">
      <dgm:prSet presAssocID="{CDAAF42C-D4EE-4A3E-AC93-7E836FD02508}" presName="Accent11" presStyleCnt="0"/>
      <dgm:spPr/>
    </dgm:pt>
    <dgm:pt modelId="{53EE0594-6010-4BD9-A894-6B85FC1E9A73}" type="pres">
      <dgm:prSet presAssocID="{CDAAF42C-D4EE-4A3E-AC93-7E836FD02508}" presName="AccentHold3" presStyleLbl="node1" presStyleIdx="11" presStyleCnt="19" custLinFactX="183325" custLinFactNeighborX="200000" custLinFactNeighborY="-56987"/>
      <dgm:spPr/>
    </dgm:pt>
    <dgm:pt modelId="{86928737-2566-4676-9A5F-D7B0955FCA89}" type="pres">
      <dgm:prSet presAssocID="{FCF331C3-BB56-4CCA-8D08-3098D9A40E91}" presName="Child3" presStyleLbl="node1" presStyleIdx="12" presStyleCnt="19">
        <dgm:presLayoutVars>
          <dgm:chMax val="0"/>
          <dgm:chPref val="0"/>
        </dgm:presLayoutVars>
      </dgm:prSet>
      <dgm:spPr/>
    </dgm:pt>
    <dgm:pt modelId="{E350C5C7-60E6-4C11-98EA-20DCDFECEC44}" type="pres">
      <dgm:prSet presAssocID="{FCF331C3-BB56-4CCA-8D08-3098D9A40E91}" presName="Accent12" presStyleCnt="0"/>
      <dgm:spPr/>
    </dgm:pt>
    <dgm:pt modelId="{B3201A95-0BEC-432F-B5C0-A300C09DA2B1}" type="pres">
      <dgm:prSet presAssocID="{FCF331C3-BB56-4CCA-8D08-3098D9A40E91}" presName="AccentHold1" presStyleLbl="node1" presStyleIdx="13" presStyleCnt="19"/>
      <dgm:spPr/>
    </dgm:pt>
    <dgm:pt modelId="{ADE5D942-14B8-45CE-99E2-7E09E33A575D}" type="pres">
      <dgm:prSet presAssocID="{1515AF3E-F0E3-4241-8084-7C875C804357}" presName="Child4" presStyleLbl="node1" presStyleIdx="14" presStyleCnt="19">
        <dgm:presLayoutVars>
          <dgm:chMax val="0"/>
          <dgm:chPref val="0"/>
        </dgm:presLayoutVars>
      </dgm:prSet>
      <dgm:spPr/>
    </dgm:pt>
    <dgm:pt modelId="{5A1B90CD-D63C-47BF-9A6E-01017713CF47}" type="pres">
      <dgm:prSet presAssocID="{1515AF3E-F0E3-4241-8084-7C875C804357}" presName="Accent13" presStyleCnt="0"/>
      <dgm:spPr/>
    </dgm:pt>
    <dgm:pt modelId="{5857BDCC-F967-4D7A-978B-C0FCB90FA7A3}" type="pres">
      <dgm:prSet presAssocID="{1515AF3E-F0E3-4241-8084-7C875C804357}" presName="AccentHold1" presStyleLbl="node1" presStyleIdx="15" presStyleCnt="19"/>
      <dgm:spPr/>
    </dgm:pt>
    <dgm:pt modelId="{8FD8B093-A3B0-4D94-A99E-56F14F4AEDC0}" type="pres">
      <dgm:prSet presAssocID="{833FA21B-46F7-40FF-98BD-33C9ACACF5AA}" presName="Child5" presStyleLbl="node1" presStyleIdx="16" presStyleCnt="19">
        <dgm:presLayoutVars>
          <dgm:chMax val="0"/>
          <dgm:chPref val="0"/>
        </dgm:presLayoutVars>
      </dgm:prSet>
      <dgm:spPr/>
    </dgm:pt>
    <dgm:pt modelId="{17FAADF5-DD49-462E-B2F6-740EC819FB1B}" type="pres">
      <dgm:prSet presAssocID="{833FA21B-46F7-40FF-98BD-33C9ACACF5AA}" presName="Accent15" presStyleCnt="0"/>
      <dgm:spPr/>
    </dgm:pt>
    <dgm:pt modelId="{8A949CAF-D827-4254-9B56-317918D89227}" type="pres">
      <dgm:prSet presAssocID="{833FA21B-46F7-40FF-98BD-33C9ACACF5AA}" presName="AccentHold2" presStyleLbl="node1" presStyleIdx="17" presStyleCnt="19"/>
      <dgm:spPr/>
    </dgm:pt>
    <dgm:pt modelId="{AF49337C-C0D5-4A0F-8801-2F6DB2426FE7}" type="pres">
      <dgm:prSet presAssocID="{833FA21B-46F7-40FF-98BD-33C9ACACF5AA}" presName="Accent16" presStyleCnt="0"/>
      <dgm:spPr/>
    </dgm:pt>
    <dgm:pt modelId="{C79768B7-0C1C-4B5B-BE02-14C2B2B07B77}" type="pres">
      <dgm:prSet presAssocID="{833FA21B-46F7-40FF-98BD-33C9ACACF5AA}" presName="AccentHold3" presStyleLbl="node1" presStyleIdx="18" presStyleCnt="19"/>
      <dgm:spPr/>
    </dgm:pt>
  </dgm:ptLst>
  <dgm:cxnLst>
    <dgm:cxn modelId="{858B910A-BA7B-446A-8725-D31BA0992B05}" srcId="{3DDA6DF7-5562-4489-9A92-F5BC590F115C}" destId="{6869857E-15D5-4F2B-B26E-1879993AA885}" srcOrd="1" destOrd="0" parTransId="{FDFF009A-32AA-4BD8-AE96-015AA1F3B118}" sibTransId="{A1E8A920-49DA-4133-937A-2E41EACC2570}"/>
    <dgm:cxn modelId="{29CEB91E-7F90-48F1-BD0D-403478F45FF0}" type="presOf" srcId="{1515AF3E-F0E3-4241-8084-7C875C804357}" destId="{ADE5D942-14B8-45CE-99E2-7E09E33A575D}" srcOrd="0" destOrd="0" presId="urn:microsoft.com/office/officeart/2009/3/layout/CircleRelationship"/>
    <dgm:cxn modelId="{BF0BCD20-C3A0-416C-A467-6350E098BCE2}" srcId="{D72B75A1-5EA0-4E9F-B15E-1CC77145D949}" destId="{CDAAF42C-D4EE-4A3E-AC93-7E836FD02508}" srcOrd="1" destOrd="0" parTransId="{8C0C12E3-7728-4498-A954-D6746B4239D7}" sibTransId="{ED50EA09-F64A-4E78-959E-A1EE1924B293}"/>
    <dgm:cxn modelId="{DB2B5137-5CE1-4D66-A509-5454E95C9B0C}" srcId="{D72B75A1-5EA0-4E9F-B15E-1CC77145D949}" destId="{FCF331C3-BB56-4CCA-8D08-3098D9A40E91}" srcOrd="2" destOrd="0" parTransId="{7CD21EE2-179F-4D19-85C0-886E8C7EB548}" sibTransId="{2115F40C-CCC6-4DBC-BDC5-8C10EC2DEF39}"/>
    <dgm:cxn modelId="{DF082640-E46C-4D81-98F4-75DB4FC5A658}" type="presOf" srcId="{3638C8AB-7B10-466B-A850-F5F7A726A0D2}" destId="{E7F49DDF-C3BD-4AC7-86DE-B5EABEFD01FF}" srcOrd="0" destOrd="0" presId="urn:microsoft.com/office/officeart/2009/3/layout/CircleRelationship"/>
    <dgm:cxn modelId="{4E250541-9AEC-46C9-956A-B8F0835163FF}" srcId="{D72B75A1-5EA0-4E9F-B15E-1CC77145D949}" destId="{B1AD4CBE-4BA0-4C43-AB15-01D0307A15F6}" srcOrd="5" destOrd="0" parTransId="{3B3D9541-8004-47FE-B878-DCFB6CDC10D6}" sibTransId="{036D030B-355C-4272-9EB3-35BC2B70D448}"/>
    <dgm:cxn modelId="{4B232441-049C-408F-ADCF-E8A1CB3F4785}" srcId="{D72B75A1-5EA0-4E9F-B15E-1CC77145D949}" destId="{833FA21B-46F7-40FF-98BD-33C9ACACF5AA}" srcOrd="4" destOrd="0" parTransId="{94D7E110-8DCB-4C5F-9DAA-FEE77186640F}" sibTransId="{2A9F714D-9407-4B5C-933B-92D051E79DAB}"/>
    <dgm:cxn modelId="{36008342-6084-464D-8835-0424D5A4D316}" srcId="{3DDA6DF7-5562-4489-9A92-F5BC590F115C}" destId="{4C064847-80A3-4918-B4BF-F12EE886267E}" srcOrd="2" destOrd="0" parTransId="{6B73E624-FE62-4CA7-93CD-2D041F07320D}" sibTransId="{8D8E7CC2-4986-48D0-9FA7-D7750AF4BA8A}"/>
    <dgm:cxn modelId="{EDF69E63-5875-4421-9C94-4E0633D9BC28}" type="presOf" srcId="{FCF331C3-BB56-4CCA-8D08-3098D9A40E91}" destId="{86928737-2566-4676-9A5F-D7B0955FCA89}" srcOrd="0" destOrd="0" presId="urn:microsoft.com/office/officeart/2009/3/layout/CircleRelationship"/>
    <dgm:cxn modelId="{F0253F74-5E04-4897-9500-B37380376CBD}" type="presOf" srcId="{CDAAF42C-D4EE-4A3E-AC93-7E836FD02508}" destId="{91E24867-9F63-4041-8EB9-76A7074BAD96}" srcOrd="0" destOrd="0" presId="urn:microsoft.com/office/officeart/2009/3/layout/CircleRelationship"/>
    <dgm:cxn modelId="{93A2EF57-B164-4CD9-9C13-23A6C71834B1}" type="presOf" srcId="{833FA21B-46F7-40FF-98BD-33C9ACACF5AA}" destId="{8FD8B093-A3B0-4D94-A99E-56F14F4AEDC0}" srcOrd="0" destOrd="0" presId="urn:microsoft.com/office/officeart/2009/3/layout/CircleRelationship"/>
    <dgm:cxn modelId="{7F210C8A-3B94-4A8A-A2E6-5CCE133B84C8}" srcId="{D72B75A1-5EA0-4E9F-B15E-1CC77145D949}" destId="{3638C8AB-7B10-466B-A850-F5F7A726A0D2}" srcOrd="0" destOrd="0" parTransId="{C4BFFC83-DB0E-487B-9071-1F5D4E201B36}" sibTransId="{620D76F3-246D-49A2-A038-93CBE0CF1337}"/>
    <dgm:cxn modelId="{741D1F9F-05C8-43F5-BCD7-30B05D590063}" srcId="{3DDA6DF7-5562-4489-9A92-F5BC590F115C}" destId="{D72B75A1-5EA0-4E9F-B15E-1CC77145D949}" srcOrd="0" destOrd="0" parTransId="{97E87AA3-9D7C-4B5E-A94E-1A4A181D04C1}" sibTransId="{90149488-7540-4058-B63F-39ED83FA733C}"/>
    <dgm:cxn modelId="{E29037A8-D52A-4112-B8C4-4958FF1B503B}" type="presOf" srcId="{D72B75A1-5EA0-4E9F-B15E-1CC77145D949}" destId="{74AE747B-70E0-4488-A063-603DD65F56EA}" srcOrd="0" destOrd="0" presId="urn:microsoft.com/office/officeart/2009/3/layout/CircleRelationship"/>
    <dgm:cxn modelId="{7E11ACEE-B2BC-4B27-BDA6-94EB5611E281}" srcId="{D72B75A1-5EA0-4E9F-B15E-1CC77145D949}" destId="{1515AF3E-F0E3-4241-8084-7C875C804357}" srcOrd="3" destOrd="0" parTransId="{219C3CC8-2D9E-4D04-9104-105988EBE795}" sibTransId="{959E2B51-A6B3-40CC-B93F-18EB15A0A992}"/>
    <dgm:cxn modelId="{8BC1BCF1-0633-42B4-94DD-E9B28344D020}" type="presOf" srcId="{3DDA6DF7-5562-4489-9A92-F5BC590F115C}" destId="{53F16493-083E-4150-A741-746C42382176}" srcOrd="0" destOrd="0" presId="urn:microsoft.com/office/officeart/2009/3/layout/CircleRelationship"/>
    <dgm:cxn modelId="{7AF0C77F-14E0-4E0F-9FCC-D28F64E0FCB1}" type="presParOf" srcId="{53F16493-083E-4150-A741-746C42382176}" destId="{74AE747B-70E0-4488-A063-603DD65F56EA}" srcOrd="0" destOrd="0" presId="urn:microsoft.com/office/officeart/2009/3/layout/CircleRelationship"/>
    <dgm:cxn modelId="{1EBA8710-5F48-428B-AFD9-EBEC2D3B3BCD}" type="presParOf" srcId="{53F16493-083E-4150-A741-746C42382176}" destId="{FD8EAE32-95F4-4E4F-9BA7-8B1CAB089F86}" srcOrd="1" destOrd="0" presId="urn:microsoft.com/office/officeart/2009/3/layout/CircleRelationship"/>
    <dgm:cxn modelId="{8B5BBB26-A2A5-49FB-B311-2FB8BAC31592}" type="presParOf" srcId="{53F16493-083E-4150-A741-746C42382176}" destId="{80B1EFF1-7DB2-4B2C-8B71-FA54A905C938}" srcOrd="2" destOrd="0" presId="urn:microsoft.com/office/officeart/2009/3/layout/CircleRelationship"/>
    <dgm:cxn modelId="{C4F2ADE6-04BF-435C-A512-C10C9D749DC7}" type="presParOf" srcId="{53F16493-083E-4150-A741-746C42382176}" destId="{3BB81C94-009A-4D7D-BF5C-B793970DBDD7}" srcOrd="3" destOrd="0" presId="urn:microsoft.com/office/officeart/2009/3/layout/CircleRelationship"/>
    <dgm:cxn modelId="{0E252CF0-1AB7-417E-A2FB-09E0F4B15839}" type="presParOf" srcId="{53F16493-083E-4150-A741-746C42382176}" destId="{9C9593C5-F1DC-48DD-9AEF-052E94DADC7B}" srcOrd="4" destOrd="0" presId="urn:microsoft.com/office/officeart/2009/3/layout/CircleRelationship"/>
    <dgm:cxn modelId="{2E436CF4-FCB0-4160-91B8-6B88809A6FF8}" type="presParOf" srcId="{53F16493-083E-4150-A741-746C42382176}" destId="{3FC70404-6B2F-45CF-9284-C4E34AAFEF67}" srcOrd="5" destOrd="0" presId="urn:microsoft.com/office/officeart/2009/3/layout/CircleRelationship"/>
    <dgm:cxn modelId="{E7F05A73-E596-4DEB-8C68-4DDC3993D855}" type="presParOf" srcId="{53F16493-083E-4150-A741-746C42382176}" destId="{E7F49DDF-C3BD-4AC7-86DE-B5EABEFD01FF}" srcOrd="6" destOrd="0" presId="urn:microsoft.com/office/officeart/2009/3/layout/CircleRelationship"/>
    <dgm:cxn modelId="{DAFEAB52-D5AC-4E4F-8700-3B06D3A6D616}" type="presParOf" srcId="{53F16493-083E-4150-A741-746C42382176}" destId="{1B432E5F-6A4D-4838-B09B-52186E5C5984}" srcOrd="7" destOrd="0" presId="urn:microsoft.com/office/officeart/2009/3/layout/CircleRelationship"/>
    <dgm:cxn modelId="{98803C80-F03D-4D64-B0B7-1439B74249E9}" type="presParOf" srcId="{1B432E5F-6A4D-4838-B09B-52186E5C5984}" destId="{D72AA674-FCD8-4AAC-9DCF-83A2482FF6BB}" srcOrd="0" destOrd="0" presId="urn:microsoft.com/office/officeart/2009/3/layout/CircleRelationship"/>
    <dgm:cxn modelId="{6D21D3C7-DA58-4243-AAFB-D336F9F50A3E}" type="presParOf" srcId="{53F16493-083E-4150-A741-746C42382176}" destId="{A56D3D02-E732-4B66-B0A0-4A7756589ECE}" srcOrd="8" destOrd="0" presId="urn:microsoft.com/office/officeart/2009/3/layout/CircleRelationship"/>
    <dgm:cxn modelId="{CB608E49-D66A-47E0-90DE-B00F795438F0}" type="presParOf" srcId="{A56D3D02-E732-4B66-B0A0-4A7756589ECE}" destId="{5E6748E7-1EBF-41CC-BC60-65F5F6F48F09}" srcOrd="0" destOrd="0" presId="urn:microsoft.com/office/officeart/2009/3/layout/CircleRelationship"/>
    <dgm:cxn modelId="{63E18035-AE33-4B9E-A78B-949108491C14}" type="presParOf" srcId="{53F16493-083E-4150-A741-746C42382176}" destId="{91E24867-9F63-4041-8EB9-76A7074BAD96}" srcOrd="9" destOrd="0" presId="urn:microsoft.com/office/officeart/2009/3/layout/CircleRelationship"/>
    <dgm:cxn modelId="{C8E7B410-4D14-4904-B140-342D3C9C0B16}" type="presParOf" srcId="{53F16493-083E-4150-A741-746C42382176}" destId="{917550DA-B760-4CBB-983B-F5A95FE94AEE}" srcOrd="10" destOrd="0" presId="urn:microsoft.com/office/officeart/2009/3/layout/CircleRelationship"/>
    <dgm:cxn modelId="{58F541EE-010D-4211-B0BE-25CB410DC5EA}" type="presParOf" srcId="{917550DA-B760-4CBB-983B-F5A95FE94AEE}" destId="{D7F9C50D-B163-47EE-ACFF-0422C54F0B03}" srcOrd="0" destOrd="0" presId="urn:microsoft.com/office/officeart/2009/3/layout/CircleRelationship"/>
    <dgm:cxn modelId="{B9BA0EAF-9217-4AA6-A3FC-5CDFD444F085}" type="presParOf" srcId="{53F16493-083E-4150-A741-746C42382176}" destId="{C831251C-8548-495B-9968-B20B23B8E1EC}" srcOrd="11" destOrd="0" presId="urn:microsoft.com/office/officeart/2009/3/layout/CircleRelationship"/>
    <dgm:cxn modelId="{D0E5EEF7-919E-47C3-A296-ECDCE0359B9E}" type="presParOf" srcId="{C831251C-8548-495B-9968-B20B23B8E1EC}" destId="{93F650D7-C021-47B2-85CD-CE46C2D1C2F5}" srcOrd="0" destOrd="0" presId="urn:microsoft.com/office/officeart/2009/3/layout/CircleRelationship"/>
    <dgm:cxn modelId="{A4D0CADB-94F7-4E30-AC2B-884EB426B912}" type="presParOf" srcId="{53F16493-083E-4150-A741-746C42382176}" destId="{D076A5DF-1F6C-45E0-B2C4-BD14F8518EB0}" srcOrd="12" destOrd="0" presId="urn:microsoft.com/office/officeart/2009/3/layout/CircleRelationship"/>
    <dgm:cxn modelId="{DB4F6D28-7F89-4DE7-B749-DE44625D2659}" type="presParOf" srcId="{D076A5DF-1F6C-45E0-B2C4-BD14F8518EB0}" destId="{53EE0594-6010-4BD9-A894-6B85FC1E9A73}" srcOrd="0" destOrd="0" presId="urn:microsoft.com/office/officeart/2009/3/layout/CircleRelationship"/>
    <dgm:cxn modelId="{D7FD0184-751F-4B5F-9F74-B3EA51960439}" type="presParOf" srcId="{53F16493-083E-4150-A741-746C42382176}" destId="{86928737-2566-4676-9A5F-D7B0955FCA89}" srcOrd="13" destOrd="0" presId="urn:microsoft.com/office/officeart/2009/3/layout/CircleRelationship"/>
    <dgm:cxn modelId="{DBC7012A-1AEC-48FA-A804-251E96A7E416}" type="presParOf" srcId="{53F16493-083E-4150-A741-746C42382176}" destId="{E350C5C7-60E6-4C11-98EA-20DCDFECEC44}" srcOrd="14" destOrd="0" presId="urn:microsoft.com/office/officeart/2009/3/layout/CircleRelationship"/>
    <dgm:cxn modelId="{36F2736B-F087-4DD4-96AF-0375B689DC44}" type="presParOf" srcId="{E350C5C7-60E6-4C11-98EA-20DCDFECEC44}" destId="{B3201A95-0BEC-432F-B5C0-A300C09DA2B1}" srcOrd="0" destOrd="0" presId="urn:microsoft.com/office/officeart/2009/3/layout/CircleRelationship"/>
    <dgm:cxn modelId="{D657129B-107A-4098-B8BB-25518807143A}" type="presParOf" srcId="{53F16493-083E-4150-A741-746C42382176}" destId="{ADE5D942-14B8-45CE-99E2-7E09E33A575D}" srcOrd="15" destOrd="0" presId="urn:microsoft.com/office/officeart/2009/3/layout/CircleRelationship"/>
    <dgm:cxn modelId="{D125F27C-816D-45D0-BEC8-1E99DCA35A39}" type="presParOf" srcId="{53F16493-083E-4150-A741-746C42382176}" destId="{5A1B90CD-D63C-47BF-9A6E-01017713CF47}" srcOrd="16" destOrd="0" presId="urn:microsoft.com/office/officeart/2009/3/layout/CircleRelationship"/>
    <dgm:cxn modelId="{681CDBAC-F816-49F9-92C7-0E853D4D8153}" type="presParOf" srcId="{5A1B90CD-D63C-47BF-9A6E-01017713CF47}" destId="{5857BDCC-F967-4D7A-978B-C0FCB90FA7A3}" srcOrd="0" destOrd="0" presId="urn:microsoft.com/office/officeart/2009/3/layout/CircleRelationship"/>
    <dgm:cxn modelId="{77E6A86C-311E-4234-8287-1075C95AEA00}" type="presParOf" srcId="{53F16493-083E-4150-A741-746C42382176}" destId="{8FD8B093-A3B0-4D94-A99E-56F14F4AEDC0}" srcOrd="17" destOrd="0" presId="urn:microsoft.com/office/officeart/2009/3/layout/CircleRelationship"/>
    <dgm:cxn modelId="{8D2EBDA2-E51C-4CB7-AE9B-62C3104E35D4}" type="presParOf" srcId="{53F16493-083E-4150-A741-746C42382176}" destId="{17FAADF5-DD49-462E-B2F6-740EC819FB1B}" srcOrd="18" destOrd="0" presId="urn:microsoft.com/office/officeart/2009/3/layout/CircleRelationship"/>
    <dgm:cxn modelId="{F15E09D8-4B4F-4EC6-B7FB-F1E3547AD9F5}" type="presParOf" srcId="{17FAADF5-DD49-462E-B2F6-740EC819FB1B}" destId="{8A949CAF-D827-4254-9B56-317918D89227}" srcOrd="0" destOrd="0" presId="urn:microsoft.com/office/officeart/2009/3/layout/CircleRelationship"/>
    <dgm:cxn modelId="{CC755496-5308-4C04-9D54-19D223B41BF1}" type="presParOf" srcId="{53F16493-083E-4150-A741-746C42382176}" destId="{AF49337C-C0D5-4A0F-8801-2F6DB2426FE7}" srcOrd="19" destOrd="0" presId="urn:microsoft.com/office/officeart/2009/3/layout/CircleRelationship"/>
    <dgm:cxn modelId="{4340B6A5-EAC5-4EEF-8132-9584D48BEB5F}" type="presParOf" srcId="{AF49337C-C0D5-4A0F-8801-2F6DB2426FE7}" destId="{C79768B7-0C1C-4B5B-BE02-14C2B2B07B7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F6948-A504-4DBB-BA3C-06E1693D73B7}">
      <dsp:nvSpPr>
        <dsp:cNvPr id="0" name=""/>
        <dsp:cNvSpPr/>
      </dsp:nvSpPr>
      <dsp:spPr>
        <a:xfrm>
          <a:off x="2002659" y="669627"/>
          <a:ext cx="4458917" cy="445891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152B9-2BBB-4651-8B6B-F96F6D2B8E72}">
      <dsp:nvSpPr>
        <dsp:cNvPr id="0" name=""/>
        <dsp:cNvSpPr/>
      </dsp:nvSpPr>
      <dsp:spPr>
        <a:xfrm>
          <a:off x="2002659" y="669627"/>
          <a:ext cx="4458917" cy="445891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14DA0-0675-4AE1-B4C9-B28078FAE6B2}">
      <dsp:nvSpPr>
        <dsp:cNvPr id="0" name=""/>
        <dsp:cNvSpPr/>
      </dsp:nvSpPr>
      <dsp:spPr>
        <a:xfrm>
          <a:off x="2002659" y="669627"/>
          <a:ext cx="4458917" cy="445891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3D82B-89C2-47F5-A33D-3FB62D8CE33C}">
      <dsp:nvSpPr>
        <dsp:cNvPr id="0" name=""/>
        <dsp:cNvSpPr/>
      </dsp:nvSpPr>
      <dsp:spPr>
        <a:xfrm>
          <a:off x="2002659" y="669627"/>
          <a:ext cx="4458917" cy="445891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3DF43-E154-47E8-9D6A-E1E1C9317617}">
      <dsp:nvSpPr>
        <dsp:cNvPr id="0" name=""/>
        <dsp:cNvSpPr/>
      </dsp:nvSpPr>
      <dsp:spPr>
        <a:xfrm>
          <a:off x="2002659" y="669627"/>
          <a:ext cx="4458917" cy="445891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0276F-6483-4F3D-A5CF-646AD2D30528}">
      <dsp:nvSpPr>
        <dsp:cNvPr id="0" name=""/>
        <dsp:cNvSpPr/>
      </dsp:nvSpPr>
      <dsp:spPr>
        <a:xfrm>
          <a:off x="3262158" y="1962576"/>
          <a:ext cx="1939920" cy="18730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/>
            <a:t>أركان السلم</a:t>
          </a:r>
        </a:p>
      </dsp:txBody>
      <dsp:txXfrm>
        <a:off x="3546253" y="2236873"/>
        <a:ext cx="1371730" cy="1324426"/>
      </dsp:txXfrm>
    </dsp:sp>
    <dsp:sp modelId="{D5662568-7BEB-4808-BB63-44A353522EF1}">
      <dsp:nvSpPr>
        <dsp:cNvPr id="0" name=""/>
        <dsp:cNvSpPr/>
      </dsp:nvSpPr>
      <dsp:spPr>
        <a:xfrm>
          <a:off x="3513195" y="2467"/>
          <a:ext cx="1437845" cy="14378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الصيغة</a:t>
          </a:r>
        </a:p>
      </dsp:txBody>
      <dsp:txXfrm>
        <a:off x="3723763" y="213035"/>
        <a:ext cx="1016709" cy="1016709"/>
      </dsp:txXfrm>
    </dsp:sp>
    <dsp:sp modelId="{C4C4DE6D-C8BB-4586-96B9-CE2CF2AC87CF}">
      <dsp:nvSpPr>
        <dsp:cNvPr id="0" name=""/>
        <dsp:cNvSpPr/>
      </dsp:nvSpPr>
      <dsp:spPr>
        <a:xfrm>
          <a:off x="5584307" y="1507218"/>
          <a:ext cx="1437845" cy="1437845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المُسلَم</a:t>
          </a:r>
        </a:p>
      </dsp:txBody>
      <dsp:txXfrm>
        <a:off x="5794875" y="1717786"/>
        <a:ext cx="1016709" cy="1016709"/>
      </dsp:txXfrm>
    </dsp:sp>
    <dsp:sp modelId="{4CACFCFF-1149-4F02-891E-4E52F2DE3B03}">
      <dsp:nvSpPr>
        <dsp:cNvPr id="0" name=""/>
        <dsp:cNvSpPr/>
      </dsp:nvSpPr>
      <dsp:spPr>
        <a:xfrm>
          <a:off x="4793213" y="3941956"/>
          <a:ext cx="1437845" cy="1437845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المُسلَم اليه</a:t>
          </a:r>
        </a:p>
      </dsp:txBody>
      <dsp:txXfrm>
        <a:off x="5003781" y="4152524"/>
        <a:ext cx="1016709" cy="1016709"/>
      </dsp:txXfrm>
    </dsp:sp>
    <dsp:sp modelId="{13BBE191-4BC3-4180-B8D6-DFA81097A444}">
      <dsp:nvSpPr>
        <dsp:cNvPr id="0" name=""/>
        <dsp:cNvSpPr/>
      </dsp:nvSpPr>
      <dsp:spPr>
        <a:xfrm>
          <a:off x="2233177" y="3941956"/>
          <a:ext cx="1437845" cy="1437845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رأس مال السلم</a:t>
          </a:r>
        </a:p>
      </dsp:txBody>
      <dsp:txXfrm>
        <a:off x="2443745" y="4152524"/>
        <a:ext cx="1016709" cy="1016709"/>
      </dsp:txXfrm>
    </dsp:sp>
    <dsp:sp modelId="{043F1632-B772-4F57-8E8B-F47715E34707}">
      <dsp:nvSpPr>
        <dsp:cNvPr id="0" name=""/>
        <dsp:cNvSpPr/>
      </dsp:nvSpPr>
      <dsp:spPr>
        <a:xfrm>
          <a:off x="1442083" y="1507218"/>
          <a:ext cx="1437845" cy="143784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المُسلَم فيه</a:t>
          </a:r>
        </a:p>
      </dsp:txBody>
      <dsp:txXfrm>
        <a:off x="1652651" y="1717786"/>
        <a:ext cx="1016709" cy="1016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251D9-64F6-424B-A5DE-92BA128C784D}">
      <dsp:nvSpPr>
        <dsp:cNvPr id="0" name=""/>
        <dsp:cNvSpPr/>
      </dsp:nvSpPr>
      <dsp:spPr>
        <a:xfrm>
          <a:off x="4630174" y="2344785"/>
          <a:ext cx="3247948" cy="487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914"/>
              </a:lnTo>
              <a:lnTo>
                <a:pt x="3247948" y="243914"/>
              </a:lnTo>
              <a:lnTo>
                <a:pt x="3247948" y="487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42905-2F1B-40E2-8BFC-7CDCD85B7DBD}">
      <dsp:nvSpPr>
        <dsp:cNvPr id="0" name=""/>
        <dsp:cNvSpPr/>
      </dsp:nvSpPr>
      <dsp:spPr>
        <a:xfrm>
          <a:off x="4584454" y="2344785"/>
          <a:ext cx="91440" cy="487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F4641-7E9D-49D2-B00C-952896299404}">
      <dsp:nvSpPr>
        <dsp:cNvPr id="0" name=""/>
        <dsp:cNvSpPr/>
      </dsp:nvSpPr>
      <dsp:spPr>
        <a:xfrm>
          <a:off x="1382225" y="2344785"/>
          <a:ext cx="3247948" cy="487829"/>
        </a:xfrm>
        <a:custGeom>
          <a:avLst/>
          <a:gdLst/>
          <a:ahLst/>
          <a:cxnLst/>
          <a:rect l="0" t="0" r="0" b="0"/>
          <a:pathLst>
            <a:path>
              <a:moveTo>
                <a:pt x="3247948" y="0"/>
              </a:moveTo>
              <a:lnTo>
                <a:pt x="3247948" y="243914"/>
              </a:lnTo>
              <a:lnTo>
                <a:pt x="0" y="243914"/>
              </a:lnTo>
              <a:lnTo>
                <a:pt x="0" y="487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CD859-58B5-48CD-B919-A30369A95971}">
      <dsp:nvSpPr>
        <dsp:cNvPr id="0" name=""/>
        <dsp:cNvSpPr/>
      </dsp:nvSpPr>
      <dsp:spPr>
        <a:xfrm>
          <a:off x="3642852" y="1538216"/>
          <a:ext cx="1974642" cy="8065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>
              <a:solidFill>
                <a:srgbClr val="FCFCFE"/>
              </a:solidFill>
            </a:rPr>
            <a:t>شروط السلم</a:t>
          </a:r>
          <a:endParaRPr lang="ar-SA" sz="3600" b="1" kern="1200" dirty="0">
            <a:solidFill>
              <a:srgbClr val="FCFCFE"/>
            </a:solidFill>
          </a:endParaRPr>
        </a:p>
      </dsp:txBody>
      <dsp:txXfrm>
        <a:off x="3642852" y="1538216"/>
        <a:ext cx="1974642" cy="806568"/>
      </dsp:txXfrm>
    </dsp:sp>
    <dsp:sp modelId="{3265C362-04EC-4665-9044-83904FC71E7C}">
      <dsp:nvSpPr>
        <dsp:cNvPr id="0" name=""/>
        <dsp:cNvSpPr/>
      </dsp:nvSpPr>
      <dsp:spPr>
        <a:xfrm>
          <a:off x="2165" y="2832615"/>
          <a:ext cx="2760118" cy="104783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/>
            <a:t>شرط يتعلق بالأجل</a:t>
          </a:r>
        </a:p>
      </dsp:txBody>
      <dsp:txXfrm>
        <a:off x="2165" y="2832615"/>
        <a:ext cx="2760118" cy="1047835"/>
      </dsp:txXfrm>
    </dsp:sp>
    <dsp:sp modelId="{68D6B172-F121-42C0-8846-E1337579F5C6}">
      <dsp:nvSpPr>
        <dsp:cNvPr id="0" name=""/>
        <dsp:cNvSpPr/>
      </dsp:nvSpPr>
      <dsp:spPr>
        <a:xfrm>
          <a:off x="3250114" y="2832615"/>
          <a:ext cx="2760118" cy="104783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/>
            <a:t>شرط يتعلق بالثمن</a:t>
          </a:r>
        </a:p>
      </dsp:txBody>
      <dsp:txXfrm>
        <a:off x="3250114" y="2832615"/>
        <a:ext cx="2760118" cy="1047835"/>
      </dsp:txXfrm>
    </dsp:sp>
    <dsp:sp modelId="{CB8E90FB-CCEC-4B58-AD9F-6446BDC4876C}">
      <dsp:nvSpPr>
        <dsp:cNvPr id="0" name=""/>
        <dsp:cNvSpPr/>
      </dsp:nvSpPr>
      <dsp:spPr>
        <a:xfrm>
          <a:off x="6498063" y="2832615"/>
          <a:ext cx="2760118" cy="1047835"/>
        </a:xfrm>
        <a:prstGeom prst="rect">
          <a:avLst/>
        </a:prstGeom>
        <a:solidFill>
          <a:srgbClr val="5698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/>
            <a:t>شروط تتعلق بالمسلم فيه</a:t>
          </a:r>
        </a:p>
      </dsp:txBody>
      <dsp:txXfrm>
        <a:off x="6498063" y="2832615"/>
        <a:ext cx="2760118" cy="1047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251D9-64F6-424B-A5DE-92BA128C784D}">
      <dsp:nvSpPr>
        <dsp:cNvPr id="0" name=""/>
        <dsp:cNvSpPr/>
      </dsp:nvSpPr>
      <dsp:spPr>
        <a:xfrm>
          <a:off x="4630174" y="2344785"/>
          <a:ext cx="3247948" cy="487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914"/>
              </a:lnTo>
              <a:lnTo>
                <a:pt x="3247948" y="243914"/>
              </a:lnTo>
              <a:lnTo>
                <a:pt x="3247948" y="487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42905-2F1B-40E2-8BFC-7CDCD85B7DBD}">
      <dsp:nvSpPr>
        <dsp:cNvPr id="0" name=""/>
        <dsp:cNvSpPr/>
      </dsp:nvSpPr>
      <dsp:spPr>
        <a:xfrm>
          <a:off x="4584454" y="2344785"/>
          <a:ext cx="91440" cy="487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F4641-7E9D-49D2-B00C-952896299404}">
      <dsp:nvSpPr>
        <dsp:cNvPr id="0" name=""/>
        <dsp:cNvSpPr/>
      </dsp:nvSpPr>
      <dsp:spPr>
        <a:xfrm>
          <a:off x="1382225" y="2344785"/>
          <a:ext cx="3247948" cy="487829"/>
        </a:xfrm>
        <a:custGeom>
          <a:avLst/>
          <a:gdLst/>
          <a:ahLst/>
          <a:cxnLst/>
          <a:rect l="0" t="0" r="0" b="0"/>
          <a:pathLst>
            <a:path>
              <a:moveTo>
                <a:pt x="3247948" y="0"/>
              </a:moveTo>
              <a:lnTo>
                <a:pt x="3247948" y="243914"/>
              </a:lnTo>
              <a:lnTo>
                <a:pt x="0" y="243914"/>
              </a:lnTo>
              <a:lnTo>
                <a:pt x="0" y="487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CD859-58B5-48CD-B919-A30369A95971}">
      <dsp:nvSpPr>
        <dsp:cNvPr id="0" name=""/>
        <dsp:cNvSpPr/>
      </dsp:nvSpPr>
      <dsp:spPr>
        <a:xfrm>
          <a:off x="3642852" y="1538216"/>
          <a:ext cx="1974642" cy="8065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>
              <a:solidFill>
                <a:srgbClr val="FCFCFE"/>
              </a:solidFill>
            </a:rPr>
            <a:t>شروط السلم</a:t>
          </a:r>
          <a:endParaRPr lang="ar-SA" sz="3600" b="1" kern="1200" dirty="0">
            <a:solidFill>
              <a:srgbClr val="FCFCFE"/>
            </a:solidFill>
          </a:endParaRPr>
        </a:p>
      </dsp:txBody>
      <dsp:txXfrm>
        <a:off x="3642852" y="1538216"/>
        <a:ext cx="1974642" cy="806568"/>
      </dsp:txXfrm>
    </dsp:sp>
    <dsp:sp modelId="{3265C362-04EC-4665-9044-83904FC71E7C}">
      <dsp:nvSpPr>
        <dsp:cNvPr id="0" name=""/>
        <dsp:cNvSpPr/>
      </dsp:nvSpPr>
      <dsp:spPr>
        <a:xfrm>
          <a:off x="2165" y="2832615"/>
          <a:ext cx="2760118" cy="10478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kern="1200" dirty="0"/>
        </a:p>
      </dsp:txBody>
      <dsp:txXfrm>
        <a:off x="2165" y="2832615"/>
        <a:ext cx="2760118" cy="1047835"/>
      </dsp:txXfrm>
    </dsp:sp>
    <dsp:sp modelId="{68D6B172-F121-42C0-8846-E1337579F5C6}">
      <dsp:nvSpPr>
        <dsp:cNvPr id="0" name=""/>
        <dsp:cNvSpPr/>
      </dsp:nvSpPr>
      <dsp:spPr>
        <a:xfrm>
          <a:off x="3250114" y="2832615"/>
          <a:ext cx="2760118" cy="104783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/>
            <a:t>شرط يتعلق بالثمن</a:t>
          </a:r>
        </a:p>
      </dsp:txBody>
      <dsp:txXfrm>
        <a:off x="3250114" y="2832615"/>
        <a:ext cx="2760118" cy="1047835"/>
      </dsp:txXfrm>
    </dsp:sp>
    <dsp:sp modelId="{CB8E90FB-CCEC-4B58-AD9F-6446BDC4876C}">
      <dsp:nvSpPr>
        <dsp:cNvPr id="0" name=""/>
        <dsp:cNvSpPr/>
      </dsp:nvSpPr>
      <dsp:spPr>
        <a:xfrm>
          <a:off x="6498063" y="2832615"/>
          <a:ext cx="2760118" cy="10478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/>
            <a:t> </a:t>
          </a:r>
        </a:p>
      </dsp:txBody>
      <dsp:txXfrm>
        <a:off x="6498063" y="2832615"/>
        <a:ext cx="2760118" cy="1047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251D9-64F6-424B-A5DE-92BA128C784D}">
      <dsp:nvSpPr>
        <dsp:cNvPr id="0" name=""/>
        <dsp:cNvSpPr/>
      </dsp:nvSpPr>
      <dsp:spPr>
        <a:xfrm>
          <a:off x="4630174" y="2344785"/>
          <a:ext cx="3247948" cy="487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914"/>
              </a:lnTo>
              <a:lnTo>
                <a:pt x="3247948" y="243914"/>
              </a:lnTo>
              <a:lnTo>
                <a:pt x="3247948" y="487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42905-2F1B-40E2-8BFC-7CDCD85B7DBD}">
      <dsp:nvSpPr>
        <dsp:cNvPr id="0" name=""/>
        <dsp:cNvSpPr/>
      </dsp:nvSpPr>
      <dsp:spPr>
        <a:xfrm>
          <a:off x="4584454" y="2344785"/>
          <a:ext cx="91440" cy="487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F4641-7E9D-49D2-B00C-952896299404}">
      <dsp:nvSpPr>
        <dsp:cNvPr id="0" name=""/>
        <dsp:cNvSpPr/>
      </dsp:nvSpPr>
      <dsp:spPr>
        <a:xfrm>
          <a:off x="1382225" y="2344785"/>
          <a:ext cx="3247948" cy="487829"/>
        </a:xfrm>
        <a:custGeom>
          <a:avLst/>
          <a:gdLst/>
          <a:ahLst/>
          <a:cxnLst/>
          <a:rect l="0" t="0" r="0" b="0"/>
          <a:pathLst>
            <a:path>
              <a:moveTo>
                <a:pt x="3247948" y="0"/>
              </a:moveTo>
              <a:lnTo>
                <a:pt x="3247948" y="243914"/>
              </a:lnTo>
              <a:lnTo>
                <a:pt x="0" y="243914"/>
              </a:lnTo>
              <a:lnTo>
                <a:pt x="0" y="487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CD859-58B5-48CD-B919-A30369A95971}">
      <dsp:nvSpPr>
        <dsp:cNvPr id="0" name=""/>
        <dsp:cNvSpPr/>
      </dsp:nvSpPr>
      <dsp:spPr>
        <a:xfrm>
          <a:off x="3642852" y="1538216"/>
          <a:ext cx="1974642" cy="8065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>
              <a:solidFill>
                <a:srgbClr val="FCFCFE"/>
              </a:solidFill>
            </a:rPr>
            <a:t>شروط السلم</a:t>
          </a:r>
          <a:endParaRPr lang="ar-SA" sz="3600" b="1" kern="1200" dirty="0">
            <a:solidFill>
              <a:srgbClr val="FCFCFE"/>
            </a:solidFill>
          </a:endParaRPr>
        </a:p>
      </dsp:txBody>
      <dsp:txXfrm>
        <a:off x="3642852" y="1538216"/>
        <a:ext cx="1974642" cy="806568"/>
      </dsp:txXfrm>
    </dsp:sp>
    <dsp:sp modelId="{3265C362-04EC-4665-9044-83904FC71E7C}">
      <dsp:nvSpPr>
        <dsp:cNvPr id="0" name=""/>
        <dsp:cNvSpPr/>
      </dsp:nvSpPr>
      <dsp:spPr>
        <a:xfrm>
          <a:off x="2165" y="2832615"/>
          <a:ext cx="2760118" cy="104783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/>
            <a:t>شرط يتعلق بالأجل</a:t>
          </a:r>
        </a:p>
      </dsp:txBody>
      <dsp:txXfrm>
        <a:off x="2165" y="2832615"/>
        <a:ext cx="2760118" cy="1047835"/>
      </dsp:txXfrm>
    </dsp:sp>
    <dsp:sp modelId="{68D6B172-F121-42C0-8846-E1337579F5C6}">
      <dsp:nvSpPr>
        <dsp:cNvPr id="0" name=""/>
        <dsp:cNvSpPr/>
      </dsp:nvSpPr>
      <dsp:spPr>
        <a:xfrm>
          <a:off x="3250114" y="2832615"/>
          <a:ext cx="2760118" cy="10478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rgbClr val="FCFCFE"/>
              </a:solidFill>
            </a:rPr>
            <a:t>شرط يتعلق بالثمن</a:t>
          </a:r>
        </a:p>
      </dsp:txBody>
      <dsp:txXfrm>
        <a:off x="3250114" y="2832615"/>
        <a:ext cx="2760118" cy="1047835"/>
      </dsp:txXfrm>
    </dsp:sp>
    <dsp:sp modelId="{CB8E90FB-CCEC-4B58-AD9F-6446BDC4876C}">
      <dsp:nvSpPr>
        <dsp:cNvPr id="0" name=""/>
        <dsp:cNvSpPr/>
      </dsp:nvSpPr>
      <dsp:spPr>
        <a:xfrm>
          <a:off x="6498063" y="2832615"/>
          <a:ext cx="2760118" cy="10478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rgbClr val="FCFCFE"/>
              </a:solidFill>
            </a:rPr>
            <a:t>شروط تتعلق بالمسلم فيه</a:t>
          </a:r>
        </a:p>
      </dsp:txBody>
      <dsp:txXfrm>
        <a:off x="6498063" y="2832615"/>
        <a:ext cx="2760118" cy="1047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251D9-64F6-424B-A5DE-92BA128C784D}">
      <dsp:nvSpPr>
        <dsp:cNvPr id="0" name=""/>
        <dsp:cNvSpPr/>
      </dsp:nvSpPr>
      <dsp:spPr>
        <a:xfrm>
          <a:off x="4630174" y="2344785"/>
          <a:ext cx="3247948" cy="487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914"/>
              </a:lnTo>
              <a:lnTo>
                <a:pt x="3247948" y="243914"/>
              </a:lnTo>
              <a:lnTo>
                <a:pt x="3247948" y="487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42905-2F1B-40E2-8BFC-7CDCD85B7DBD}">
      <dsp:nvSpPr>
        <dsp:cNvPr id="0" name=""/>
        <dsp:cNvSpPr/>
      </dsp:nvSpPr>
      <dsp:spPr>
        <a:xfrm>
          <a:off x="4584454" y="2344785"/>
          <a:ext cx="91440" cy="487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F4641-7E9D-49D2-B00C-952896299404}">
      <dsp:nvSpPr>
        <dsp:cNvPr id="0" name=""/>
        <dsp:cNvSpPr/>
      </dsp:nvSpPr>
      <dsp:spPr>
        <a:xfrm>
          <a:off x="1382225" y="2344785"/>
          <a:ext cx="3247948" cy="487829"/>
        </a:xfrm>
        <a:custGeom>
          <a:avLst/>
          <a:gdLst/>
          <a:ahLst/>
          <a:cxnLst/>
          <a:rect l="0" t="0" r="0" b="0"/>
          <a:pathLst>
            <a:path>
              <a:moveTo>
                <a:pt x="3247948" y="0"/>
              </a:moveTo>
              <a:lnTo>
                <a:pt x="3247948" y="243914"/>
              </a:lnTo>
              <a:lnTo>
                <a:pt x="0" y="243914"/>
              </a:lnTo>
              <a:lnTo>
                <a:pt x="0" y="487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CD859-58B5-48CD-B919-A30369A95971}">
      <dsp:nvSpPr>
        <dsp:cNvPr id="0" name=""/>
        <dsp:cNvSpPr/>
      </dsp:nvSpPr>
      <dsp:spPr>
        <a:xfrm>
          <a:off x="3642852" y="1538216"/>
          <a:ext cx="1974642" cy="8065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>
              <a:solidFill>
                <a:srgbClr val="FCFCFE"/>
              </a:solidFill>
            </a:rPr>
            <a:t>شروط السلم</a:t>
          </a:r>
          <a:endParaRPr lang="ar-SA" sz="3600" b="1" kern="1200" dirty="0">
            <a:solidFill>
              <a:srgbClr val="FCFCFE"/>
            </a:solidFill>
          </a:endParaRPr>
        </a:p>
      </dsp:txBody>
      <dsp:txXfrm>
        <a:off x="3642852" y="1538216"/>
        <a:ext cx="1974642" cy="806568"/>
      </dsp:txXfrm>
    </dsp:sp>
    <dsp:sp modelId="{3265C362-04EC-4665-9044-83904FC71E7C}">
      <dsp:nvSpPr>
        <dsp:cNvPr id="0" name=""/>
        <dsp:cNvSpPr/>
      </dsp:nvSpPr>
      <dsp:spPr>
        <a:xfrm>
          <a:off x="2165" y="2832615"/>
          <a:ext cx="2760118" cy="104783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/>
            <a:t>شرط يتعلق بالأجل</a:t>
          </a:r>
        </a:p>
      </dsp:txBody>
      <dsp:txXfrm>
        <a:off x="2165" y="2832615"/>
        <a:ext cx="2760118" cy="1047835"/>
      </dsp:txXfrm>
    </dsp:sp>
    <dsp:sp modelId="{68D6B172-F121-42C0-8846-E1337579F5C6}">
      <dsp:nvSpPr>
        <dsp:cNvPr id="0" name=""/>
        <dsp:cNvSpPr/>
      </dsp:nvSpPr>
      <dsp:spPr>
        <a:xfrm>
          <a:off x="3250114" y="2832615"/>
          <a:ext cx="2760118" cy="10478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rgbClr val="FCFCFE"/>
              </a:solidFill>
            </a:rPr>
            <a:t>شرط يتعلق بالثمن</a:t>
          </a:r>
        </a:p>
      </dsp:txBody>
      <dsp:txXfrm>
        <a:off x="3250114" y="2832615"/>
        <a:ext cx="2760118" cy="1047835"/>
      </dsp:txXfrm>
    </dsp:sp>
    <dsp:sp modelId="{CB8E90FB-CCEC-4B58-AD9F-6446BDC4876C}">
      <dsp:nvSpPr>
        <dsp:cNvPr id="0" name=""/>
        <dsp:cNvSpPr/>
      </dsp:nvSpPr>
      <dsp:spPr>
        <a:xfrm>
          <a:off x="6498063" y="2832615"/>
          <a:ext cx="2760118" cy="10478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rgbClr val="FCFCFE"/>
              </a:solidFill>
            </a:rPr>
            <a:t>شروط تتعلق بالمسلم فيه</a:t>
          </a:r>
        </a:p>
      </dsp:txBody>
      <dsp:txXfrm>
        <a:off x="6498063" y="2832615"/>
        <a:ext cx="2760118" cy="10478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E747B-70E0-4488-A063-603DD65F56EA}">
      <dsp:nvSpPr>
        <dsp:cNvPr id="0" name=""/>
        <dsp:cNvSpPr/>
      </dsp:nvSpPr>
      <dsp:spPr>
        <a:xfrm>
          <a:off x="4184214" y="1279609"/>
          <a:ext cx="3754306" cy="3754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kern="1200" dirty="0"/>
        </a:p>
      </dsp:txBody>
      <dsp:txXfrm>
        <a:off x="4734019" y="1829509"/>
        <a:ext cx="2654696" cy="2655152"/>
      </dsp:txXfrm>
    </dsp:sp>
    <dsp:sp modelId="{FD8EAE32-95F4-4E4F-9BA7-8B1CAB089F86}">
      <dsp:nvSpPr>
        <dsp:cNvPr id="0" name=""/>
        <dsp:cNvSpPr/>
      </dsp:nvSpPr>
      <dsp:spPr>
        <a:xfrm>
          <a:off x="5338615" y="4755423"/>
          <a:ext cx="302654" cy="3026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1EFF1-7DB2-4B2C-8B71-FA54A905C938}">
      <dsp:nvSpPr>
        <dsp:cNvPr id="0" name=""/>
        <dsp:cNvSpPr/>
      </dsp:nvSpPr>
      <dsp:spPr>
        <a:xfrm>
          <a:off x="8180336" y="2803465"/>
          <a:ext cx="302654" cy="302623"/>
        </a:xfrm>
        <a:prstGeom prst="ellipse">
          <a:avLst/>
        </a:prstGeom>
        <a:solidFill>
          <a:schemeClr val="accent4">
            <a:hueOff val="544494"/>
            <a:satOff val="-2265"/>
            <a:lumOff val="5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81C94-009A-4D7D-BF5C-B793970DBDD7}">
      <dsp:nvSpPr>
        <dsp:cNvPr id="0" name=""/>
        <dsp:cNvSpPr/>
      </dsp:nvSpPr>
      <dsp:spPr>
        <a:xfrm>
          <a:off x="6734062" y="5077506"/>
          <a:ext cx="417401" cy="418037"/>
        </a:xfrm>
        <a:prstGeom prst="ellipse">
          <a:avLst/>
        </a:prstGeom>
        <a:solidFill>
          <a:schemeClr val="accent4">
            <a:hueOff val="1088988"/>
            <a:satOff val="-4531"/>
            <a:lumOff val="1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593C5-F1DC-48DD-9AEF-052E94DADC7B}">
      <dsp:nvSpPr>
        <dsp:cNvPr id="0" name=""/>
        <dsp:cNvSpPr/>
      </dsp:nvSpPr>
      <dsp:spPr>
        <a:xfrm>
          <a:off x="4937318" y="1247019"/>
          <a:ext cx="302654" cy="302623"/>
        </a:xfrm>
        <a:prstGeom prst="ellipse">
          <a:avLst/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70404-6B2F-45CF-9284-C4E34AAFEF67}">
      <dsp:nvSpPr>
        <dsp:cNvPr id="0" name=""/>
        <dsp:cNvSpPr/>
      </dsp:nvSpPr>
      <dsp:spPr>
        <a:xfrm>
          <a:off x="4470696" y="3433540"/>
          <a:ext cx="302654" cy="302623"/>
        </a:xfrm>
        <a:prstGeom prst="ellipse">
          <a:avLst/>
        </a:prstGeom>
        <a:solidFill>
          <a:schemeClr val="accent4">
            <a:hueOff val="2177976"/>
            <a:satOff val="-9062"/>
            <a:lumOff val="2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49DDF-C3BD-4AC7-86DE-B5EABEFD01FF}">
      <dsp:nvSpPr>
        <dsp:cNvPr id="0" name=""/>
        <dsp:cNvSpPr/>
      </dsp:nvSpPr>
      <dsp:spPr>
        <a:xfrm>
          <a:off x="3010560" y="1957325"/>
          <a:ext cx="1526366" cy="1526539"/>
        </a:xfrm>
        <a:prstGeom prst="ellipse">
          <a:avLst/>
        </a:prstGeom>
        <a:solidFill>
          <a:schemeClr val="accent4">
            <a:hueOff val="2722470"/>
            <a:satOff val="-11327"/>
            <a:lumOff val="2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sz="2100" kern="1200" dirty="0"/>
        </a:p>
      </dsp:txBody>
      <dsp:txXfrm>
        <a:off x="3234091" y="2180881"/>
        <a:ext cx="1079304" cy="1079427"/>
      </dsp:txXfrm>
    </dsp:sp>
    <dsp:sp modelId="{D72AA674-FCD8-4AAC-9DCF-83A2482FF6BB}">
      <dsp:nvSpPr>
        <dsp:cNvPr id="0" name=""/>
        <dsp:cNvSpPr/>
      </dsp:nvSpPr>
      <dsp:spPr>
        <a:xfrm>
          <a:off x="5418639" y="1260439"/>
          <a:ext cx="417401" cy="418037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748E7-1EBF-41CC-BC60-65F5F6F48F09}">
      <dsp:nvSpPr>
        <dsp:cNvPr id="0" name=""/>
        <dsp:cNvSpPr/>
      </dsp:nvSpPr>
      <dsp:spPr>
        <a:xfrm>
          <a:off x="3154571" y="3930756"/>
          <a:ext cx="754711" cy="754882"/>
        </a:xfrm>
        <a:prstGeom prst="ellipse">
          <a:avLst/>
        </a:prstGeom>
        <a:solidFill>
          <a:schemeClr val="accent4">
            <a:hueOff val="3811458"/>
            <a:satOff val="-15858"/>
            <a:lumOff val="37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4867-9F63-4041-8EB9-76A7074BAD96}">
      <dsp:nvSpPr>
        <dsp:cNvPr id="0" name=""/>
        <dsp:cNvSpPr/>
      </dsp:nvSpPr>
      <dsp:spPr>
        <a:xfrm>
          <a:off x="8324348" y="1239349"/>
          <a:ext cx="1526366" cy="1526539"/>
        </a:xfrm>
        <a:prstGeom prst="ellipse">
          <a:avLst/>
        </a:prstGeom>
        <a:solidFill>
          <a:schemeClr val="accent4">
            <a:hueOff val="4355951"/>
            <a:satOff val="-18123"/>
            <a:lumOff val="42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sz="2100" kern="1200" dirty="0"/>
        </a:p>
      </dsp:txBody>
      <dsp:txXfrm>
        <a:off x="8547879" y="1462905"/>
        <a:ext cx="1079304" cy="1079427"/>
      </dsp:txXfrm>
    </dsp:sp>
    <dsp:sp modelId="{D7F9C50D-B163-47EE-ACFF-0422C54F0B03}">
      <dsp:nvSpPr>
        <dsp:cNvPr id="0" name=""/>
        <dsp:cNvSpPr/>
      </dsp:nvSpPr>
      <dsp:spPr>
        <a:xfrm>
          <a:off x="7642797" y="2292829"/>
          <a:ext cx="417401" cy="418037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50D7-C021-47B2-85CD-CE46C2D1C2F5}">
      <dsp:nvSpPr>
        <dsp:cNvPr id="0" name=""/>
        <dsp:cNvSpPr/>
      </dsp:nvSpPr>
      <dsp:spPr>
        <a:xfrm>
          <a:off x="2867319" y="4829233"/>
          <a:ext cx="302654" cy="302623"/>
        </a:xfrm>
        <a:prstGeom prst="ellipse">
          <a:avLst/>
        </a:prstGeom>
        <a:solidFill>
          <a:schemeClr val="accent4">
            <a:hueOff val="5444940"/>
            <a:satOff val="-22654"/>
            <a:lumOff val="5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E0594-6010-4BD9-A894-6B85FC1E9A73}">
      <dsp:nvSpPr>
        <dsp:cNvPr id="0" name=""/>
        <dsp:cNvSpPr/>
      </dsp:nvSpPr>
      <dsp:spPr>
        <a:xfrm>
          <a:off x="7043238" y="4225991"/>
          <a:ext cx="302654" cy="302623"/>
        </a:xfrm>
        <a:prstGeom prst="ellipse">
          <a:avLst/>
        </a:prstGeom>
        <a:solidFill>
          <a:schemeClr val="accent4">
            <a:hueOff val="5989433"/>
            <a:satOff val="-24919"/>
            <a:lumOff val="5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28737-2566-4676-9A5F-D7B0955FCA89}">
      <dsp:nvSpPr>
        <dsp:cNvPr id="0" name=""/>
        <dsp:cNvSpPr/>
      </dsp:nvSpPr>
      <dsp:spPr>
        <a:xfrm>
          <a:off x="9042094" y="3877075"/>
          <a:ext cx="1526366" cy="1526539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sz="2100" kern="1200" dirty="0"/>
        </a:p>
      </dsp:txBody>
      <dsp:txXfrm>
        <a:off x="9265625" y="4100631"/>
        <a:ext cx="1079304" cy="1079427"/>
      </dsp:txXfrm>
    </dsp:sp>
    <dsp:sp modelId="{B3201A95-0BEC-432F-B5C0-A300C09DA2B1}">
      <dsp:nvSpPr>
        <dsp:cNvPr id="0" name=""/>
        <dsp:cNvSpPr/>
      </dsp:nvSpPr>
      <dsp:spPr>
        <a:xfrm>
          <a:off x="8611600" y="3824066"/>
          <a:ext cx="302654" cy="302623"/>
        </a:xfrm>
        <a:prstGeom prst="ellipse">
          <a:avLst/>
        </a:prstGeom>
        <a:solidFill>
          <a:schemeClr val="accent4">
            <a:hueOff val="7078421"/>
            <a:satOff val="-29450"/>
            <a:lumOff val="6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D942-14B8-45CE-99E2-7E09E33A575D}">
      <dsp:nvSpPr>
        <dsp:cNvPr id="0" name=""/>
        <dsp:cNvSpPr/>
      </dsp:nvSpPr>
      <dsp:spPr>
        <a:xfrm>
          <a:off x="4660915" y="5183525"/>
          <a:ext cx="1526366" cy="1526539"/>
        </a:xfrm>
        <a:prstGeom prst="ellipse">
          <a:avLst/>
        </a:prstGeom>
        <a:solidFill>
          <a:schemeClr val="accent4">
            <a:hueOff val="7622915"/>
            <a:satOff val="-31715"/>
            <a:lumOff val="7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sp:txBody>
      <dsp:txXfrm>
        <a:off x="4884446" y="5407081"/>
        <a:ext cx="1079304" cy="1079427"/>
      </dsp:txXfrm>
    </dsp:sp>
    <dsp:sp modelId="{5857BDCC-F967-4D7A-978B-C0FCB90FA7A3}">
      <dsp:nvSpPr>
        <dsp:cNvPr id="0" name=""/>
        <dsp:cNvSpPr/>
      </dsp:nvSpPr>
      <dsp:spPr>
        <a:xfrm>
          <a:off x="6024017" y="5131857"/>
          <a:ext cx="302654" cy="302623"/>
        </a:xfrm>
        <a:prstGeom prst="ellipse">
          <a:avLst/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8B093-A3B0-4D94-A99E-56F14F4AEDC0}">
      <dsp:nvSpPr>
        <dsp:cNvPr id="0" name=""/>
        <dsp:cNvSpPr/>
      </dsp:nvSpPr>
      <dsp:spPr>
        <a:xfrm>
          <a:off x="6116430" y="0"/>
          <a:ext cx="1526366" cy="1526539"/>
        </a:xfrm>
        <a:prstGeom prst="ellipse">
          <a:avLst/>
        </a:prstGeom>
        <a:solidFill>
          <a:schemeClr val="accent4">
            <a:hueOff val="8711903"/>
            <a:satOff val="-36246"/>
            <a:lumOff val="8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sp:txBody>
      <dsp:txXfrm>
        <a:off x="6339961" y="223556"/>
        <a:ext cx="1079304" cy="1079427"/>
      </dsp:txXfrm>
    </dsp:sp>
    <dsp:sp modelId="{8A949CAF-D827-4254-9B56-317918D89227}">
      <dsp:nvSpPr>
        <dsp:cNvPr id="0" name=""/>
        <dsp:cNvSpPr/>
      </dsp:nvSpPr>
      <dsp:spPr>
        <a:xfrm>
          <a:off x="4234271" y="1654702"/>
          <a:ext cx="302654" cy="302623"/>
        </a:xfrm>
        <a:prstGeom prst="ellipse">
          <a:avLst/>
        </a:prstGeom>
        <a:solidFill>
          <a:schemeClr val="accent4">
            <a:hueOff val="9256396"/>
            <a:satOff val="-38512"/>
            <a:lumOff val="90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768B7-0C1C-4B5B-BE02-14C2B2B07B77}">
      <dsp:nvSpPr>
        <dsp:cNvPr id="0" name=""/>
        <dsp:cNvSpPr/>
      </dsp:nvSpPr>
      <dsp:spPr>
        <a:xfrm>
          <a:off x="7758314" y="375763"/>
          <a:ext cx="302654" cy="302623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C24B835-4D42-45D0-8FA8-EE017199D520}" type="datetimeFigureOut">
              <a:rPr lang="ar-SA" smtClean="0"/>
              <a:t>14/01/42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CD65D8D-DE65-41BE-BB68-30E7B90407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192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EA2DD1-CAB6-48EC-877E-38D61EC64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46AEC24-506D-475D-8B54-004F7BB8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D49875-2E95-4702-B81F-9916CCF9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9/1/2020</a:t>
            </a:fld>
            <a:endParaRPr lang="en-US" b="1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4B5B11-2D2D-44FB-A1DE-E224BBD6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652334-644E-40D4-8BBB-63813A2A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7388401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47C22A-383D-41E5-BA97-BC4FF94F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1077981-E624-4691-B5B2-D563CAFFC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D54936-6472-4221-86CF-C9B57FF6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9/1/2020</a:t>
            </a:fld>
            <a:endParaRPr lang="en-US" b="1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4F6CA8-BA51-430A-9401-8779E44F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8865A1-FA57-4A92-AB8F-A299DFFD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3712466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BB86E4F-72A1-4A9B-A70F-2643BF4EB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6A7144C-1F06-4B8B-83B5-8C663FAFF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022929-70A3-4EB5-A9A4-90D4D104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9/1/2020</a:t>
            </a:fld>
            <a:endParaRPr lang="en-US" b="1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3A81F2-3E3B-411C-9DE9-4BAE1B42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436C98-44B9-4B7F-9BF8-9C2364DC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3878807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18B396-7B5C-44C4-B7B9-414C7E7B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2BF866-ECF3-4A90-BF68-0DD3F632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255A81-D6DD-46C8-BA51-A14136EF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9/1/2020</a:t>
            </a:fld>
            <a:endParaRPr lang="en-US" b="1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38FD80-44DD-47CB-A4A6-C04EE33D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DFAF84-7AC6-4947-A7EF-83F7F9E6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2299557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A39F43-73B9-44F1-ACB7-2189E8D1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8F2F3C-E6B6-4A31-B8CD-44B06B614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6DB251-FBB7-4D47-B4EC-552E9727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9/1/2020</a:t>
            </a:fld>
            <a:endParaRPr lang="en-US" b="1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DA5503-036B-484C-8CF8-D3D9A0EA2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56AAE9-3B06-437D-AA77-13165298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9738704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8A5162-F4D3-4146-BE61-64D35543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F71BB9-4F9F-4681-81A4-01FE052BF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EBDB23E-24E0-47FD-B96C-A11317CF7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1F2D7DF-9285-4F23-B99D-D852C79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9/1/2020</a:t>
            </a:fld>
            <a:endParaRPr lang="en-US" b="1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00A0F3B-97F8-4312-9E1F-97DCA10A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4FAFDB7-64BE-4599-BA7E-EA48C529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0944415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21758D-30F3-4005-A60F-4E550A7C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5520324-491E-404F-9831-A74BF595B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0BE10D4-B105-4957-9FA0-DA61BC15F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301616B-A0CF-42A9-B706-BDA0A5E44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C4C62FB-1D01-429A-9933-EF9DB6F54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29172C3-D13E-4200-9E06-73E994DE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9/1/2020</a:t>
            </a:fld>
            <a:endParaRPr lang="en-US" b="1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2271C87-F27A-4F0C-BCDD-F78C3D5E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51C68BD-21A4-4396-B57B-01F0E2D8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7599901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0451A0-9211-4C55-ACA2-186201A5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C1BBAB9-EFC4-48C5-8B15-E8318B00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9/1/2020</a:t>
            </a:fld>
            <a:endParaRPr lang="en-US" b="1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8E6A0F-0986-4DC1-A6E3-FBAB8277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907B378-55D7-4265-B5F7-CDB6572D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038111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B631DE8-C9C2-45C3-9DEB-542F82A5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9/1/2020</a:t>
            </a:fld>
            <a:endParaRPr lang="en-US" b="1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696A665-1CB1-4BB6-8971-B452254F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C3B445-3D33-4F8B-8AC8-686E2486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7198870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B9CC1E-DDDA-4D1F-A959-A9CD2E99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62C9FA0-782A-4333-B014-EEE33160B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56A23A7-2C90-4704-99B0-BD0BB556C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CC204D-5ACD-4C3D-B9E9-37FAA4D5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9/1/2020</a:t>
            </a:fld>
            <a:endParaRPr lang="en-US" b="1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6531B5B-5798-4D45-92B2-2581E358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955A96-1606-4AF2-9327-4A775A03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7584575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DC74C5-FF16-481E-AA69-ADBFC923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02DBF15-6746-4695-809A-51C4FA3ED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F9172C9-2B2E-46FD-9FCB-C17487180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518E4CC-F72F-4490-A623-2224E90A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9/1/2020</a:t>
            </a:fld>
            <a:endParaRPr lang="en-US" b="1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BB45E29-9684-4BB7-A6C8-AF241789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82F8A80-F037-4FB4-9C82-A0D645E0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2099665"/>
      </p:ext>
    </p:extLst>
  </p:cSld>
  <p:clrMapOvr>
    <a:masterClrMapping/>
  </p:clrMapOvr>
  <p:transition spd="slow">
    <p:randomBar dir="vert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C639696-B129-465B-A2B4-267B77F4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A94B58-F369-444C-BF4A-4C764F45E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035FAE-F76A-49E5-8274-20822A6FB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8B30-1B71-45A1-8314-D59C86F581E1}" type="datetime1">
              <a:rPr lang="en-US" smtClean="0"/>
              <a:pPr/>
              <a:t>9/1/2020</a:t>
            </a:fld>
            <a:endParaRPr lang="en-US" b="1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1A3A7C-DC3A-4786-84DA-F29DE081E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7FA85A-EF87-455A-84DF-F526C53A2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184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.me/abd_fegh_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9.png"/><Relationship Id="rId3" Type="http://schemas.microsoft.com/office/2007/relationships/hdphoto" Target="../media/hdphoto5.wdp"/><Relationship Id="rId7" Type="http://schemas.openxmlformats.org/officeDocument/2006/relationships/image" Target="../media/image26.png"/><Relationship Id="rId12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8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7.png"/><Relationship Id="rId3" Type="http://schemas.microsoft.com/office/2007/relationships/hdphoto" Target="../media/hdphoto5.wdp"/><Relationship Id="rId7" Type="http://schemas.openxmlformats.org/officeDocument/2006/relationships/diagramColors" Target="../diagrams/colors3.xml"/><Relationship Id="rId12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5.png"/><Relationship Id="rId5" Type="http://schemas.openxmlformats.org/officeDocument/2006/relationships/diagramLayout" Target="../diagrams/layout3.xml"/><Relationship Id="rId10" Type="http://schemas.microsoft.com/office/2007/relationships/hdphoto" Target="../media/hdphoto10.wdp"/><Relationship Id="rId4" Type="http://schemas.openxmlformats.org/officeDocument/2006/relationships/diagramData" Target="../diagrams/data3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microsoft.com/office/2007/relationships/hdphoto" Target="../media/hdphoto11.wdp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8.png"/><Relationship Id="rId12" Type="http://schemas.openxmlformats.org/officeDocument/2006/relationships/image" Target="../media/image2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5.xml"/><Relationship Id="rId9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4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صورة 69">
            <a:extLst>
              <a:ext uri="{FF2B5EF4-FFF2-40B4-BE49-F238E27FC236}">
                <a16:creationId xmlns:a16="http://schemas.microsoft.com/office/drawing/2014/main" id="{39564802-3D02-41A3-887B-1B8D59992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36" y="107001"/>
            <a:ext cx="2888792" cy="1548393"/>
          </a:xfrm>
          <a:prstGeom prst="rect">
            <a:avLst/>
          </a:prstGeom>
        </p:spPr>
      </p:pic>
      <p:sp>
        <p:nvSpPr>
          <p:cNvPr id="74" name="مستطيل 73">
            <a:extLst>
              <a:ext uri="{FF2B5EF4-FFF2-40B4-BE49-F238E27FC236}">
                <a16:creationId xmlns:a16="http://schemas.microsoft.com/office/drawing/2014/main" id="{978CE6EC-E3D8-4810-8D59-E5B49B2703A0}"/>
              </a:ext>
            </a:extLst>
          </p:cNvPr>
          <p:cNvSpPr/>
          <p:nvPr/>
        </p:nvSpPr>
        <p:spPr>
          <a:xfrm>
            <a:off x="3825295" y="3776101"/>
            <a:ext cx="5309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راجعه وأشرف عليه </a:t>
            </a:r>
          </a:p>
          <a:p>
            <a:pPr algn="ctr"/>
            <a:r>
              <a:rPr lang="ar-SA" sz="32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الأستاذ / عبدالرحمن الشراري.</a:t>
            </a:r>
          </a:p>
          <a:p>
            <a:pPr algn="ctr"/>
            <a:r>
              <a:rPr lang="en-US" sz="32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  <a:hlinkClick r:id="rId3"/>
              </a:rPr>
              <a:t>http://t.me/abd_fegh_1</a:t>
            </a:r>
            <a:r>
              <a:rPr lang="en-US" sz="32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</a:t>
            </a:r>
            <a:endParaRPr lang="ar-SA" sz="3200" b="1" dirty="0">
              <a:solidFill>
                <a:srgbClr val="E7E6E6">
                  <a:lumMod val="50000"/>
                </a:srgbClr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DBBE0890-9747-4DDC-B4CE-CD53598EE46E}"/>
              </a:ext>
            </a:extLst>
          </p:cNvPr>
          <p:cNvSpPr/>
          <p:nvPr/>
        </p:nvSpPr>
        <p:spPr>
          <a:xfrm>
            <a:off x="3365135" y="1903914"/>
            <a:ext cx="615459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/>
                <a:sym typeface="Calibri"/>
              </a:rPr>
              <a:t>بيع السلم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600" b="1" i="0" u="none" strike="noStrike" kern="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grpSp>
        <p:nvGrpSpPr>
          <p:cNvPr id="76" name="Group 28">
            <a:extLst>
              <a:ext uri="{FF2B5EF4-FFF2-40B4-BE49-F238E27FC236}">
                <a16:creationId xmlns:a16="http://schemas.microsoft.com/office/drawing/2014/main" id="{B7D495E5-E22B-4A3E-A79C-297C18B8DE40}"/>
              </a:ext>
            </a:extLst>
          </p:cNvPr>
          <p:cNvGrpSpPr/>
          <p:nvPr/>
        </p:nvGrpSpPr>
        <p:grpSpPr>
          <a:xfrm>
            <a:off x="5055862" y="3110268"/>
            <a:ext cx="2592288" cy="180858"/>
            <a:chOff x="5364088" y="1664804"/>
            <a:chExt cx="3096344" cy="216024"/>
          </a:xfrm>
        </p:grpSpPr>
        <p:grpSp>
          <p:nvGrpSpPr>
            <p:cNvPr id="77" name="Group 18">
              <a:extLst>
                <a:ext uri="{FF2B5EF4-FFF2-40B4-BE49-F238E27FC236}">
                  <a16:creationId xmlns:a16="http://schemas.microsoft.com/office/drawing/2014/main" id="{A255F3AE-4358-4E31-BB07-DA3E4576D8EA}"/>
                </a:ext>
              </a:extLst>
            </p:cNvPr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84" name="Rectangle 16">
                <a:extLst>
                  <a:ext uri="{FF2B5EF4-FFF2-40B4-BE49-F238E27FC236}">
                    <a16:creationId xmlns:a16="http://schemas.microsoft.com/office/drawing/2014/main" id="{6D838AF8-B75B-4B2B-8FDA-E2A057ACE219}"/>
                  </a:ext>
                </a:extLst>
              </p:cNvPr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85" name="Rectangle 17">
                <a:extLst>
                  <a:ext uri="{FF2B5EF4-FFF2-40B4-BE49-F238E27FC236}">
                    <a16:creationId xmlns:a16="http://schemas.microsoft.com/office/drawing/2014/main" id="{4BF60100-A21A-4DBD-AD35-C52E083FBBD1}"/>
                  </a:ext>
                </a:extLst>
              </p:cNvPr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78" name="Group 24">
              <a:extLst>
                <a:ext uri="{FF2B5EF4-FFF2-40B4-BE49-F238E27FC236}">
                  <a16:creationId xmlns:a16="http://schemas.microsoft.com/office/drawing/2014/main" id="{C71AF67E-9FCC-4CDC-82F5-B4FB560F1778}"/>
                </a:ext>
              </a:extLst>
            </p:cNvPr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82" name="Straight Connector 20">
                <a:extLst>
                  <a:ext uri="{FF2B5EF4-FFF2-40B4-BE49-F238E27FC236}">
                    <a16:creationId xmlns:a16="http://schemas.microsoft.com/office/drawing/2014/main" id="{6D474840-966E-4C69-AAF5-7086AB8E9352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Straight Connector 22">
                <a:extLst>
                  <a:ext uri="{FF2B5EF4-FFF2-40B4-BE49-F238E27FC236}">
                    <a16:creationId xmlns:a16="http://schemas.microsoft.com/office/drawing/2014/main" id="{BE4EE8D6-A764-4803-B02C-57AA5EF3E44F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9" name="Group 25">
              <a:extLst>
                <a:ext uri="{FF2B5EF4-FFF2-40B4-BE49-F238E27FC236}">
                  <a16:creationId xmlns:a16="http://schemas.microsoft.com/office/drawing/2014/main" id="{315E167F-E83F-4687-9802-0DD1930FCCF1}"/>
                </a:ext>
              </a:extLst>
            </p:cNvPr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80" name="Straight Connector 26">
                <a:extLst>
                  <a:ext uri="{FF2B5EF4-FFF2-40B4-BE49-F238E27FC236}">
                    <a16:creationId xmlns:a16="http://schemas.microsoft.com/office/drawing/2014/main" id="{980FAF18-BAF9-478B-ADCF-9A6362A3FF87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Straight Connector 27">
                <a:extLst>
                  <a:ext uri="{FF2B5EF4-FFF2-40B4-BE49-F238E27FC236}">
                    <a16:creationId xmlns:a16="http://schemas.microsoft.com/office/drawing/2014/main" id="{3AB23046-0B59-4773-9CB1-0B7A46F95DBD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723907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وسيلة الشرح: خط منحني 34">
            <a:extLst>
              <a:ext uri="{FF2B5EF4-FFF2-40B4-BE49-F238E27FC236}">
                <a16:creationId xmlns:a16="http://schemas.microsoft.com/office/drawing/2014/main" id="{3AF0F18B-DAC1-4A37-8164-702FB355830D}"/>
              </a:ext>
            </a:extLst>
          </p:cNvPr>
          <p:cNvSpPr/>
          <p:nvPr/>
        </p:nvSpPr>
        <p:spPr>
          <a:xfrm>
            <a:off x="6096000" y="670669"/>
            <a:ext cx="1321774" cy="62561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3298"/>
              <a:gd name="adj6" fmla="val -16540"/>
            </a:avLst>
          </a:prstGeom>
          <a:solidFill>
            <a:srgbClr val="5698D4"/>
          </a:solidFill>
          <a:ln>
            <a:solidFill>
              <a:srgbClr val="56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الصيغة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8" y="6381844"/>
            <a:ext cx="3504241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الدقيقة الواحدة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7F3E1DF-5C1C-4E39-825D-7CCB00F6A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893" y="3481812"/>
            <a:ext cx="3737759" cy="3737759"/>
          </a:xfrm>
          <a:prstGeom prst="rect">
            <a:avLst/>
          </a:prstGeom>
        </p:spPr>
      </p:pic>
      <p:pic>
        <p:nvPicPr>
          <p:cNvPr id="25" name="صورة 2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EBAB0928-E5FD-4FC3-8066-881797ACC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66" y="25276"/>
            <a:ext cx="2367872" cy="1545042"/>
          </a:xfrm>
          <a:prstGeom prst="rect">
            <a:avLst/>
          </a:prstGeom>
        </p:spPr>
      </p:pic>
      <p:sp>
        <p:nvSpPr>
          <p:cNvPr id="37" name="وسيلة الشرح: خط منحني 36">
            <a:extLst>
              <a:ext uri="{FF2B5EF4-FFF2-40B4-BE49-F238E27FC236}">
                <a16:creationId xmlns:a16="http://schemas.microsoft.com/office/drawing/2014/main" id="{AAAAB86A-37EE-458C-9FCE-CA21B4310490}"/>
              </a:ext>
            </a:extLst>
          </p:cNvPr>
          <p:cNvSpPr/>
          <p:nvPr/>
        </p:nvSpPr>
        <p:spPr>
          <a:xfrm>
            <a:off x="9776954" y="3578107"/>
            <a:ext cx="1140556" cy="625618"/>
          </a:xfrm>
          <a:prstGeom prst="borderCallout2">
            <a:avLst>
              <a:gd name="adj1" fmla="val 18750"/>
              <a:gd name="adj2" fmla="val -8333"/>
              <a:gd name="adj3" fmla="val 56468"/>
              <a:gd name="adj4" fmla="val -69109"/>
              <a:gd name="adj5" fmla="val 55922"/>
              <a:gd name="adj6" fmla="val -165317"/>
            </a:avLst>
          </a:prstGeom>
          <a:solidFill>
            <a:srgbClr val="5698D4"/>
          </a:solidFill>
          <a:ln>
            <a:solidFill>
              <a:srgbClr val="56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المُسلَم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وسيلة الشرح: خط منحني 38">
            <a:extLst>
              <a:ext uri="{FF2B5EF4-FFF2-40B4-BE49-F238E27FC236}">
                <a16:creationId xmlns:a16="http://schemas.microsoft.com/office/drawing/2014/main" id="{E4B3AB64-5C6E-45D8-8FDB-6BC63C7308C3}"/>
              </a:ext>
            </a:extLst>
          </p:cNvPr>
          <p:cNvSpPr/>
          <p:nvPr/>
        </p:nvSpPr>
        <p:spPr>
          <a:xfrm flipH="1">
            <a:off x="1342714" y="5093598"/>
            <a:ext cx="1345787" cy="1047120"/>
          </a:xfrm>
          <a:prstGeom prst="borderCallout2">
            <a:avLst>
              <a:gd name="adj1" fmla="val 45511"/>
              <a:gd name="adj2" fmla="val 434"/>
              <a:gd name="adj3" fmla="val 46090"/>
              <a:gd name="adj4" fmla="val -23787"/>
              <a:gd name="adj5" fmla="val -63368"/>
              <a:gd name="adj6" fmla="val -24527"/>
            </a:avLst>
          </a:prstGeom>
          <a:solidFill>
            <a:srgbClr val="5698D4"/>
          </a:solidFill>
          <a:ln>
            <a:solidFill>
              <a:srgbClr val="56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المُسلَم اليه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وسيلة الشرح: خط منحني 40">
            <a:extLst>
              <a:ext uri="{FF2B5EF4-FFF2-40B4-BE49-F238E27FC236}">
                <a16:creationId xmlns:a16="http://schemas.microsoft.com/office/drawing/2014/main" id="{072D6519-6320-48B5-96D1-7E9B7EC44AB1}"/>
              </a:ext>
            </a:extLst>
          </p:cNvPr>
          <p:cNvSpPr/>
          <p:nvPr/>
        </p:nvSpPr>
        <p:spPr>
          <a:xfrm>
            <a:off x="8295457" y="5873031"/>
            <a:ext cx="2013666" cy="625618"/>
          </a:xfrm>
          <a:prstGeom prst="borderCallout2">
            <a:avLst>
              <a:gd name="adj1" fmla="val 18750"/>
              <a:gd name="adj2" fmla="val -8333"/>
              <a:gd name="adj3" fmla="val 21107"/>
              <a:gd name="adj4" fmla="val -36499"/>
              <a:gd name="adj5" fmla="val -217538"/>
              <a:gd name="adj6" fmla="val -37139"/>
            </a:avLst>
          </a:prstGeom>
          <a:solidFill>
            <a:srgbClr val="5698D4"/>
          </a:solidFill>
          <a:ln>
            <a:solidFill>
              <a:srgbClr val="56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رأس مال السلم</a:t>
            </a:r>
            <a:endParaRPr lang="ar-SA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وسيلة الشرح: خط منحني 42">
            <a:extLst>
              <a:ext uri="{FF2B5EF4-FFF2-40B4-BE49-F238E27FC236}">
                <a16:creationId xmlns:a16="http://schemas.microsoft.com/office/drawing/2014/main" id="{D46D779D-735F-4855-9782-9DFE8829D6B5}"/>
              </a:ext>
            </a:extLst>
          </p:cNvPr>
          <p:cNvSpPr/>
          <p:nvPr/>
        </p:nvSpPr>
        <p:spPr>
          <a:xfrm>
            <a:off x="4334987" y="5558631"/>
            <a:ext cx="1761013" cy="625618"/>
          </a:xfrm>
          <a:prstGeom prst="borderCallout2">
            <a:avLst>
              <a:gd name="adj1" fmla="val 18750"/>
              <a:gd name="adj2" fmla="val -8333"/>
              <a:gd name="adj3" fmla="val 21107"/>
              <a:gd name="adj4" fmla="val -36499"/>
              <a:gd name="adj5" fmla="val -217538"/>
              <a:gd name="adj6" fmla="val -37139"/>
            </a:avLst>
          </a:prstGeom>
          <a:solidFill>
            <a:srgbClr val="5698D4"/>
          </a:solidFill>
          <a:ln>
            <a:solidFill>
              <a:srgbClr val="56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المُسلم فيه </a:t>
            </a:r>
            <a:endParaRPr lang="ar-SA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B94934E8-83DE-4151-ADC3-1D2133E25425}"/>
              </a:ext>
            </a:extLst>
          </p:cNvPr>
          <p:cNvGrpSpPr/>
          <p:nvPr/>
        </p:nvGrpSpPr>
        <p:grpSpPr>
          <a:xfrm>
            <a:off x="2015608" y="1720648"/>
            <a:ext cx="7520748" cy="3311079"/>
            <a:chOff x="2384318" y="941607"/>
            <a:chExt cx="7520748" cy="3311079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27B00F75-68AA-4DB4-9BF8-A28DFB92B4D8}"/>
                </a:ext>
              </a:extLst>
            </p:cNvPr>
            <p:cNvSpPr/>
            <p:nvPr/>
          </p:nvSpPr>
          <p:spPr>
            <a:xfrm>
              <a:off x="2384318" y="941607"/>
              <a:ext cx="7520748" cy="3167269"/>
            </a:xfrm>
            <a:prstGeom prst="rect">
              <a:avLst/>
            </a:prstGeom>
            <a:solidFill>
              <a:schemeClr val="accent5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9" name="Picture 2" descr="اعلان بشأن شروط خدمة الدفع عند الاستلام ! - متجر عطور تستر Tester">
              <a:extLst>
                <a:ext uri="{FF2B5EF4-FFF2-40B4-BE49-F238E27FC236}">
                  <a16:creationId xmlns:a16="http://schemas.microsoft.com/office/drawing/2014/main" id="{D6F20DE1-B112-4A91-A524-12B8E264BA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3050" b="94828" l="19412" r="80000">
                          <a14:foregroundMark x1="56471" y1="54775" x2="56471" y2="54775"/>
                          <a14:foregroundMark x1="56471" y1="54642" x2="20294" y2="53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1" t="49999" r="12289" b="1"/>
            <a:stretch/>
          </p:blipFill>
          <p:spPr bwMode="auto">
            <a:xfrm>
              <a:off x="2897603" y="2832543"/>
              <a:ext cx="1942922" cy="1420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اعلان بشأن شروط خدمة الدفع عند الاستلام ! - متجر عطور تستر Tester">
              <a:extLst>
                <a:ext uri="{FF2B5EF4-FFF2-40B4-BE49-F238E27FC236}">
                  <a16:creationId xmlns:a16="http://schemas.microsoft.com/office/drawing/2014/main" id="{EA5D8ACB-6278-487C-BBBC-A7D2569EF0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570" b="46021" l="21471" r="82206">
                          <a14:foregroundMark x1="69118" y1="5570" x2="69118" y2="55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4" t="1110" r="10146" b="48890"/>
            <a:stretch/>
          </p:blipFill>
          <p:spPr bwMode="auto">
            <a:xfrm>
              <a:off x="6956240" y="2634210"/>
              <a:ext cx="2214265" cy="1618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899D12F9-BECA-4257-A890-BADF2C5DA5FF}"/>
                </a:ext>
              </a:extLst>
            </p:cNvPr>
            <p:cNvGrpSpPr/>
            <p:nvPr/>
          </p:nvGrpSpPr>
          <p:grpSpPr>
            <a:xfrm>
              <a:off x="8654599" y="1811434"/>
              <a:ext cx="920236" cy="1077219"/>
              <a:chOff x="9422296" y="3405771"/>
              <a:chExt cx="1379952" cy="1444486"/>
            </a:xfrm>
          </p:grpSpPr>
          <p:pic>
            <p:nvPicPr>
              <p:cNvPr id="12" name="Picture 4" descr="موتورولا الروبوت الروبوت التقويم أيقونة ، أيقونة التقويم ق, نص ...">
                <a:extLst>
                  <a:ext uri="{FF2B5EF4-FFF2-40B4-BE49-F238E27FC236}">
                    <a16:creationId xmlns:a16="http://schemas.microsoft.com/office/drawing/2014/main" id="{ED26B963-D104-42E1-8E62-02379EF897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25" b="99894" l="0" r="99778">
                            <a14:foregroundMark x1="74333" y1="4459" x2="74889" y2="20064"/>
                            <a14:foregroundMark x1="76556" y1="1168" x2="76556" y2="1168"/>
                            <a14:foregroundMark x1="76556" y1="1168" x2="76556" y2="1168"/>
                            <a14:foregroundMark x1="26333" y1="425" x2="26333" y2="425"/>
                            <a14:foregroundMark x1="26111" y1="425" x2="26111" y2="425"/>
                            <a14:foregroundMark x1="7556" y1="18896" x2="5889" y2="93631"/>
                            <a14:foregroundMark x1="5889" y1="93631" x2="16556" y2="96285"/>
                            <a14:foregroundMark x1="16556" y1="96285" x2="35444" y2="94692"/>
                            <a14:foregroundMark x1="35444" y1="94692" x2="79111" y2="95117"/>
                            <a14:foregroundMark x1="79111" y1="95117" x2="87889" y2="93524"/>
                            <a14:foregroundMark x1="87889" y1="93524" x2="92889" y2="85987"/>
                            <a14:foregroundMark x1="92889" y1="85987" x2="96111" y2="20276"/>
                            <a14:foregroundMark x1="96111" y1="20276" x2="99556" y2="56157"/>
                            <a14:foregroundMark x1="99556" y1="56157" x2="98222" y2="70488"/>
                            <a14:foregroundMark x1="98222" y1="70488" x2="93222" y2="78238"/>
                            <a14:foregroundMark x1="93222" y1="78238" x2="92111" y2="87261"/>
                            <a14:foregroundMark x1="92111" y1="87261" x2="88222" y2="94268"/>
                            <a14:foregroundMark x1="88222" y1="94268" x2="80667" y2="96285"/>
                            <a14:foregroundMark x1="80667" y1="96285" x2="13778" y2="93100"/>
                            <a14:foregroundMark x1="10778" y1="92569" x2="4333" y2="78450"/>
                            <a14:foregroundMark x1="4333" y1="78450" x2="2222" y2="68047"/>
                            <a14:foregroundMark x1="88222" y1="94904" x2="99778" y2="88535"/>
                            <a14:foregroundMark x1="93556" y1="97771" x2="93556" y2="97771"/>
                            <a14:foregroundMark x1="93556" y1="98938" x2="93556" y2="98938"/>
                            <a14:foregroundMark x1="93556" y1="99151" x2="93556" y2="99151"/>
                            <a14:foregroundMark x1="93333" y1="99151" x2="81556" y2="97983"/>
                            <a14:foregroundMark x1="80556" y1="97983" x2="5000" y2="97771"/>
                            <a14:foregroundMark x1="5000" y1="97771" x2="222" y2="91826"/>
                            <a14:foregroundMark x1="222" y1="91826" x2="222" y2="91614"/>
                            <a14:foregroundMark x1="3111" y1="98938" x2="3111" y2="98938"/>
                            <a14:foregroundMark x1="3667" y1="98938" x2="0" y2="95435"/>
                            <a14:foregroundMark x1="5889" y1="98938" x2="20778" y2="99894"/>
                            <a14:foregroundMark x1="20778" y1="99894" x2="39667" y2="98726"/>
                            <a14:foregroundMark x1="39667" y1="98726" x2="79556" y2="99894"/>
                            <a14:foregroundMark x1="79556" y1="99894" x2="83000" y2="99151"/>
                            <a14:backgroundMark x1="93556" y1="1592" x2="98444" y2="10403"/>
                            <a14:backgroundMark x1="98444" y1="10403" x2="99556" y2="1104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2296" y="3405771"/>
                <a:ext cx="1379952" cy="1444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مستطيل 12">
                <a:extLst>
                  <a:ext uri="{FF2B5EF4-FFF2-40B4-BE49-F238E27FC236}">
                    <a16:creationId xmlns:a16="http://schemas.microsoft.com/office/drawing/2014/main" id="{C49D1559-27C4-4A95-865C-6CBD7EC9EE47}"/>
                  </a:ext>
                </a:extLst>
              </p:cNvPr>
              <p:cNvSpPr/>
              <p:nvPr/>
            </p:nvSpPr>
            <p:spPr>
              <a:xfrm>
                <a:off x="9653849" y="3843130"/>
                <a:ext cx="905376" cy="755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مستطيل 13">
                <a:extLst>
                  <a:ext uri="{FF2B5EF4-FFF2-40B4-BE49-F238E27FC236}">
                    <a16:creationId xmlns:a16="http://schemas.microsoft.com/office/drawing/2014/main" id="{0FFBA85B-6D46-430B-83A9-1B2915CC8890}"/>
                  </a:ext>
                </a:extLst>
              </p:cNvPr>
              <p:cNvSpPr/>
              <p:nvPr/>
            </p:nvSpPr>
            <p:spPr>
              <a:xfrm>
                <a:off x="9640440" y="3780894"/>
                <a:ext cx="942772" cy="94923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dirty="0">
                    <a:ln w="0"/>
                    <a:solidFill>
                      <a:srgbClr val="D44348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</a:p>
              <a:p>
                <a:pPr algn="ctr"/>
                <a:r>
                  <a:rPr lang="ar-SA" sz="2000" b="1" cap="none" spc="0" dirty="0">
                    <a:ln w="0"/>
                    <a:solidFill>
                      <a:srgbClr val="D44348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محرم</a:t>
                </a:r>
              </a:p>
            </p:txBody>
          </p:sp>
          <p:cxnSp>
            <p:nvCxnSpPr>
              <p:cNvPr id="15" name="رابط مستقيم 14">
                <a:extLst>
                  <a:ext uri="{FF2B5EF4-FFF2-40B4-BE49-F238E27FC236}">
                    <a16:creationId xmlns:a16="http://schemas.microsoft.com/office/drawing/2014/main" id="{024BDF05-5F02-43CE-905B-F73ACC1A88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53850" y="4196391"/>
                <a:ext cx="905376" cy="0"/>
              </a:xfrm>
              <a:prstGeom prst="line">
                <a:avLst/>
              </a:prstGeom>
              <a:ln>
                <a:solidFill>
                  <a:srgbClr val="D443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4F639A97-318A-47EA-8F04-0DB3C9711A6F}"/>
                </a:ext>
              </a:extLst>
            </p:cNvPr>
            <p:cNvGrpSpPr/>
            <p:nvPr/>
          </p:nvGrpSpPr>
          <p:grpSpPr>
            <a:xfrm>
              <a:off x="4551374" y="1811435"/>
              <a:ext cx="920236" cy="1077219"/>
              <a:chOff x="3591340" y="3405771"/>
              <a:chExt cx="1379952" cy="1444486"/>
            </a:xfrm>
          </p:grpSpPr>
          <p:pic>
            <p:nvPicPr>
              <p:cNvPr id="18" name="Picture 4" descr="موتورولا الروبوت الروبوت التقويم أيقونة ، أيقونة التقويم ق, نص ...">
                <a:extLst>
                  <a:ext uri="{FF2B5EF4-FFF2-40B4-BE49-F238E27FC236}">
                    <a16:creationId xmlns:a16="http://schemas.microsoft.com/office/drawing/2014/main" id="{0E009797-54CE-482A-A77F-EF2BD5446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25" b="99894" l="0" r="99778">
                            <a14:foregroundMark x1="74333" y1="4459" x2="74889" y2="20064"/>
                            <a14:foregroundMark x1="76556" y1="1168" x2="76556" y2="1168"/>
                            <a14:foregroundMark x1="76556" y1="1168" x2="76556" y2="1168"/>
                            <a14:foregroundMark x1="26333" y1="425" x2="26333" y2="425"/>
                            <a14:foregroundMark x1="26111" y1="425" x2="26111" y2="425"/>
                            <a14:foregroundMark x1="7556" y1="18896" x2="5889" y2="93631"/>
                            <a14:foregroundMark x1="5889" y1="93631" x2="16556" y2="96285"/>
                            <a14:foregroundMark x1="16556" y1="96285" x2="35444" y2="94692"/>
                            <a14:foregroundMark x1="35444" y1="94692" x2="79111" y2="95117"/>
                            <a14:foregroundMark x1="79111" y1="95117" x2="87889" y2="93524"/>
                            <a14:foregroundMark x1="87889" y1="93524" x2="92889" y2="85987"/>
                            <a14:foregroundMark x1="92889" y1="85987" x2="96111" y2="20276"/>
                            <a14:foregroundMark x1="96111" y1="20276" x2="99556" y2="56157"/>
                            <a14:foregroundMark x1="99556" y1="56157" x2="98222" y2="70488"/>
                            <a14:foregroundMark x1="98222" y1="70488" x2="93222" y2="78238"/>
                            <a14:foregroundMark x1="93222" y1="78238" x2="92111" y2="87261"/>
                            <a14:foregroundMark x1="92111" y1="87261" x2="88222" y2="94268"/>
                            <a14:foregroundMark x1="88222" y1="94268" x2="80667" y2="96285"/>
                            <a14:foregroundMark x1="80667" y1="96285" x2="13778" y2="93100"/>
                            <a14:foregroundMark x1="10778" y1="92569" x2="4333" y2="78450"/>
                            <a14:foregroundMark x1="4333" y1="78450" x2="2222" y2="68047"/>
                            <a14:foregroundMark x1="88222" y1="94904" x2="99778" y2="88535"/>
                            <a14:foregroundMark x1="93556" y1="97771" x2="93556" y2="97771"/>
                            <a14:foregroundMark x1="93556" y1="98938" x2="93556" y2="98938"/>
                            <a14:foregroundMark x1="93556" y1="99151" x2="93556" y2="99151"/>
                            <a14:foregroundMark x1="93333" y1="99151" x2="81556" y2="97983"/>
                            <a14:foregroundMark x1="80556" y1="97983" x2="5000" y2="97771"/>
                            <a14:foregroundMark x1="5000" y1="97771" x2="222" y2="91826"/>
                            <a14:foregroundMark x1="222" y1="91826" x2="222" y2="91614"/>
                            <a14:foregroundMark x1="3111" y1="98938" x2="3111" y2="98938"/>
                            <a14:foregroundMark x1="3667" y1="98938" x2="0" y2="95435"/>
                            <a14:foregroundMark x1="5889" y1="98938" x2="20778" y2="99894"/>
                            <a14:foregroundMark x1="20778" y1="99894" x2="39667" y2="98726"/>
                            <a14:foregroundMark x1="39667" y1="98726" x2="79556" y2="99894"/>
                            <a14:foregroundMark x1="79556" y1="99894" x2="83000" y2="99151"/>
                            <a14:backgroundMark x1="93556" y1="1592" x2="98444" y2="10403"/>
                            <a14:backgroundMark x1="98444" y1="10403" x2="99556" y2="1104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1340" y="3405771"/>
                <a:ext cx="1379952" cy="1444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مستطيل 18">
                <a:extLst>
                  <a:ext uri="{FF2B5EF4-FFF2-40B4-BE49-F238E27FC236}">
                    <a16:creationId xmlns:a16="http://schemas.microsoft.com/office/drawing/2014/main" id="{F8B8800E-A4CE-48FE-9782-31EA1B3137F6}"/>
                  </a:ext>
                </a:extLst>
              </p:cNvPr>
              <p:cNvSpPr/>
              <p:nvPr/>
            </p:nvSpPr>
            <p:spPr>
              <a:xfrm>
                <a:off x="3819758" y="3843130"/>
                <a:ext cx="905376" cy="755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مستطيل 19">
                <a:extLst>
                  <a:ext uri="{FF2B5EF4-FFF2-40B4-BE49-F238E27FC236}">
                    <a16:creationId xmlns:a16="http://schemas.microsoft.com/office/drawing/2014/main" id="{B350726E-EF82-43EF-8B7C-B3FC6FE05F98}"/>
                  </a:ext>
                </a:extLst>
              </p:cNvPr>
              <p:cNvSpPr/>
              <p:nvPr/>
            </p:nvSpPr>
            <p:spPr>
              <a:xfrm>
                <a:off x="3776839" y="3780894"/>
                <a:ext cx="942772" cy="94923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dirty="0">
                    <a:ln w="0"/>
                    <a:solidFill>
                      <a:srgbClr val="D44348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30</a:t>
                </a:r>
              </a:p>
              <a:p>
                <a:pPr algn="ctr"/>
                <a:r>
                  <a:rPr lang="ar-SA" sz="2000" b="1" cap="none" spc="0" dirty="0">
                    <a:ln w="0"/>
                    <a:solidFill>
                      <a:srgbClr val="D44348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محرم</a:t>
                </a:r>
              </a:p>
            </p:txBody>
          </p:sp>
          <p:cxnSp>
            <p:nvCxnSpPr>
              <p:cNvPr id="21" name="رابط مستقيم 20">
                <a:extLst>
                  <a:ext uri="{FF2B5EF4-FFF2-40B4-BE49-F238E27FC236}">
                    <a16:creationId xmlns:a16="http://schemas.microsoft.com/office/drawing/2014/main" id="{6024B2F1-1B17-499B-853E-DC84FA6EF064}"/>
                  </a:ext>
                </a:extLst>
              </p:cNvPr>
              <p:cNvCxnSpPr/>
              <p:nvPr/>
            </p:nvCxnSpPr>
            <p:spPr>
              <a:xfrm flipH="1">
                <a:off x="3828628" y="4196391"/>
                <a:ext cx="905376" cy="0"/>
              </a:xfrm>
              <a:prstGeom prst="line">
                <a:avLst/>
              </a:prstGeom>
              <a:ln>
                <a:solidFill>
                  <a:srgbClr val="D443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فقاعة الكلام: مستطيلة 2">
              <a:extLst>
                <a:ext uri="{FF2B5EF4-FFF2-40B4-BE49-F238E27FC236}">
                  <a16:creationId xmlns:a16="http://schemas.microsoft.com/office/drawing/2014/main" id="{1CD490C1-6236-4E7A-82BF-A579D53F25BD}"/>
                </a:ext>
              </a:extLst>
            </p:cNvPr>
            <p:cNvSpPr/>
            <p:nvPr/>
          </p:nvSpPr>
          <p:spPr>
            <a:xfrm>
              <a:off x="6018275" y="1419033"/>
              <a:ext cx="2303388" cy="803789"/>
            </a:xfrm>
            <a:prstGeom prst="wedgeRectCallout">
              <a:avLst>
                <a:gd name="adj1" fmla="val -4724"/>
                <a:gd name="adj2" fmla="val 142160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لا بأس سأنتظر شهر.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971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41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المصباح, طعام, رسم&#10;&#10;تم إنشاء الوصف تلقائياً">
            <a:extLst>
              <a:ext uri="{FF2B5EF4-FFF2-40B4-BE49-F238E27FC236}">
                <a16:creationId xmlns:a16="http://schemas.microsoft.com/office/drawing/2014/main" id="{70BA815B-E560-4D74-80E3-08EA02D63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20614" y="2568324"/>
            <a:ext cx="4471401" cy="4458516"/>
          </a:xfrm>
          <a:prstGeom prst="rect">
            <a:avLst/>
          </a:prstGeom>
        </p:spPr>
      </p:pic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8" y="6381844"/>
            <a:ext cx="3504241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التحليل والاستنباط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43ADE5D-6CDC-4678-B93C-3B937BDAA2AF}"/>
              </a:ext>
            </a:extLst>
          </p:cNvPr>
          <p:cNvSpPr/>
          <p:nvPr/>
        </p:nvSpPr>
        <p:spPr>
          <a:xfrm>
            <a:off x="4573091" y="1319249"/>
            <a:ext cx="372080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خلال الحديث التالي : </a:t>
            </a:r>
          </a:p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أستنبط/ي حكم السلم!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F70BEB2-ECB8-4D75-B825-7229EA59E6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03" y="443217"/>
            <a:ext cx="2701979" cy="876032"/>
          </a:xfrm>
          <a:prstGeom prst="rect">
            <a:avLst/>
          </a:prstGeom>
        </p:spPr>
      </p:pic>
      <p:pic>
        <p:nvPicPr>
          <p:cNvPr id="2" name="صورة 1" descr="صورة تحتوي على غروب الشمس, الشمس, المصباح, مُضاء&#10;&#10;تم إنشاء الوصف تلقائياً">
            <a:extLst>
              <a:ext uri="{FF2B5EF4-FFF2-40B4-BE49-F238E27FC236}">
                <a16:creationId xmlns:a16="http://schemas.microsoft.com/office/drawing/2014/main" id="{E4111743-304D-44B9-AC51-B00EDBC92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538">
            <a:off x="3376858" y="2223702"/>
            <a:ext cx="6516637" cy="4458516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007E96A-CDA0-45E0-86F7-56FF4259A315}"/>
              </a:ext>
            </a:extLst>
          </p:cNvPr>
          <p:cNvSpPr txBox="1"/>
          <p:nvPr/>
        </p:nvSpPr>
        <p:spPr>
          <a:xfrm>
            <a:off x="4306529" y="3223822"/>
            <a:ext cx="46863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i="0" dirty="0">
                <a:solidFill>
                  <a:schemeClr val="accent4">
                    <a:lumMod val="50000"/>
                  </a:schemeClr>
                </a:solidFill>
                <a:effectLst/>
                <a:latin typeface="Amiri"/>
              </a:rPr>
              <a:t>قدِم النبيُّ صلَّى اللهُ عليهِ وسلَّمَ المدينة وهم يُسلِفونَ في الثِّمارِ السَّنةَ والسنتين فقال: "من أسلفَ في شيءٍ فليُسلِفْ في كيلٍ معلومٍ ووزنٍ معلومٍ إلى أجَلٍ معلومٍ".</a:t>
            </a:r>
          </a:p>
        </p:txBody>
      </p:sp>
    </p:spTree>
    <p:extLst>
      <p:ext uri="{BB962C8B-B14F-4D97-AF65-F5344CB8AC3E}">
        <p14:creationId xmlns:p14="http://schemas.microsoft.com/office/powerpoint/2010/main" val="1598373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8" y="6381844"/>
            <a:ext cx="3504241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التعلم التعاوني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0EF82CD-4F74-49A0-8EA8-D8BA260F5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079">
            <a:off x="4568133" y="464574"/>
            <a:ext cx="6350000" cy="685800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B82D062-6565-45F0-AB06-A5B694546E41}"/>
              </a:ext>
            </a:extLst>
          </p:cNvPr>
          <p:cNvSpPr txBox="1"/>
          <p:nvPr/>
        </p:nvSpPr>
        <p:spPr>
          <a:xfrm>
            <a:off x="6268064" y="2790066"/>
            <a:ext cx="35848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اذًا: السلم جائز ،</a:t>
            </a:r>
          </a:p>
          <a:p>
            <a:pPr algn="ctr"/>
            <a:r>
              <a:rPr lang="ar-SA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ولكن بشروط كما </a:t>
            </a:r>
          </a:p>
          <a:p>
            <a:pPr algn="ctr"/>
            <a:r>
              <a:rPr lang="ar-SA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جاء في الحديث.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5E86916-24B3-4779-93D9-3696EE112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3574"/>
            <a:ext cx="5225367" cy="2488270"/>
          </a:xfrm>
          <a:prstGeom prst="rect">
            <a:avLst/>
          </a:prstGeom>
        </p:spPr>
      </p:pic>
      <p:sp>
        <p:nvSpPr>
          <p:cNvPr id="6" name="شريط: منحني ومائل لأعلى 5">
            <a:extLst>
              <a:ext uri="{FF2B5EF4-FFF2-40B4-BE49-F238E27FC236}">
                <a16:creationId xmlns:a16="http://schemas.microsoft.com/office/drawing/2014/main" id="{0FAF8649-4E19-4FDD-9674-3F77ECACE518}"/>
              </a:ext>
            </a:extLst>
          </p:cNvPr>
          <p:cNvSpPr/>
          <p:nvPr/>
        </p:nvSpPr>
        <p:spPr>
          <a:xfrm>
            <a:off x="4658167" y="151735"/>
            <a:ext cx="4034950" cy="691000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حكم السلم</a:t>
            </a:r>
          </a:p>
        </p:txBody>
      </p:sp>
    </p:spTree>
    <p:extLst>
      <p:ext uri="{BB962C8B-B14F-4D97-AF65-F5344CB8AC3E}">
        <p14:creationId xmlns:p14="http://schemas.microsoft.com/office/powerpoint/2010/main" val="2253476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1A0A0DD9-C0D6-4B28-87E3-BD449E1B4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495203"/>
              </p:ext>
            </p:extLst>
          </p:nvPr>
        </p:nvGraphicFramePr>
        <p:xfrm>
          <a:off x="1421586" y="-533947"/>
          <a:ext cx="92603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شريط: منحني ومائل لأعلى 5">
            <a:extLst>
              <a:ext uri="{FF2B5EF4-FFF2-40B4-BE49-F238E27FC236}">
                <a16:creationId xmlns:a16="http://schemas.microsoft.com/office/drawing/2014/main" id="{0FAF8649-4E19-4FDD-9674-3F77ECACE518}"/>
              </a:ext>
            </a:extLst>
          </p:cNvPr>
          <p:cNvSpPr/>
          <p:nvPr/>
        </p:nvSpPr>
        <p:spPr>
          <a:xfrm>
            <a:off x="3920753" y="766916"/>
            <a:ext cx="4034950" cy="931226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شروط السلم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DFB71B4-88B2-4E73-806A-D72FC6C874EA}"/>
              </a:ext>
            </a:extLst>
          </p:cNvPr>
          <p:cNvSpPr/>
          <p:nvPr/>
        </p:nvSpPr>
        <p:spPr>
          <a:xfrm>
            <a:off x="7955703" y="3429000"/>
            <a:ext cx="2726231" cy="582561"/>
          </a:xfrm>
          <a:prstGeom prst="rect">
            <a:avLst/>
          </a:prstGeom>
          <a:solidFill>
            <a:srgbClr val="5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AF79023-4510-4FF5-9662-7E95FDDC6B4C}"/>
              </a:ext>
            </a:extLst>
          </p:cNvPr>
          <p:cNvSpPr/>
          <p:nvPr/>
        </p:nvSpPr>
        <p:spPr>
          <a:xfrm>
            <a:off x="7943697" y="5423718"/>
            <a:ext cx="2726231" cy="582561"/>
          </a:xfrm>
          <a:prstGeom prst="rect">
            <a:avLst/>
          </a:prstGeom>
          <a:solidFill>
            <a:srgbClr val="5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6F4597C-76B8-4FFD-BEA9-584514E2826E}"/>
              </a:ext>
            </a:extLst>
          </p:cNvPr>
          <p:cNvSpPr/>
          <p:nvPr/>
        </p:nvSpPr>
        <p:spPr>
          <a:xfrm>
            <a:off x="7943698" y="4758812"/>
            <a:ext cx="2726231" cy="582561"/>
          </a:xfrm>
          <a:prstGeom prst="rect">
            <a:avLst/>
          </a:prstGeom>
          <a:solidFill>
            <a:srgbClr val="5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E5E1B35-E323-46AA-88DC-19500BDEB976}"/>
              </a:ext>
            </a:extLst>
          </p:cNvPr>
          <p:cNvSpPr/>
          <p:nvPr/>
        </p:nvSpPr>
        <p:spPr>
          <a:xfrm>
            <a:off x="7955703" y="4093906"/>
            <a:ext cx="2726231" cy="582561"/>
          </a:xfrm>
          <a:prstGeom prst="rect">
            <a:avLst/>
          </a:prstGeom>
          <a:solidFill>
            <a:srgbClr val="5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2E1B639-558E-4388-A37B-E96E8909EA39}"/>
              </a:ext>
            </a:extLst>
          </p:cNvPr>
          <p:cNvSpPr/>
          <p:nvPr/>
        </p:nvSpPr>
        <p:spPr>
          <a:xfrm>
            <a:off x="4688644" y="3428999"/>
            <a:ext cx="2726231" cy="5825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2715BA7-F271-4553-9810-FBA4F4462811}"/>
              </a:ext>
            </a:extLst>
          </p:cNvPr>
          <p:cNvSpPr/>
          <p:nvPr/>
        </p:nvSpPr>
        <p:spPr>
          <a:xfrm>
            <a:off x="1451081" y="3428999"/>
            <a:ext cx="2726231" cy="58256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1720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05D66442-24ED-4164-AD4F-F5E879CF9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15">
            <a:off x="6706721" y="868420"/>
            <a:ext cx="4741816" cy="5121161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6E486C8-DF73-4828-80FB-EC28FBE80BB3}"/>
              </a:ext>
            </a:extLst>
          </p:cNvPr>
          <p:cNvSpPr/>
          <p:nvPr/>
        </p:nvSpPr>
        <p:spPr>
          <a:xfrm>
            <a:off x="1275687" y="1116617"/>
            <a:ext cx="9325082" cy="567813"/>
          </a:xfrm>
          <a:prstGeom prst="rect">
            <a:avLst/>
          </a:prstGeom>
          <a:solidFill>
            <a:srgbClr val="5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تعرف/ي على شروط السلم المتعلقة بـ المٌسلم فيه من خلال الجدول التالي:</a:t>
            </a:r>
          </a:p>
        </p:txBody>
      </p:sp>
      <p:sp>
        <p:nvSpPr>
          <p:cNvPr id="12" name="شريط: منحني ومائل لأعلى 11">
            <a:extLst>
              <a:ext uri="{FF2B5EF4-FFF2-40B4-BE49-F238E27FC236}">
                <a16:creationId xmlns:a16="http://schemas.microsoft.com/office/drawing/2014/main" id="{A687B6CF-9D4D-4238-B775-D4A75C8498CA}"/>
              </a:ext>
            </a:extLst>
          </p:cNvPr>
          <p:cNvSpPr/>
          <p:nvPr/>
        </p:nvSpPr>
        <p:spPr>
          <a:xfrm>
            <a:off x="3920753" y="96903"/>
            <a:ext cx="4034950" cy="931226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شروط السلم</a:t>
            </a:r>
          </a:p>
        </p:txBody>
      </p:sp>
      <p:pic>
        <p:nvPicPr>
          <p:cNvPr id="4" name="صورة 3" descr="صورة تحتوي على رسم, نظارات شمسية, مرآة&#10;&#10;تم إنشاء الوصف تلقائياً">
            <a:extLst>
              <a:ext uri="{FF2B5EF4-FFF2-40B4-BE49-F238E27FC236}">
                <a16:creationId xmlns:a16="http://schemas.microsoft.com/office/drawing/2014/main" id="{48D117B8-7C82-4233-8E3F-200C43B2E9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72" y="4644387"/>
            <a:ext cx="3099991" cy="209357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69BEAD1-02EF-40AB-BE38-5C810177F231}"/>
              </a:ext>
            </a:extLst>
          </p:cNvPr>
          <p:cNvSpPr/>
          <p:nvPr/>
        </p:nvSpPr>
        <p:spPr>
          <a:xfrm>
            <a:off x="7955703" y="2556925"/>
            <a:ext cx="2703056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9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أن يكون مما يُمكن ضبط صفاته وتعيينه قدرًا و وصفًا.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25931F1-2763-4B55-A585-4C5650B4A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4" b="89655" l="9770" r="98851">
                        <a14:foregroundMark x1="76437" y1="45690" x2="98851" y2="47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76835" y="4698181"/>
            <a:ext cx="3094374" cy="2062916"/>
          </a:xfrm>
          <a:prstGeom prst="rect">
            <a:avLst/>
          </a:prstGeom>
        </p:spPr>
      </p:pic>
      <p:pic>
        <p:nvPicPr>
          <p:cNvPr id="2050" name="Picture 2" descr="تمر سكري - قنوان دانية">
            <a:extLst>
              <a:ext uri="{FF2B5EF4-FFF2-40B4-BE49-F238E27FC236}">
                <a16:creationId xmlns:a16="http://schemas.microsoft.com/office/drawing/2014/main" id="{FC0EA874-543D-4B6D-ADAF-6622139C4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906" r="98594">
                        <a14:foregroundMark x1="87500" y1="23750" x2="98594" y2="57344"/>
                        <a14:foregroundMark x1="98281" y1="57813" x2="63438" y2="68438"/>
                        <a14:foregroundMark x1="63438" y1="68438" x2="38750" y2="54844"/>
                        <a14:foregroundMark x1="38750" y1="54844" x2="30781" y2="54375"/>
                        <a14:foregroundMark x1="30781" y1="54375" x2="13750" y2="57813"/>
                        <a14:foregroundMark x1="13750" y1="57813" x2="3906" y2="5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0404" y="2088353"/>
            <a:ext cx="2330574" cy="23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رمان بيرو كرتون - ثمار العقيلات">
            <a:extLst>
              <a:ext uri="{FF2B5EF4-FFF2-40B4-BE49-F238E27FC236}">
                <a16:creationId xmlns:a16="http://schemas.microsoft.com/office/drawing/2014/main" id="{4A380B74-93E3-4C33-BD65-A50E35F6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800" r="99900">
                        <a14:foregroundMark x1="93900" y1="21700" x2="84200" y2="43000"/>
                        <a14:foregroundMark x1="84200" y1="43000" x2="94500" y2="58100"/>
                        <a14:foregroundMark x1="94500" y1="58100" x2="99400" y2="56700"/>
                        <a14:foregroundMark x1="6800" y1="30200" x2="1800" y2="66400"/>
                        <a14:foregroundMark x1="1800" y1="66400" x2="15400" y2="77700"/>
                        <a14:foregroundMark x1="15400" y1="77700" x2="19800" y2="77700"/>
                        <a14:foregroundMark x1="96900" y1="70700" x2="99900" y2="70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39" y="1826839"/>
            <a:ext cx="2728366" cy="27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تعرف على فوائد بذور البطيخ المحمص وكيفية تناوله | عربي بوست">
            <a:extLst>
              <a:ext uri="{FF2B5EF4-FFF2-40B4-BE49-F238E27FC236}">
                <a16:creationId xmlns:a16="http://schemas.microsoft.com/office/drawing/2014/main" id="{F69A2959-3478-45D6-B16A-3E0DEBE58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11" b="92574" l="10000" r="90000">
                        <a14:foregroundMark x1="46400" y1="8911" x2="46400" y2="8911"/>
                        <a14:foregroundMark x1="66800" y1="91584" x2="75600" y2="69307"/>
                        <a14:foregroundMark x1="62000" y1="83663" x2="76400" y2="80693"/>
                        <a14:foregroundMark x1="76400" y1="80693" x2="72400" y2="84158"/>
                        <a14:foregroundMark x1="17200" y1="86634" x2="10400" y2="92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11" y="4418927"/>
            <a:ext cx="3256761" cy="26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59F4EA8E-86AA-4396-85BD-58E31B60B024}"/>
              </a:ext>
            </a:extLst>
          </p:cNvPr>
          <p:cNvSpPr/>
          <p:nvPr/>
        </p:nvSpPr>
        <p:spPr>
          <a:xfrm>
            <a:off x="7102539" y="5140091"/>
            <a:ext cx="27030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ميّز/ي ما يُمكن السلم فيه !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81E1BDB1-6A0F-4C8C-ABEE-93C45BDDAF84}"/>
              </a:ext>
            </a:extLst>
          </p:cNvPr>
          <p:cNvGrpSpPr/>
          <p:nvPr/>
        </p:nvGrpSpPr>
        <p:grpSpPr>
          <a:xfrm>
            <a:off x="9627288" y="4974936"/>
            <a:ext cx="1900130" cy="2075454"/>
            <a:chOff x="3042032" y="127413"/>
            <a:chExt cx="6107936" cy="6603174"/>
          </a:xfrm>
        </p:grpSpPr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F1017728-3719-4FDF-B53E-830D79E22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032" y="127413"/>
              <a:ext cx="6107936" cy="6603174"/>
            </a:xfrm>
            <a:prstGeom prst="rect">
              <a:avLst/>
            </a:prstGeom>
          </p:spPr>
        </p:pic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3ABA254D-5B0E-4FF6-95D6-B45280684824}"/>
                </a:ext>
              </a:extLst>
            </p:cNvPr>
            <p:cNvSpPr/>
            <p:nvPr/>
          </p:nvSpPr>
          <p:spPr>
            <a:xfrm>
              <a:off x="6291410" y="3448013"/>
              <a:ext cx="1766921" cy="1935357"/>
            </a:xfrm>
            <a:prstGeom prst="ellipse">
              <a:avLst/>
            </a:prstGeom>
            <a:solidFill>
              <a:srgbClr val="E8C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1" name="علامة الضرب 20">
            <a:extLst>
              <a:ext uri="{FF2B5EF4-FFF2-40B4-BE49-F238E27FC236}">
                <a16:creationId xmlns:a16="http://schemas.microsoft.com/office/drawing/2014/main" id="{58CC5E42-4BAD-4027-960E-5AB5363D4DD7}"/>
              </a:ext>
            </a:extLst>
          </p:cNvPr>
          <p:cNvSpPr/>
          <p:nvPr/>
        </p:nvSpPr>
        <p:spPr>
          <a:xfrm>
            <a:off x="2938635" y="3453337"/>
            <a:ext cx="1020418" cy="123245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امة الضرب 21">
            <a:extLst>
              <a:ext uri="{FF2B5EF4-FFF2-40B4-BE49-F238E27FC236}">
                <a16:creationId xmlns:a16="http://schemas.microsoft.com/office/drawing/2014/main" id="{D29F05B1-88C1-47E0-89EF-B61AE364A97E}"/>
              </a:ext>
            </a:extLst>
          </p:cNvPr>
          <p:cNvSpPr/>
          <p:nvPr/>
        </p:nvSpPr>
        <p:spPr>
          <a:xfrm>
            <a:off x="5600836" y="4787828"/>
            <a:ext cx="1020418" cy="123245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0001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5" grpId="0"/>
      <p:bldP spid="20" grpId="0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05D66442-24ED-4164-AD4F-F5E879CF9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15">
            <a:off x="6706721" y="1226229"/>
            <a:ext cx="4741816" cy="5121161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6E486C8-DF73-4828-80FB-EC28FBE80BB3}"/>
              </a:ext>
            </a:extLst>
          </p:cNvPr>
          <p:cNvSpPr/>
          <p:nvPr/>
        </p:nvSpPr>
        <p:spPr>
          <a:xfrm>
            <a:off x="1275687" y="1116617"/>
            <a:ext cx="9325082" cy="567813"/>
          </a:xfrm>
          <a:prstGeom prst="rect">
            <a:avLst/>
          </a:prstGeom>
          <a:solidFill>
            <a:srgbClr val="5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تعرف/ي على شروط السلم المتعلقة بـ المٌسلم فيه من خلال الجدول التالي:</a:t>
            </a:r>
          </a:p>
        </p:txBody>
      </p:sp>
      <p:sp>
        <p:nvSpPr>
          <p:cNvPr id="12" name="شريط: منحني ومائل لأعلى 11">
            <a:extLst>
              <a:ext uri="{FF2B5EF4-FFF2-40B4-BE49-F238E27FC236}">
                <a16:creationId xmlns:a16="http://schemas.microsoft.com/office/drawing/2014/main" id="{A687B6CF-9D4D-4238-B775-D4A75C8498CA}"/>
              </a:ext>
            </a:extLst>
          </p:cNvPr>
          <p:cNvSpPr/>
          <p:nvPr/>
        </p:nvSpPr>
        <p:spPr>
          <a:xfrm>
            <a:off x="3920753" y="96903"/>
            <a:ext cx="4034950" cy="931226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شروط السلم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69BEAD1-02EF-40AB-BE38-5C810177F231}"/>
              </a:ext>
            </a:extLst>
          </p:cNvPr>
          <p:cNvSpPr/>
          <p:nvPr/>
        </p:nvSpPr>
        <p:spPr>
          <a:xfrm>
            <a:off x="7955703" y="2821970"/>
            <a:ext cx="2703056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9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بيان مقداره وجنسه ونوعه و صفاته المؤثرة في ثمنه</a:t>
            </a:r>
          </a:p>
        </p:txBody>
      </p:sp>
      <p:sp>
        <p:nvSpPr>
          <p:cNvPr id="2" name="وسيلة الشرح: خط منحني مزدوج 1">
            <a:extLst>
              <a:ext uri="{FF2B5EF4-FFF2-40B4-BE49-F238E27FC236}">
                <a16:creationId xmlns:a16="http://schemas.microsoft.com/office/drawing/2014/main" id="{829623EF-28F7-4E70-9ADB-E7C71714D251}"/>
              </a:ext>
            </a:extLst>
          </p:cNvPr>
          <p:cNvSpPr/>
          <p:nvPr/>
        </p:nvSpPr>
        <p:spPr>
          <a:xfrm>
            <a:off x="3282501" y="2243552"/>
            <a:ext cx="2813499" cy="166420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7204"/>
              <a:gd name="adj8" fmla="val 138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ماذا لو أراد محمد أن يشتري تمرًا ، ساعد/ي محمد في ذكر بيان التمر!</a:t>
            </a:r>
          </a:p>
        </p:txBody>
      </p:sp>
      <p:pic>
        <p:nvPicPr>
          <p:cNvPr id="8" name="Picture 2" descr="تمر سكري - قنوان دانية">
            <a:extLst>
              <a:ext uri="{FF2B5EF4-FFF2-40B4-BE49-F238E27FC236}">
                <a16:creationId xmlns:a16="http://schemas.microsoft.com/office/drawing/2014/main" id="{69FDCDDF-234E-4D2B-AC9C-2422A8588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906" r="98594">
                        <a14:foregroundMark x1="87500" y1="23750" x2="98594" y2="57344"/>
                        <a14:foregroundMark x1="98281" y1="57813" x2="63438" y2="68438"/>
                        <a14:foregroundMark x1="63438" y1="68438" x2="38750" y2="54844"/>
                        <a14:foregroundMark x1="38750" y1="54844" x2="30781" y2="54375"/>
                        <a14:foregroundMark x1="30781" y1="54375" x2="13750" y2="57813"/>
                        <a14:foregroundMark x1="13750" y1="57813" x2="3906" y2="5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1188" y="3718371"/>
            <a:ext cx="1874047" cy="187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D4F58A5B-C76B-4A19-9881-F155E95B175A}"/>
              </a:ext>
            </a:extLst>
          </p:cNvPr>
          <p:cNvSpPr/>
          <p:nvPr/>
        </p:nvSpPr>
        <p:spPr>
          <a:xfrm>
            <a:off x="2068229" y="5557726"/>
            <a:ext cx="87799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أرغب في ثلاثة كيلو تمر ، سكري رطب على أن يكون التسليم في موسمه !</a:t>
            </a:r>
          </a:p>
        </p:txBody>
      </p:sp>
    </p:spTree>
    <p:extLst>
      <p:ext uri="{BB962C8B-B14F-4D97-AF65-F5344CB8AC3E}">
        <p14:creationId xmlns:p14="http://schemas.microsoft.com/office/powerpoint/2010/main" val="2365758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34C0C29-01CE-43CB-B510-344D7DF02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0" y="2245212"/>
            <a:ext cx="4182092" cy="418209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5D66442-24ED-4164-AD4F-F5E879CF9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15">
            <a:off x="7793400" y="1165243"/>
            <a:ext cx="4741816" cy="5121161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6E486C8-DF73-4828-80FB-EC28FBE80BB3}"/>
              </a:ext>
            </a:extLst>
          </p:cNvPr>
          <p:cNvSpPr/>
          <p:nvPr/>
        </p:nvSpPr>
        <p:spPr>
          <a:xfrm>
            <a:off x="1275687" y="1116617"/>
            <a:ext cx="9325082" cy="567813"/>
          </a:xfrm>
          <a:prstGeom prst="rect">
            <a:avLst/>
          </a:prstGeom>
          <a:solidFill>
            <a:srgbClr val="5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تعرف/ي على شروط السلم المتعلقة بـ المٌسلم فيه من خلال الجدول التالي:</a:t>
            </a:r>
          </a:p>
        </p:txBody>
      </p:sp>
      <p:sp>
        <p:nvSpPr>
          <p:cNvPr id="12" name="شريط: منحني ومائل لأعلى 11">
            <a:extLst>
              <a:ext uri="{FF2B5EF4-FFF2-40B4-BE49-F238E27FC236}">
                <a16:creationId xmlns:a16="http://schemas.microsoft.com/office/drawing/2014/main" id="{A687B6CF-9D4D-4238-B775-D4A75C8498CA}"/>
              </a:ext>
            </a:extLst>
          </p:cNvPr>
          <p:cNvSpPr/>
          <p:nvPr/>
        </p:nvSpPr>
        <p:spPr>
          <a:xfrm>
            <a:off x="3920753" y="96903"/>
            <a:ext cx="4034950" cy="931226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شروط السلم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69BEAD1-02EF-40AB-BE38-5C810177F231}"/>
              </a:ext>
            </a:extLst>
          </p:cNvPr>
          <p:cNvSpPr/>
          <p:nvPr/>
        </p:nvSpPr>
        <p:spPr>
          <a:xfrm>
            <a:off x="9042382" y="2800740"/>
            <a:ext cx="2703056" cy="14311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9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أن يغلب على الظن وجوده وقت التسليم.</a:t>
            </a:r>
          </a:p>
        </p:txBody>
      </p:sp>
      <p:sp>
        <p:nvSpPr>
          <p:cNvPr id="2" name="وسيلة الشرح: خط منحني مزدوج 1">
            <a:extLst>
              <a:ext uri="{FF2B5EF4-FFF2-40B4-BE49-F238E27FC236}">
                <a16:creationId xmlns:a16="http://schemas.microsoft.com/office/drawing/2014/main" id="{829623EF-28F7-4E70-9ADB-E7C71714D251}"/>
              </a:ext>
            </a:extLst>
          </p:cNvPr>
          <p:cNvSpPr/>
          <p:nvPr/>
        </p:nvSpPr>
        <p:spPr>
          <a:xfrm>
            <a:off x="4870117" y="2415484"/>
            <a:ext cx="3325103" cy="175233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7204"/>
              <a:gd name="adj8" fmla="val 138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ماذا لو أراد محمد أن يشتري سيارة موديل 2020 على ان يتم التسليم في 2030 !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4F58A5B-C76B-4A19-9881-F155E95B175A}"/>
              </a:ext>
            </a:extLst>
          </p:cNvPr>
          <p:cNvSpPr/>
          <p:nvPr/>
        </p:nvSpPr>
        <p:spPr>
          <a:xfrm>
            <a:off x="183297" y="1811125"/>
            <a:ext cx="37300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بيّن/ي صحة السلم في المثال؟</a:t>
            </a:r>
            <a:endParaRPr lang="ar-SA" sz="2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553DB5D-3F54-4217-8338-6E6AEBFAA7F9}"/>
              </a:ext>
            </a:extLst>
          </p:cNvPr>
          <p:cNvGrpSpPr/>
          <p:nvPr/>
        </p:nvGrpSpPr>
        <p:grpSpPr>
          <a:xfrm>
            <a:off x="979422" y="3811859"/>
            <a:ext cx="2446711" cy="2366983"/>
            <a:chOff x="3042032" y="127413"/>
            <a:chExt cx="6107936" cy="6603174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05312D80-7DB3-4738-8BEA-7AFB8800A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032" y="127413"/>
              <a:ext cx="6107936" cy="6603174"/>
            </a:xfrm>
            <a:prstGeom prst="rect">
              <a:avLst/>
            </a:prstGeom>
          </p:spPr>
        </p:pic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61C53F42-0424-44CE-B12A-2742009AE347}"/>
                </a:ext>
              </a:extLst>
            </p:cNvPr>
            <p:cNvSpPr/>
            <p:nvPr/>
          </p:nvSpPr>
          <p:spPr>
            <a:xfrm>
              <a:off x="6291410" y="3448013"/>
              <a:ext cx="1766921" cy="1935357"/>
            </a:xfrm>
            <a:prstGeom prst="ellipse">
              <a:avLst/>
            </a:prstGeom>
            <a:solidFill>
              <a:srgbClr val="E8C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6146" name="Picture 2" descr="تويوتا أفالون 2020| تويوتا السعودية">
            <a:extLst>
              <a:ext uri="{FF2B5EF4-FFF2-40B4-BE49-F238E27FC236}">
                <a16:creationId xmlns:a16="http://schemas.microsoft.com/office/drawing/2014/main" id="{1B08DDF1-A996-4642-A69B-3CCE01C20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90" y="4443134"/>
            <a:ext cx="3843130" cy="12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99F881FA-91DC-4F25-BD69-4E00DE86E71F}"/>
              </a:ext>
            </a:extLst>
          </p:cNvPr>
          <p:cNvSpPr/>
          <p:nvPr/>
        </p:nvSpPr>
        <p:spPr>
          <a:xfrm>
            <a:off x="337751" y="2768432"/>
            <a:ext cx="37300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غير صحيح</a:t>
            </a:r>
          </a:p>
        </p:txBody>
      </p:sp>
    </p:spTree>
    <p:extLst>
      <p:ext uri="{BB962C8B-B14F-4D97-AF65-F5344CB8AC3E}">
        <p14:creationId xmlns:p14="http://schemas.microsoft.com/office/powerpoint/2010/main" val="1109013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05D66442-24ED-4164-AD4F-F5E879CF9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15">
            <a:off x="7793400" y="1165243"/>
            <a:ext cx="4741816" cy="5121161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6E486C8-DF73-4828-80FB-EC28FBE80BB3}"/>
              </a:ext>
            </a:extLst>
          </p:cNvPr>
          <p:cNvSpPr/>
          <p:nvPr/>
        </p:nvSpPr>
        <p:spPr>
          <a:xfrm>
            <a:off x="1275687" y="1116617"/>
            <a:ext cx="9325082" cy="567813"/>
          </a:xfrm>
          <a:prstGeom prst="rect">
            <a:avLst/>
          </a:prstGeom>
          <a:solidFill>
            <a:srgbClr val="5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تعرف/ي على شروط السلم المتعلقة بـ المٌسلم فيه من خلال الجدول التالي:</a:t>
            </a:r>
          </a:p>
        </p:txBody>
      </p:sp>
      <p:sp>
        <p:nvSpPr>
          <p:cNvPr id="12" name="شريط: منحني ومائل لأعلى 11">
            <a:extLst>
              <a:ext uri="{FF2B5EF4-FFF2-40B4-BE49-F238E27FC236}">
                <a16:creationId xmlns:a16="http://schemas.microsoft.com/office/drawing/2014/main" id="{A687B6CF-9D4D-4238-B775-D4A75C8498CA}"/>
              </a:ext>
            </a:extLst>
          </p:cNvPr>
          <p:cNvSpPr/>
          <p:nvPr/>
        </p:nvSpPr>
        <p:spPr>
          <a:xfrm>
            <a:off x="3920753" y="96903"/>
            <a:ext cx="4034950" cy="931226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شروط السلم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69BEAD1-02EF-40AB-BE38-5C810177F231}"/>
              </a:ext>
            </a:extLst>
          </p:cNvPr>
          <p:cNvSpPr/>
          <p:nvPr/>
        </p:nvSpPr>
        <p:spPr>
          <a:xfrm>
            <a:off x="9042382" y="2800740"/>
            <a:ext cx="2703056" cy="14311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9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أن يكون موصوفًا في الذمة وليس معينًا.</a:t>
            </a:r>
          </a:p>
        </p:txBody>
      </p:sp>
      <p:sp>
        <p:nvSpPr>
          <p:cNvPr id="2" name="وسيلة الشرح: خط منحني مزدوج 1">
            <a:extLst>
              <a:ext uri="{FF2B5EF4-FFF2-40B4-BE49-F238E27FC236}">
                <a16:creationId xmlns:a16="http://schemas.microsoft.com/office/drawing/2014/main" id="{829623EF-28F7-4E70-9ADB-E7C71714D251}"/>
              </a:ext>
            </a:extLst>
          </p:cNvPr>
          <p:cNvSpPr/>
          <p:nvPr/>
        </p:nvSpPr>
        <p:spPr>
          <a:xfrm>
            <a:off x="5261113" y="2800740"/>
            <a:ext cx="2934107" cy="1367079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7204"/>
              <a:gd name="adj8" fmla="val 138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السلم في سيارة خالد موديل 2020 في عام 2022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4F58A5B-C76B-4A19-9881-F155E95B175A}"/>
              </a:ext>
            </a:extLst>
          </p:cNvPr>
          <p:cNvSpPr/>
          <p:nvPr/>
        </p:nvSpPr>
        <p:spPr>
          <a:xfrm>
            <a:off x="2454232" y="1959379"/>
            <a:ext cx="49043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بيّن/ي أي المثاليين يُحقق الشرط؟</a:t>
            </a:r>
            <a:endParaRPr lang="ar-SA" sz="2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 descr="تويوتا أفالون 2020| تويوتا السعودية">
            <a:extLst>
              <a:ext uri="{FF2B5EF4-FFF2-40B4-BE49-F238E27FC236}">
                <a16:creationId xmlns:a16="http://schemas.microsoft.com/office/drawing/2014/main" id="{1B08DDF1-A996-4642-A69B-3CCE01C20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86" y="5009180"/>
            <a:ext cx="5184863" cy="175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وسيلة الشرح: خط منحني مزدوج 3">
            <a:extLst>
              <a:ext uri="{FF2B5EF4-FFF2-40B4-BE49-F238E27FC236}">
                <a16:creationId xmlns:a16="http://schemas.microsoft.com/office/drawing/2014/main" id="{8F2A8EA3-0C27-4E29-8DA0-79F7545886D7}"/>
              </a:ext>
            </a:extLst>
          </p:cNvPr>
          <p:cNvSpPr/>
          <p:nvPr/>
        </p:nvSpPr>
        <p:spPr>
          <a:xfrm>
            <a:off x="1340945" y="2805271"/>
            <a:ext cx="2934107" cy="1367079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7204"/>
              <a:gd name="adj8" fmla="val 138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السلم في سيارة موديل 2020 صناعة يابانية عام 2022</a:t>
            </a:r>
          </a:p>
        </p:txBody>
      </p:sp>
      <p:pic>
        <p:nvPicPr>
          <p:cNvPr id="8" name="صورة 7" descr="صورة تحتوي على ساعة حائط, رسم&#10;&#10;تم إنشاء الوصف تلقائياً">
            <a:extLst>
              <a:ext uri="{FF2B5EF4-FFF2-40B4-BE49-F238E27FC236}">
                <a16:creationId xmlns:a16="http://schemas.microsoft.com/office/drawing/2014/main" id="{28E589BC-11D5-4C02-AA5F-0CD906558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80" y="3832702"/>
            <a:ext cx="702840" cy="702840"/>
          </a:xfrm>
          <a:prstGeom prst="rect">
            <a:avLst/>
          </a:prstGeom>
        </p:spPr>
      </p:pic>
      <p:pic>
        <p:nvPicPr>
          <p:cNvPr id="15" name="صورة 14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A820F8A6-8F89-47C5-8595-57255B24E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42" y="3800576"/>
            <a:ext cx="728696" cy="7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23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9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82B71D3-E5BA-41C2-85BD-6A4235111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15">
            <a:off x="7793400" y="1443542"/>
            <a:ext cx="4741816" cy="5121161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B3FDECC5-D64E-4702-B39C-759CAFB35B37}"/>
              </a:ext>
            </a:extLst>
          </p:cNvPr>
          <p:cNvSpPr/>
          <p:nvPr/>
        </p:nvSpPr>
        <p:spPr>
          <a:xfrm>
            <a:off x="4320209" y="4407857"/>
            <a:ext cx="3114261" cy="205964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rgbClr val="002060"/>
                </a:solidFill>
              </a:rPr>
              <a:t>لأن تأخير الثمن </a:t>
            </a:r>
          </a:p>
          <a:p>
            <a:r>
              <a:rPr lang="ar-SA" sz="2800" b="1" dirty="0">
                <a:solidFill>
                  <a:srgbClr val="002060"/>
                </a:solidFill>
              </a:rPr>
              <a:t> يفضي الى تأخير</a:t>
            </a:r>
          </a:p>
          <a:p>
            <a:r>
              <a:rPr lang="ar-SA" sz="2800" b="1" dirty="0">
                <a:solidFill>
                  <a:srgbClr val="002060"/>
                </a:solidFill>
              </a:rPr>
              <a:t>البدلين وهو محرم</a:t>
            </a:r>
          </a:p>
          <a:p>
            <a:r>
              <a:rPr lang="ar-SA" sz="2800" b="1" dirty="0">
                <a:solidFill>
                  <a:srgbClr val="002060"/>
                </a:solidFill>
              </a:rPr>
              <a:t> شرعًا.</a:t>
            </a:r>
          </a:p>
        </p:txBody>
      </p:sp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1A0A0DD9-C0D6-4B28-87E3-BD449E1B4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336162"/>
              </p:ext>
            </p:extLst>
          </p:nvPr>
        </p:nvGraphicFramePr>
        <p:xfrm>
          <a:off x="1421586" y="-533947"/>
          <a:ext cx="92603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شريط: منحني ومائل لأعلى 5">
            <a:extLst>
              <a:ext uri="{FF2B5EF4-FFF2-40B4-BE49-F238E27FC236}">
                <a16:creationId xmlns:a16="http://schemas.microsoft.com/office/drawing/2014/main" id="{0FAF8649-4E19-4FDD-9674-3F77ECACE518}"/>
              </a:ext>
            </a:extLst>
          </p:cNvPr>
          <p:cNvSpPr/>
          <p:nvPr/>
        </p:nvSpPr>
        <p:spPr>
          <a:xfrm>
            <a:off x="3920753" y="766916"/>
            <a:ext cx="4034950" cy="931226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شروط السلم</a:t>
            </a:r>
          </a:p>
        </p:txBody>
      </p:sp>
      <p:pic>
        <p:nvPicPr>
          <p:cNvPr id="4" name="صورة 3" descr="صورة تحتوي على غرفة, مشهد, مبنى&#10;&#10;تم إنشاء الوصف تلقائياً">
            <a:extLst>
              <a:ext uri="{FF2B5EF4-FFF2-40B4-BE49-F238E27FC236}">
                <a16:creationId xmlns:a16="http://schemas.microsoft.com/office/drawing/2014/main" id="{EDDF7C22-84A0-4A8E-AAD5-9985A92FF4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144" y="-229884"/>
            <a:ext cx="2405270" cy="2405270"/>
          </a:xfrm>
          <a:prstGeom prst="rect">
            <a:avLst/>
          </a:prstGeom>
        </p:spPr>
      </p:pic>
      <p:pic>
        <p:nvPicPr>
          <p:cNvPr id="8194" name="Picture 2" descr="100% Gloves">
            <a:extLst>
              <a:ext uri="{FF2B5EF4-FFF2-40B4-BE49-F238E27FC236}">
                <a16:creationId xmlns:a16="http://schemas.microsoft.com/office/drawing/2014/main" id="{917F181C-C581-47D0-9B88-F5D3306F1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382" y="5304233"/>
            <a:ext cx="2025971" cy="11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6C4C9E67-A19A-4D68-A45C-E4286E6A6631}"/>
              </a:ext>
            </a:extLst>
          </p:cNvPr>
          <p:cNvSpPr/>
          <p:nvPr/>
        </p:nvSpPr>
        <p:spPr>
          <a:xfrm>
            <a:off x="9042382" y="3079039"/>
            <a:ext cx="2703056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9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تسليم الثمن تامًا في مجلس العقد.</a:t>
            </a:r>
          </a:p>
        </p:txBody>
      </p:sp>
      <p:pic>
        <p:nvPicPr>
          <p:cNvPr id="14" name="صورة 13" descr="صورة تحتوي على صغير, جالس, تشبث, داكن&#10;&#10;تم إنشاء الوصف تلقائياً">
            <a:extLst>
              <a:ext uri="{FF2B5EF4-FFF2-40B4-BE49-F238E27FC236}">
                <a16:creationId xmlns:a16="http://schemas.microsoft.com/office/drawing/2014/main" id="{B760C483-A2CC-40BF-99BC-76CDC6AB84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6" y="2175386"/>
            <a:ext cx="4986337" cy="5006323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0D332AB8-A014-46E3-B909-3AB57311009C}"/>
              </a:ext>
            </a:extLst>
          </p:cNvPr>
          <p:cNvSpPr/>
          <p:nvPr/>
        </p:nvSpPr>
        <p:spPr>
          <a:xfrm>
            <a:off x="2040833" y="4407857"/>
            <a:ext cx="322072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لماذا يجب تسليم </a:t>
            </a:r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الثمن تامًا في مجلس العقد ؟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4A8058E-68B2-4B34-AE05-C7455C0716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12" y="5054048"/>
            <a:ext cx="1305821" cy="13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45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2" grpId="0">
        <p:bldAsOne/>
      </p:bldGraphic>
      <p:bldP spid="6" grpId="0" animBg="1"/>
      <p:bldP spid="9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1A0A0DD9-C0D6-4B28-87E3-BD449E1B4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164760"/>
              </p:ext>
            </p:extLst>
          </p:nvPr>
        </p:nvGraphicFramePr>
        <p:xfrm>
          <a:off x="1421586" y="-533947"/>
          <a:ext cx="92603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شريط: منحني ومائل لأعلى 5">
            <a:extLst>
              <a:ext uri="{FF2B5EF4-FFF2-40B4-BE49-F238E27FC236}">
                <a16:creationId xmlns:a16="http://schemas.microsoft.com/office/drawing/2014/main" id="{0FAF8649-4E19-4FDD-9674-3F77ECACE518}"/>
              </a:ext>
            </a:extLst>
          </p:cNvPr>
          <p:cNvSpPr/>
          <p:nvPr/>
        </p:nvSpPr>
        <p:spPr>
          <a:xfrm>
            <a:off x="3920753" y="766916"/>
            <a:ext cx="4034950" cy="931226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شروط السلم</a:t>
            </a:r>
          </a:p>
        </p:txBody>
      </p:sp>
      <p:pic>
        <p:nvPicPr>
          <p:cNvPr id="3" name="صورة 2" descr="صورة تحتوي على غروب الشمس, الشمس, المصباح, مُضاء&#10;&#10;تم إنشاء الوصف تلقائياً">
            <a:extLst>
              <a:ext uri="{FF2B5EF4-FFF2-40B4-BE49-F238E27FC236}">
                <a16:creationId xmlns:a16="http://schemas.microsoft.com/office/drawing/2014/main" id="{A3D26ACC-3713-467D-8F97-21FD01543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538">
            <a:off x="5428221" y="2286970"/>
            <a:ext cx="4594120" cy="314317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2F5DA98-4574-418C-8AE9-FD6ED8AC92C9}"/>
              </a:ext>
            </a:extLst>
          </p:cNvPr>
          <p:cNvSpPr txBox="1"/>
          <p:nvPr/>
        </p:nvSpPr>
        <p:spPr>
          <a:xfrm>
            <a:off x="5648632" y="2804734"/>
            <a:ext cx="4066867" cy="2079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accent4">
                    <a:lumMod val="50000"/>
                  </a:schemeClr>
                </a:solidFill>
                <a:latin typeface="Amiri"/>
              </a:rPr>
              <a:t>قال صلى الله عليه وسلم: </a:t>
            </a:r>
            <a:r>
              <a:rPr lang="ar-SA" sz="3200" b="1" i="0" dirty="0">
                <a:solidFill>
                  <a:schemeClr val="accent4">
                    <a:lumMod val="50000"/>
                  </a:schemeClr>
                </a:solidFill>
                <a:effectLst/>
                <a:latin typeface="Amiri"/>
              </a:rPr>
              <a:t>"من أسلفَ في شيءٍ فليُسلِفْ في كيلٍ معلومٍ ووزنٍ معلومٍ إلى أجَلٍ معلومٍ".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4344D19-B77A-418F-94E6-703594A09D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9" t="50000"/>
          <a:stretch/>
        </p:blipFill>
        <p:spPr>
          <a:xfrm>
            <a:off x="1150373" y="3244638"/>
            <a:ext cx="3778125" cy="284674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C8EDBA60-C93E-4F51-B2AE-3A5F010CDE3E}"/>
              </a:ext>
            </a:extLst>
          </p:cNvPr>
          <p:cNvSpPr/>
          <p:nvPr/>
        </p:nvSpPr>
        <p:spPr>
          <a:xfrm>
            <a:off x="1493508" y="4133795"/>
            <a:ext cx="3434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CFCF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استن</a:t>
            </a:r>
            <a:r>
              <a:rPr lang="ar-SA" sz="3200" b="1" dirty="0">
                <a:ln w="0"/>
                <a:solidFill>
                  <a:srgbClr val="FCFCF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بط/ي الشرط المُتعلِق بالأجل من الحديث؟</a:t>
            </a:r>
            <a:endParaRPr lang="ar-SA" sz="3200" b="1" cap="none" spc="0" dirty="0">
              <a:ln w="0"/>
              <a:solidFill>
                <a:srgbClr val="FCFCF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8624FC6-EE74-457C-9851-415763F26D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6667" y1="69828" x2="66667" y2="69828"/>
                        <a14:foregroundMark x1="41092" y1="71552" x2="41092" y2="71552"/>
                        <a14:foregroundMark x1="49425" y1="56034" x2="43103" y2="80460"/>
                        <a14:foregroundMark x1="41092" y1="80460" x2="25862" y2="70402"/>
                        <a14:foregroundMark x1="25862" y1="70402" x2="22126" y2="64943"/>
                        <a14:foregroundMark x1="25287" y1="61207" x2="69540" y2="48276"/>
                        <a14:foregroundMark x1="69540" y1="48276" x2="70402" y2="68678"/>
                        <a14:foregroundMark x1="70402" y1="68678" x2="61494" y2="84770"/>
                        <a14:foregroundMark x1="61494" y1="84770" x2="33908" y2="68678"/>
                        <a14:foregroundMark x1="33908" y1="68678" x2="31609" y2="64943"/>
                        <a14:foregroundMark x1="60920" y1="55460" x2="74425" y2="65517"/>
                        <a14:foregroundMark x1="74425" y1="65517" x2="74713" y2="672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1168" y="51950"/>
            <a:ext cx="1934049" cy="19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33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514FE5D-0C90-4DFE-9A75-417EC410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42" y="-1434390"/>
            <a:ext cx="11708958" cy="85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35569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1A0A0DD9-C0D6-4B28-87E3-BD449E1B405A}"/>
              </a:ext>
            </a:extLst>
          </p:cNvPr>
          <p:cNvGraphicFramePr/>
          <p:nvPr/>
        </p:nvGraphicFramePr>
        <p:xfrm>
          <a:off x="1421586" y="-533947"/>
          <a:ext cx="92603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شريط: منحني ومائل لأعلى 5">
            <a:extLst>
              <a:ext uri="{FF2B5EF4-FFF2-40B4-BE49-F238E27FC236}">
                <a16:creationId xmlns:a16="http://schemas.microsoft.com/office/drawing/2014/main" id="{0FAF8649-4E19-4FDD-9674-3F77ECACE518}"/>
              </a:ext>
            </a:extLst>
          </p:cNvPr>
          <p:cNvSpPr/>
          <p:nvPr/>
        </p:nvSpPr>
        <p:spPr>
          <a:xfrm>
            <a:off x="3920753" y="766916"/>
            <a:ext cx="4034950" cy="931226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شروط السلم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4344D19-B77A-418F-94E6-703594A09D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9" t="50000"/>
          <a:stretch/>
        </p:blipFill>
        <p:spPr>
          <a:xfrm>
            <a:off x="1150373" y="3170898"/>
            <a:ext cx="3778125" cy="284674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C8EDBA60-C93E-4F51-B2AE-3A5F010CDE3E}"/>
              </a:ext>
            </a:extLst>
          </p:cNvPr>
          <p:cNvSpPr/>
          <p:nvPr/>
        </p:nvSpPr>
        <p:spPr>
          <a:xfrm>
            <a:off x="1493508" y="4133795"/>
            <a:ext cx="34349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CFCF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مي</a:t>
            </a:r>
            <a:r>
              <a:rPr lang="ar-SA" sz="3200" b="1" dirty="0">
                <a:ln w="0"/>
                <a:solidFill>
                  <a:srgbClr val="FCFCF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ّز/ي الأجل الموافِق للشرط والغير موافِق: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8624FC6-EE74-457C-9851-415763F26D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6667" y1="69828" x2="66667" y2="69828"/>
                        <a14:foregroundMark x1="41092" y1="71552" x2="41092" y2="71552"/>
                        <a14:foregroundMark x1="49425" y1="56034" x2="43103" y2="80460"/>
                        <a14:foregroundMark x1="41092" y1="80460" x2="25862" y2="70402"/>
                        <a14:foregroundMark x1="25862" y1="70402" x2="22126" y2="64943"/>
                        <a14:foregroundMark x1="25287" y1="61207" x2="69540" y2="48276"/>
                        <a14:foregroundMark x1="69540" y1="48276" x2="70402" y2="68678"/>
                        <a14:foregroundMark x1="70402" y1="68678" x2="61494" y2="84770"/>
                        <a14:foregroundMark x1="61494" y1="84770" x2="33908" y2="68678"/>
                        <a14:foregroundMark x1="33908" y1="68678" x2="31609" y2="64943"/>
                        <a14:foregroundMark x1="60920" y1="55460" x2="74425" y2="65517"/>
                        <a14:foregroundMark x1="74425" y1="65517" x2="74713" y2="672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1168" y="51950"/>
            <a:ext cx="1934049" cy="1934049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A35C7E6B-EA1F-4717-86F5-D8FE1577D762}"/>
              </a:ext>
            </a:extLst>
          </p:cNvPr>
          <p:cNvSpPr/>
          <p:nvPr/>
        </p:nvSpPr>
        <p:spPr>
          <a:xfrm>
            <a:off x="6992289" y="2564091"/>
            <a:ext cx="3778125" cy="13610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السلم في كيلو تمر الى وقت نزول المطر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F510FBC-8AF0-414F-B5EF-E6B334A6A36D}"/>
              </a:ext>
            </a:extLst>
          </p:cNvPr>
          <p:cNvSpPr/>
          <p:nvPr/>
        </p:nvSpPr>
        <p:spPr>
          <a:xfrm>
            <a:off x="6990479" y="4076557"/>
            <a:ext cx="3778125" cy="13610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السلم في كيلو تمر الى شهر رمضان</a:t>
            </a:r>
          </a:p>
        </p:txBody>
      </p:sp>
      <p:pic>
        <p:nvPicPr>
          <p:cNvPr id="19" name="صورة 18" descr="صورة تحتوي على ساعة حائط, رسم&#10;&#10;تم إنشاء الوصف تلقائياً">
            <a:extLst>
              <a:ext uri="{FF2B5EF4-FFF2-40B4-BE49-F238E27FC236}">
                <a16:creationId xmlns:a16="http://schemas.microsoft.com/office/drawing/2014/main" id="{721B3479-855C-4935-B04F-3299B605FF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028" y="2814578"/>
            <a:ext cx="735919" cy="735919"/>
          </a:xfrm>
          <a:prstGeom prst="rect">
            <a:avLst/>
          </a:prstGeom>
        </p:spPr>
      </p:pic>
      <p:pic>
        <p:nvPicPr>
          <p:cNvPr id="21" name="صورة 20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CF382A63-1EA2-408E-AEDA-1A51542E0C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56" y="4392758"/>
            <a:ext cx="728696" cy="728696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D7C61BC6-7B6C-487B-BAE9-AF2976A3E14F}"/>
              </a:ext>
            </a:extLst>
          </p:cNvPr>
          <p:cNvGrpSpPr/>
          <p:nvPr/>
        </p:nvGrpSpPr>
        <p:grpSpPr>
          <a:xfrm flipH="1">
            <a:off x="4635143" y="4936249"/>
            <a:ext cx="1990988" cy="2162790"/>
            <a:chOff x="3042032" y="127413"/>
            <a:chExt cx="6107936" cy="6603174"/>
          </a:xfrm>
        </p:grpSpPr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FC511A61-D277-48D2-848C-390CD6686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032" y="127413"/>
              <a:ext cx="6107936" cy="6603174"/>
            </a:xfrm>
            <a:prstGeom prst="rect">
              <a:avLst/>
            </a:prstGeom>
          </p:spPr>
        </p:pic>
        <p:sp>
          <p:nvSpPr>
            <p:cNvPr id="24" name="شكل بيضاوي 23">
              <a:extLst>
                <a:ext uri="{FF2B5EF4-FFF2-40B4-BE49-F238E27FC236}">
                  <a16:creationId xmlns:a16="http://schemas.microsoft.com/office/drawing/2014/main" id="{DA9511DC-36AC-42C3-B826-08448E16C984}"/>
                </a:ext>
              </a:extLst>
            </p:cNvPr>
            <p:cNvSpPr/>
            <p:nvPr/>
          </p:nvSpPr>
          <p:spPr>
            <a:xfrm>
              <a:off x="6291410" y="3448013"/>
              <a:ext cx="1766921" cy="1935357"/>
            </a:xfrm>
            <a:prstGeom prst="ellipse">
              <a:avLst/>
            </a:prstGeom>
            <a:solidFill>
              <a:srgbClr val="E8C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133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P spid="10" grpId="0"/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8" y="6381844"/>
            <a:ext cx="2086531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مهارة التلخيص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F70BEB2-ECB8-4D75-B825-7229EA59E6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89" y="186852"/>
            <a:ext cx="3285421" cy="1065195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124B1CD5-6352-4B56-BE4D-97ACF40115B6}"/>
              </a:ext>
            </a:extLst>
          </p:cNvPr>
          <p:cNvSpPr/>
          <p:nvPr/>
        </p:nvSpPr>
        <p:spPr>
          <a:xfrm>
            <a:off x="1567067" y="1289448"/>
            <a:ext cx="823545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 / عزيزتي الطالبة المُبدعة:</a:t>
            </a:r>
          </a:p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بعد التعرف على السلم أحكامه و شروطه، شارك مجموعتك في إيجاد الحكمة من مشروعية السلم و المصالح للأفراد والتجار:</a:t>
            </a:r>
            <a:endParaRPr lang="ar-SA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صورة 18" descr="صورة تحتوي على سرير&#10;&#10;تم إنشاء الوصف تلقائياً">
            <a:extLst>
              <a:ext uri="{FF2B5EF4-FFF2-40B4-BE49-F238E27FC236}">
                <a16:creationId xmlns:a16="http://schemas.microsoft.com/office/drawing/2014/main" id="{1CC652B5-1DC8-4E0C-83F0-2749D2DC0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9">
            <a:off x="2381618" y="2750018"/>
            <a:ext cx="6331537" cy="413256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70E868DC-0F16-457B-8D9F-577572C8E2EF}"/>
              </a:ext>
            </a:extLst>
          </p:cNvPr>
          <p:cNvGrpSpPr/>
          <p:nvPr/>
        </p:nvGrpSpPr>
        <p:grpSpPr>
          <a:xfrm>
            <a:off x="7693871" y="3889612"/>
            <a:ext cx="5089775" cy="2968388"/>
            <a:chOff x="7693871" y="3889612"/>
            <a:chExt cx="5089775" cy="2968388"/>
          </a:xfrm>
        </p:grpSpPr>
        <p:pic>
          <p:nvPicPr>
            <p:cNvPr id="22" name="صورة 21" descr="صورة تحتوي على نافذة, رسم&#10;&#10;تم إنشاء الوصف تلقائياً">
              <a:extLst>
                <a:ext uri="{FF2B5EF4-FFF2-40B4-BE49-F238E27FC236}">
                  <a16:creationId xmlns:a16="http://schemas.microsoft.com/office/drawing/2014/main" id="{435808DB-6B81-4060-9222-7A2B98178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871" y="3889612"/>
              <a:ext cx="5089775" cy="2968388"/>
            </a:xfrm>
            <a:prstGeom prst="rect">
              <a:avLst/>
            </a:prstGeom>
          </p:spPr>
        </p:pic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B500B905-99CF-4604-8BA7-B235917E7AF3}"/>
                </a:ext>
              </a:extLst>
            </p:cNvPr>
            <p:cNvSpPr/>
            <p:nvPr/>
          </p:nvSpPr>
          <p:spPr>
            <a:xfrm>
              <a:off x="9976512" y="4612943"/>
              <a:ext cx="480251" cy="614149"/>
            </a:xfrm>
            <a:prstGeom prst="ellipse">
              <a:avLst/>
            </a:prstGeom>
            <a:solidFill>
              <a:srgbClr val="F5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" name="صورة 1" descr="صورة تحتوي على المصباح&#10;&#10;تم إنشاء الوصف تلقائياً">
            <a:extLst>
              <a:ext uri="{FF2B5EF4-FFF2-40B4-BE49-F238E27FC236}">
                <a16:creationId xmlns:a16="http://schemas.microsoft.com/office/drawing/2014/main" id="{8E37E20F-2901-4E14-9EE2-9C6803700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933" y="3694581"/>
            <a:ext cx="2968388" cy="2968388"/>
          </a:xfrm>
          <a:prstGeom prst="rect">
            <a:avLst/>
          </a:prstGeom>
        </p:spPr>
      </p:pic>
      <p:pic>
        <p:nvPicPr>
          <p:cNvPr id="10" name="صورة 9" descr="صورة تحتوي على سرير&#10;&#10;تم إنشاء الوصف تلقائياً">
            <a:extLst>
              <a:ext uri="{FF2B5EF4-FFF2-40B4-BE49-F238E27FC236}">
                <a16:creationId xmlns:a16="http://schemas.microsoft.com/office/drawing/2014/main" id="{3AF93A2D-B213-41E1-B8BF-1F4139625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9">
            <a:off x="2381618" y="2894397"/>
            <a:ext cx="6331537" cy="4132560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15F16B4-213D-4FF8-A9C5-2DE863359F99}"/>
              </a:ext>
            </a:extLst>
          </p:cNvPr>
          <p:cNvGrpSpPr/>
          <p:nvPr/>
        </p:nvGrpSpPr>
        <p:grpSpPr>
          <a:xfrm>
            <a:off x="7693871" y="4033991"/>
            <a:ext cx="5089775" cy="2968388"/>
            <a:chOff x="7693871" y="3889612"/>
            <a:chExt cx="5089775" cy="2968388"/>
          </a:xfrm>
        </p:grpSpPr>
        <p:pic>
          <p:nvPicPr>
            <p:cNvPr id="12" name="صورة 11" descr="صورة تحتوي على نافذة, رسم&#10;&#10;تم إنشاء الوصف تلقائياً">
              <a:extLst>
                <a:ext uri="{FF2B5EF4-FFF2-40B4-BE49-F238E27FC236}">
                  <a16:creationId xmlns:a16="http://schemas.microsoft.com/office/drawing/2014/main" id="{5E7FB15E-9842-4078-B0FE-4C9E8054A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871" y="3889612"/>
              <a:ext cx="5089775" cy="2968388"/>
            </a:xfrm>
            <a:prstGeom prst="rect">
              <a:avLst/>
            </a:prstGeom>
          </p:spPr>
        </p:pic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BD20F8B3-5C25-4D5F-BAE8-5CA9AF3A1000}"/>
                </a:ext>
              </a:extLst>
            </p:cNvPr>
            <p:cNvSpPr/>
            <p:nvPr/>
          </p:nvSpPr>
          <p:spPr>
            <a:xfrm>
              <a:off x="9976512" y="4612943"/>
              <a:ext cx="480251" cy="614149"/>
            </a:xfrm>
            <a:prstGeom prst="ellipse">
              <a:avLst/>
            </a:prstGeom>
            <a:solidFill>
              <a:srgbClr val="F5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39980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"/>
          <p:cNvSpPr/>
          <p:nvPr/>
        </p:nvSpPr>
        <p:spPr>
          <a:xfrm>
            <a:off x="8328160" y="193835"/>
            <a:ext cx="3863839" cy="646331"/>
          </a:xfrm>
          <a:custGeom>
            <a:avLst/>
            <a:gdLst>
              <a:gd name="connsiteX0" fmla="*/ 0 w 2824748"/>
              <a:gd name="connsiteY0" fmla="*/ 0 h 646331"/>
              <a:gd name="connsiteX1" fmla="*/ 2824748 w 2824748"/>
              <a:gd name="connsiteY1" fmla="*/ 0 h 646331"/>
              <a:gd name="connsiteX2" fmla="*/ 2824748 w 2824748"/>
              <a:gd name="connsiteY2" fmla="*/ 646331 h 646331"/>
              <a:gd name="connsiteX3" fmla="*/ 0 w 2824748"/>
              <a:gd name="connsiteY3" fmla="*/ 646331 h 646331"/>
              <a:gd name="connsiteX4" fmla="*/ 0 w 2824748"/>
              <a:gd name="connsiteY4" fmla="*/ 0 h 646331"/>
              <a:gd name="connsiteX0" fmla="*/ 0 w 3503621"/>
              <a:gd name="connsiteY0" fmla="*/ 13854 h 646331"/>
              <a:gd name="connsiteX1" fmla="*/ 3503621 w 3503621"/>
              <a:gd name="connsiteY1" fmla="*/ 0 h 646331"/>
              <a:gd name="connsiteX2" fmla="*/ 3503621 w 3503621"/>
              <a:gd name="connsiteY2" fmla="*/ 646331 h 646331"/>
              <a:gd name="connsiteX3" fmla="*/ 678873 w 3503621"/>
              <a:gd name="connsiteY3" fmla="*/ 646331 h 646331"/>
              <a:gd name="connsiteX4" fmla="*/ 0 w 3503621"/>
              <a:gd name="connsiteY4" fmla="*/ 13854 h 646331"/>
              <a:gd name="connsiteX0" fmla="*/ 360218 w 3863839"/>
              <a:gd name="connsiteY0" fmla="*/ 13854 h 646331"/>
              <a:gd name="connsiteX1" fmla="*/ 3863839 w 3863839"/>
              <a:gd name="connsiteY1" fmla="*/ 0 h 646331"/>
              <a:gd name="connsiteX2" fmla="*/ 3863839 w 3863839"/>
              <a:gd name="connsiteY2" fmla="*/ 646331 h 646331"/>
              <a:gd name="connsiteX3" fmla="*/ 0 w 3863839"/>
              <a:gd name="connsiteY3" fmla="*/ 632476 h 646331"/>
              <a:gd name="connsiteX4" fmla="*/ 360218 w 3863839"/>
              <a:gd name="connsiteY4" fmla="*/ 1385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839" h="646331">
                <a:moveTo>
                  <a:pt x="360218" y="13854"/>
                </a:moveTo>
                <a:lnTo>
                  <a:pt x="3863839" y="0"/>
                </a:lnTo>
                <a:lnTo>
                  <a:pt x="3863839" y="646331"/>
                </a:lnTo>
                <a:lnTo>
                  <a:pt x="0" y="632476"/>
                </a:lnTo>
                <a:lnTo>
                  <a:pt x="360218" y="13854"/>
                </a:lnTo>
                <a:close/>
              </a:path>
            </a:pathLst>
          </a:custGeom>
          <a:solidFill>
            <a:srgbClr val="27DD7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cs typeface="Calibri"/>
                <a:sym typeface="Calibri"/>
              </a:rPr>
              <a:t>صياغة أسئلة!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904753" y="840166"/>
            <a:ext cx="929772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عزيزي الطالب المُبدع/ عزيزتي الطالبة المُبدعة:</a:t>
            </a:r>
          </a:p>
          <a:p>
            <a:pPr lvl="0"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كون/ي أسئلة عن الدرس باستخدام جميع أدوات الاستفهام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Wingdings" panose="05000000000000000000" pitchFamily="2" charset="2"/>
              </a:rPr>
              <a:t></a:t>
            </a:r>
            <a:endParaRPr lang="ar-SA" sz="3200" b="1" dirty="0">
              <a:solidFill>
                <a:schemeClr val="accent1">
                  <a:lumMod val="50000"/>
                </a:schemeClr>
              </a:solidFill>
              <a:cs typeface="Calibri"/>
              <a:sym typeface="Calibri"/>
            </a:endParaRPr>
          </a:p>
        </p:txBody>
      </p:sp>
      <p:sp>
        <p:nvSpPr>
          <p:cNvPr id="19" name="وسيلة شرح مستطيلة مستديرة الزوايا 18"/>
          <p:cNvSpPr/>
          <p:nvPr/>
        </p:nvSpPr>
        <p:spPr>
          <a:xfrm>
            <a:off x="9250843" y="3289110"/>
            <a:ext cx="1613943" cy="1021518"/>
          </a:xfrm>
          <a:prstGeom prst="wedgeRoundRectCallout">
            <a:avLst>
              <a:gd name="adj1" fmla="val -103991"/>
              <a:gd name="adj2" fmla="val -12359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لماذا؟</a:t>
            </a:r>
            <a:endParaRPr lang="ar-SA" sz="3600" dirty="0"/>
          </a:p>
        </p:txBody>
      </p:sp>
      <p:sp>
        <p:nvSpPr>
          <p:cNvPr id="20" name="وسيلة شرح مستطيلة مستديرة الزوايا 19"/>
          <p:cNvSpPr/>
          <p:nvPr/>
        </p:nvSpPr>
        <p:spPr>
          <a:xfrm>
            <a:off x="8621877" y="5011002"/>
            <a:ext cx="1613943" cy="1021518"/>
          </a:xfrm>
          <a:prstGeom prst="wedgeRoundRectCallout">
            <a:avLst>
              <a:gd name="adj1" fmla="val -74394"/>
              <a:gd name="adj2" fmla="val -55111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هل؟</a:t>
            </a:r>
            <a:endParaRPr lang="ar-SA" sz="3600" dirty="0"/>
          </a:p>
        </p:txBody>
      </p:sp>
      <p:sp>
        <p:nvSpPr>
          <p:cNvPr id="21" name="وسيلة شرح مستطيلة مستديرة الزوايا 20"/>
          <p:cNvSpPr/>
          <p:nvPr/>
        </p:nvSpPr>
        <p:spPr>
          <a:xfrm>
            <a:off x="2018635" y="3289110"/>
            <a:ext cx="1613943" cy="1021518"/>
          </a:xfrm>
          <a:prstGeom prst="wedgeRoundRectCallout">
            <a:avLst>
              <a:gd name="adj1" fmla="val 115974"/>
              <a:gd name="adj2" fmla="val -17703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كيف؟</a:t>
            </a:r>
            <a:endParaRPr lang="ar-SA" sz="3600" dirty="0"/>
          </a:p>
        </p:txBody>
      </p:sp>
      <p:sp>
        <p:nvSpPr>
          <p:cNvPr id="22" name="وسيلة شرح مستطيلة مستديرة الزوايا 21"/>
          <p:cNvSpPr/>
          <p:nvPr/>
        </p:nvSpPr>
        <p:spPr>
          <a:xfrm>
            <a:off x="2715840" y="5011002"/>
            <a:ext cx="1613943" cy="1021518"/>
          </a:xfrm>
          <a:prstGeom prst="wedgeRoundRectCallout">
            <a:avLst>
              <a:gd name="adj1" fmla="val 68485"/>
              <a:gd name="adj2" fmla="val -47095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متى؟</a:t>
            </a:r>
            <a:endParaRPr lang="ar-SA" sz="3600" dirty="0"/>
          </a:p>
        </p:txBody>
      </p:sp>
      <p:sp>
        <p:nvSpPr>
          <p:cNvPr id="23" name="وسيلة شرح مستطيلة مستديرة الزوايا 22"/>
          <p:cNvSpPr/>
          <p:nvPr/>
        </p:nvSpPr>
        <p:spPr>
          <a:xfrm>
            <a:off x="5678713" y="5732059"/>
            <a:ext cx="1594234" cy="996497"/>
          </a:xfrm>
          <a:prstGeom prst="wedgeRoundRectCallout">
            <a:avLst>
              <a:gd name="adj1" fmla="val -8154"/>
              <a:gd name="adj2" fmla="val -83823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ما؟</a:t>
            </a:r>
            <a:endParaRPr lang="ar-SA" sz="3600" dirty="0"/>
          </a:p>
        </p:txBody>
      </p:sp>
      <p:pic>
        <p:nvPicPr>
          <p:cNvPr id="24" name="Picture 6" descr="Speech bubbles with question marks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" b="88818" l="958" r="98882">
                        <a14:foregroundMark x1="52236" y1="61342" x2="52236" y2="61342"/>
                        <a14:foregroundMark x1="49361" y1="67732" x2="49361" y2="67732"/>
                        <a14:foregroundMark x1="49840" y1="73323" x2="49840" y2="73323"/>
                        <a14:foregroundMark x1="50319" y1="79393" x2="50319" y2="79393"/>
                        <a14:foregroundMark x1="51917" y1="74441" x2="51917" y2="74441"/>
                        <a14:foregroundMark x1="55591" y1="81150" x2="55591" y2="81150"/>
                        <a14:foregroundMark x1="61981" y1="80990" x2="61981" y2="80990"/>
                        <a14:foregroundMark x1="56070" y1="83706" x2="56070" y2="83706"/>
                        <a14:foregroundMark x1="56070" y1="83706" x2="47604" y2="83866"/>
                        <a14:foregroundMark x1="49840" y1="69329" x2="49840" y2="69329"/>
                        <a14:foregroundMark x1="50799" y1="79553" x2="50799" y2="7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25" y="2140426"/>
            <a:ext cx="3366237" cy="33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19496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رسم تخطيطي 9"/>
          <p:cNvGraphicFramePr/>
          <p:nvPr/>
        </p:nvGraphicFramePr>
        <p:xfrm>
          <a:off x="-1563329" y="0"/>
          <a:ext cx="13435780" cy="671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مستطيل 10"/>
          <p:cNvSpPr/>
          <p:nvPr/>
        </p:nvSpPr>
        <p:spPr>
          <a:xfrm>
            <a:off x="73740" y="5874152"/>
            <a:ext cx="2879778" cy="830997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cs typeface="Calibri"/>
                <a:sym typeface="Calibri"/>
              </a:rPr>
              <a:t>تدريس تبادلي (وضع أسئلة).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3" b="100000" l="7576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71" y="3658607"/>
            <a:ext cx="5641250" cy="28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83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9" y="6381844"/>
            <a:ext cx="2386642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التعبير الابداعي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D02AD93-2DAD-400F-8526-56A84E4304AF}"/>
              </a:ext>
            </a:extLst>
          </p:cNvPr>
          <p:cNvSpPr/>
          <p:nvPr/>
        </p:nvSpPr>
        <p:spPr>
          <a:xfrm>
            <a:off x="1640860" y="615037"/>
            <a:ext cx="1006406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7DACA5F-2371-4147-83DE-4042EC6D0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01" y="1844542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نتيجة بحث الصور عن ورد">
            <a:extLst>
              <a:ext uri="{FF2B5EF4-FFF2-40B4-BE49-F238E27FC236}">
                <a16:creationId xmlns:a16="http://schemas.microsoft.com/office/drawing/2014/main" id="{7561A789-C5B6-4C03-8D55-56A4EC01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3" y="1610712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مستدير الزوايا 6">
            <a:extLst>
              <a:ext uri="{FF2B5EF4-FFF2-40B4-BE49-F238E27FC236}">
                <a16:creationId xmlns:a16="http://schemas.microsoft.com/office/drawing/2014/main" id="{F76F7C3A-3166-43AD-9787-07DBFB8A025B}"/>
              </a:ext>
            </a:extLst>
          </p:cNvPr>
          <p:cNvSpPr/>
          <p:nvPr/>
        </p:nvSpPr>
        <p:spPr>
          <a:xfrm>
            <a:off x="-51759" y="5254199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Sukadesign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+966 564378627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6DF284E-A0D6-4AB3-A51F-2A27368684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21" y="5712482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958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ريط: منحني ومائل لأعلى 3">
            <a:extLst>
              <a:ext uri="{FF2B5EF4-FFF2-40B4-BE49-F238E27FC236}">
                <a16:creationId xmlns:a16="http://schemas.microsoft.com/office/drawing/2014/main" id="{9264F203-0020-41FC-90B8-516003DAF7B0}"/>
              </a:ext>
            </a:extLst>
          </p:cNvPr>
          <p:cNvSpPr/>
          <p:nvPr/>
        </p:nvSpPr>
        <p:spPr>
          <a:xfrm>
            <a:off x="4185112" y="294971"/>
            <a:ext cx="5258170" cy="889051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مراجعة الدرس السابق 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B895C1-DBFA-4BF1-ACB7-963B31146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5" y="362033"/>
            <a:ext cx="7879231" cy="7879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3D603B2-D583-4D13-94A8-1257F5362156}"/>
              </a:ext>
            </a:extLst>
          </p:cNvPr>
          <p:cNvSpPr/>
          <p:nvPr/>
        </p:nvSpPr>
        <p:spPr>
          <a:xfrm>
            <a:off x="2435623" y="2335521"/>
            <a:ext cx="4397841" cy="1966127"/>
          </a:xfrm>
          <a:prstGeom prst="rect">
            <a:avLst/>
          </a:prstGeom>
          <a:solidFill>
            <a:srgbClr val="F5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25992D5-BB17-4D4D-A8A4-A1B4BF9A0C96}"/>
              </a:ext>
            </a:extLst>
          </p:cNvPr>
          <p:cNvSpPr/>
          <p:nvPr/>
        </p:nvSpPr>
        <p:spPr>
          <a:xfrm>
            <a:off x="2005458" y="2006011"/>
            <a:ext cx="525817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 /</a:t>
            </a:r>
            <a:r>
              <a:rPr lang="ar-SA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ar-SA" sz="32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عزيزتي الطال</a:t>
            </a:r>
            <a:r>
              <a:rPr lang="ar-SA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بة المبدعة:</a:t>
            </a:r>
          </a:p>
          <a:p>
            <a:pPr algn="ctr"/>
            <a:r>
              <a:rPr lang="ar-SA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ارسل/ي سؤالًا الى المجموعة المقابلة </a:t>
            </a:r>
          </a:p>
          <a:p>
            <a:pPr algn="ctr"/>
            <a:r>
              <a:rPr lang="ar-SA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ذاكرتك عن الدرس السابق:</a:t>
            </a:r>
            <a:endParaRPr lang="ar-SA" sz="32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صورة 1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53487A63-FA6C-4326-A956-315420D2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3282" y="3160173"/>
            <a:ext cx="3459917" cy="40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3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A25992D5-BB17-4D4D-A8A4-A1B4BF9A0C96}"/>
              </a:ext>
            </a:extLst>
          </p:cNvPr>
          <p:cNvSpPr/>
          <p:nvPr/>
        </p:nvSpPr>
        <p:spPr>
          <a:xfrm>
            <a:off x="6269863" y="1665440"/>
            <a:ext cx="4412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ماهي أطول آية في القرآن الكريم؟</a:t>
            </a:r>
            <a:endParaRPr lang="ar-SA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شريط: منحني ومائل لأعلى 11">
            <a:extLst>
              <a:ext uri="{FF2B5EF4-FFF2-40B4-BE49-F238E27FC236}">
                <a16:creationId xmlns:a16="http://schemas.microsoft.com/office/drawing/2014/main" id="{B60E72D3-83D7-4998-90DD-B42500811DCB}"/>
              </a:ext>
            </a:extLst>
          </p:cNvPr>
          <p:cNvSpPr/>
          <p:nvPr/>
        </p:nvSpPr>
        <p:spPr>
          <a:xfrm>
            <a:off x="8240761" y="122352"/>
            <a:ext cx="2799673" cy="590843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فكر/ي!</a:t>
            </a:r>
          </a:p>
        </p:txBody>
      </p:sp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8" y="6381844"/>
            <a:ext cx="2028833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المناقشة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D6AF778-4B37-4091-9CA7-A238D6700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43" y="3849514"/>
            <a:ext cx="3053968" cy="3301587"/>
          </a:xfrm>
          <a:prstGeom prst="rect">
            <a:avLst/>
          </a:prstGeom>
        </p:spPr>
      </p:pic>
      <p:pic>
        <p:nvPicPr>
          <p:cNvPr id="1026" name="Picture 2" descr="كيف نتعامل مع تعارض الفتوى - موضوع">
            <a:extLst>
              <a:ext uri="{FF2B5EF4-FFF2-40B4-BE49-F238E27FC236}">
                <a16:creationId xmlns:a16="http://schemas.microsoft.com/office/drawing/2014/main" id="{F8C4D95C-2506-4E58-AC44-C7AA545F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91" y="2398044"/>
            <a:ext cx="3247118" cy="154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 descr="صورة تحتوي على المصباح, ساعة حائط&#10;&#10;تم إنشاء الوصف تلقائياً">
            <a:extLst>
              <a:ext uri="{FF2B5EF4-FFF2-40B4-BE49-F238E27FC236}">
                <a16:creationId xmlns:a16="http://schemas.microsoft.com/office/drawing/2014/main" id="{7BF9C7A4-16F0-47E1-AD49-3DC568378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" y="5423369"/>
            <a:ext cx="958475" cy="9584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6E98188-9FE0-4448-A148-4D3F7214BE0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87" y="892386"/>
            <a:ext cx="2328511" cy="75494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626AFBE-10BB-45C4-9017-A248D4970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6049" y="404574"/>
            <a:ext cx="4027843" cy="5319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شريط: منحني ومائل لأعلى 3">
            <a:extLst>
              <a:ext uri="{FF2B5EF4-FFF2-40B4-BE49-F238E27FC236}">
                <a16:creationId xmlns:a16="http://schemas.microsoft.com/office/drawing/2014/main" id="{CC9061D2-1A1C-4B48-895B-C8C815C7E39D}"/>
              </a:ext>
            </a:extLst>
          </p:cNvPr>
          <p:cNvSpPr/>
          <p:nvPr/>
        </p:nvSpPr>
        <p:spPr>
          <a:xfrm>
            <a:off x="3878630" y="5902811"/>
            <a:ext cx="4597713" cy="773054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بيع السَلم</a:t>
            </a:r>
          </a:p>
        </p:txBody>
      </p:sp>
    </p:spTree>
    <p:extLst>
      <p:ext uri="{BB962C8B-B14F-4D97-AF65-F5344CB8AC3E}">
        <p14:creationId xmlns:p14="http://schemas.microsoft.com/office/powerpoint/2010/main" val="763494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A25992D5-BB17-4D4D-A8A4-A1B4BF9A0C96}"/>
              </a:ext>
            </a:extLst>
          </p:cNvPr>
          <p:cNvSpPr/>
          <p:nvPr/>
        </p:nvSpPr>
        <p:spPr>
          <a:xfrm>
            <a:off x="-466639" y="1184022"/>
            <a:ext cx="131252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 / عزيزتي الطالبة المُبدعة :</a:t>
            </a:r>
          </a:p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املئ جدول التعلم بما تعرفين و أهدافك التي توديّن الوصول اليها في الدرس: </a:t>
            </a:r>
          </a:p>
        </p:txBody>
      </p:sp>
      <p:sp>
        <p:nvSpPr>
          <p:cNvPr id="12" name="شريط: منحني ومائل لأعلى 11">
            <a:extLst>
              <a:ext uri="{FF2B5EF4-FFF2-40B4-BE49-F238E27FC236}">
                <a16:creationId xmlns:a16="http://schemas.microsoft.com/office/drawing/2014/main" id="{B60E72D3-83D7-4998-90DD-B42500811DCB}"/>
              </a:ext>
            </a:extLst>
          </p:cNvPr>
          <p:cNvSpPr/>
          <p:nvPr/>
        </p:nvSpPr>
        <p:spPr>
          <a:xfrm>
            <a:off x="4489912" y="113800"/>
            <a:ext cx="4233174" cy="954107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2060"/>
                </a:solidFill>
              </a:rPr>
              <a:t>الأهداف:</a:t>
            </a:r>
          </a:p>
        </p:txBody>
      </p:sp>
      <p:graphicFrame>
        <p:nvGraphicFramePr>
          <p:cNvPr id="14" name="جدول 13">
            <a:extLst>
              <a:ext uri="{FF2B5EF4-FFF2-40B4-BE49-F238E27FC236}">
                <a16:creationId xmlns:a16="http://schemas.microsoft.com/office/drawing/2014/main" id="{26B1845F-453E-4010-8736-6D24A2B80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786941"/>
              </p:ext>
            </p:extLst>
          </p:nvPr>
        </p:nvGraphicFramePr>
        <p:xfrm>
          <a:off x="1549825" y="2251929"/>
          <a:ext cx="9205257" cy="4154191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772433">
                  <a:extLst>
                    <a:ext uri="{9D8B030D-6E8A-4147-A177-3AD203B41FA5}">
                      <a16:colId xmlns:a16="http://schemas.microsoft.com/office/drawing/2014/main" val="476078408"/>
                    </a:ext>
                  </a:extLst>
                </a:gridCol>
                <a:gridCol w="3364405">
                  <a:extLst>
                    <a:ext uri="{9D8B030D-6E8A-4147-A177-3AD203B41FA5}">
                      <a16:colId xmlns:a16="http://schemas.microsoft.com/office/drawing/2014/main" val="1692359869"/>
                    </a:ext>
                  </a:extLst>
                </a:gridCol>
                <a:gridCol w="3068419">
                  <a:extLst>
                    <a:ext uri="{9D8B030D-6E8A-4147-A177-3AD203B41FA5}">
                      <a16:colId xmlns:a16="http://schemas.microsoft.com/office/drawing/2014/main" val="4251932128"/>
                    </a:ext>
                  </a:extLst>
                </a:gridCol>
              </a:tblGrid>
              <a:tr h="1182106"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أريد أن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تعلمت؟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73550"/>
                  </a:ext>
                </a:extLst>
              </a:tr>
              <a:tr h="2972085"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738123"/>
                  </a:ext>
                </a:extLst>
              </a:tr>
            </a:tbl>
          </a:graphicData>
        </a:graphic>
      </p:graphicFrame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9" y="6381844"/>
            <a:ext cx="3019246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جدول التعلم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B538595-EBBA-4DF0-81A3-2FF320470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33" y="3991429"/>
            <a:ext cx="4780830" cy="239041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7D0A726-430B-48B1-BE9C-F1AEF03CF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75" y="5378065"/>
            <a:ext cx="956937" cy="9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8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وجة مزدوجة 6">
            <a:extLst>
              <a:ext uri="{FF2B5EF4-FFF2-40B4-BE49-F238E27FC236}">
                <a16:creationId xmlns:a16="http://schemas.microsoft.com/office/drawing/2014/main" id="{C2726333-0F9E-4B5F-9AD2-2ADD2B0CEBB3}"/>
              </a:ext>
            </a:extLst>
          </p:cNvPr>
          <p:cNvSpPr/>
          <p:nvPr/>
        </p:nvSpPr>
        <p:spPr>
          <a:xfrm>
            <a:off x="6816265" y="3669889"/>
            <a:ext cx="1751228" cy="958475"/>
          </a:xfrm>
          <a:prstGeom prst="doubleWav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السلف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6562EEB-12D5-4300-84FE-D709D5BCA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00" y="2605808"/>
            <a:ext cx="5427593" cy="31014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25992D5-BB17-4D4D-A8A4-A1B4BF9A0C96}"/>
              </a:ext>
            </a:extLst>
          </p:cNvPr>
          <p:cNvSpPr/>
          <p:nvPr/>
        </p:nvSpPr>
        <p:spPr>
          <a:xfrm>
            <a:off x="6269863" y="1665440"/>
            <a:ext cx="4412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السّلم هو الدين.</a:t>
            </a:r>
            <a:endParaRPr lang="ar-SA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شريط: منحني ومائل لأعلى 11">
            <a:extLst>
              <a:ext uri="{FF2B5EF4-FFF2-40B4-BE49-F238E27FC236}">
                <a16:creationId xmlns:a16="http://schemas.microsoft.com/office/drawing/2014/main" id="{B60E72D3-83D7-4998-90DD-B42500811DCB}"/>
              </a:ext>
            </a:extLst>
          </p:cNvPr>
          <p:cNvSpPr/>
          <p:nvPr/>
        </p:nvSpPr>
        <p:spPr>
          <a:xfrm>
            <a:off x="8240761" y="106221"/>
            <a:ext cx="2799673" cy="590843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فكر/ي!</a:t>
            </a:r>
          </a:p>
        </p:txBody>
      </p:sp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8" y="6381844"/>
            <a:ext cx="2028833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المناقشة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D6AF778-4B37-4091-9CA7-A238D6700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43" y="3849514"/>
            <a:ext cx="3053968" cy="3301587"/>
          </a:xfrm>
          <a:prstGeom prst="rect">
            <a:avLst/>
          </a:prstGeom>
        </p:spPr>
      </p:pic>
      <p:pic>
        <p:nvPicPr>
          <p:cNvPr id="15" name="صورة 14" descr="صورة تحتوي على المصباح, ساعة حائط&#10;&#10;تم إنشاء الوصف تلقائياً">
            <a:extLst>
              <a:ext uri="{FF2B5EF4-FFF2-40B4-BE49-F238E27FC236}">
                <a16:creationId xmlns:a16="http://schemas.microsoft.com/office/drawing/2014/main" id="{7BF9C7A4-16F0-47E1-AD49-3DC568378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" y="5423369"/>
            <a:ext cx="958475" cy="9584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6E98188-9FE0-4448-A148-4D3F7214BE0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87" y="892386"/>
            <a:ext cx="2328511" cy="754947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6B5F519F-421C-48AF-AF39-57EB0FC842D5}"/>
              </a:ext>
            </a:extLst>
          </p:cNvPr>
          <p:cNvSpPr/>
          <p:nvPr/>
        </p:nvSpPr>
        <p:spPr>
          <a:xfrm>
            <a:off x="4094389" y="2595333"/>
            <a:ext cx="3502927" cy="954107"/>
          </a:xfrm>
          <a:prstGeom prst="rect">
            <a:avLst/>
          </a:prstGeom>
          <a:solidFill>
            <a:srgbClr val="FAFCFA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هل تعرف/ين مصطلح لغوي </a:t>
            </a:r>
          </a:p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يُرادِف السلم والدين!</a:t>
            </a:r>
            <a:endParaRPr lang="ar-SA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200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44401 0.00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A25992D5-BB17-4D4D-A8A4-A1B4BF9A0C96}"/>
              </a:ext>
            </a:extLst>
          </p:cNvPr>
          <p:cNvSpPr/>
          <p:nvPr/>
        </p:nvSpPr>
        <p:spPr>
          <a:xfrm>
            <a:off x="4162768" y="1701413"/>
            <a:ext cx="4412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السَلم لغًة هو : السلف</a:t>
            </a:r>
            <a:endParaRPr lang="ar-SA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شريط: منحني ومائل لأعلى 11">
            <a:extLst>
              <a:ext uri="{FF2B5EF4-FFF2-40B4-BE49-F238E27FC236}">
                <a16:creationId xmlns:a16="http://schemas.microsoft.com/office/drawing/2014/main" id="{B60E72D3-83D7-4998-90DD-B42500811DCB}"/>
              </a:ext>
            </a:extLst>
          </p:cNvPr>
          <p:cNvSpPr/>
          <p:nvPr/>
        </p:nvSpPr>
        <p:spPr>
          <a:xfrm>
            <a:off x="8240761" y="106221"/>
            <a:ext cx="2799673" cy="590843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فكر/ي!</a:t>
            </a:r>
          </a:p>
        </p:txBody>
      </p:sp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8" y="6381844"/>
            <a:ext cx="2028833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التعلم باللعب</a:t>
            </a:r>
          </a:p>
        </p:txBody>
      </p:sp>
      <p:pic>
        <p:nvPicPr>
          <p:cNvPr id="15" name="صورة 14" descr="صورة تحتوي على المصباح, ساعة حائط&#10;&#10;تم إنشاء الوصف تلقائياً">
            <a:extLst>
              <a:ext uri="{FF2B5EF4-FFF2-40B4-BE49-F238E27FC236}">
                <a16:creationId xmlns:a16="http://schemas.microsoft.com/office/drawing/2014/main" id="{7BF9C7A4-16F0-47E1-AD49-3DC568378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" y="5423369"/>
            <a:ext cx="958475" cy="9584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6E98188-9FE0-4448-A148-4D3F7214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92" y="928359"/>
            <a:ext cx="2328511" cy="754947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98F55D3-4566-44D3-BAA5-E1126EE70BC6}"/>
              </a:ext>
            </a:extLst>
          </p:cNvPr>
          <p:cNvSpPr/>
          <p:nvPr/>
        </p:nvSpPr>
        <p:spPr>
          <a:xfrm>
            <a:off x="1987826" y="2206767"/>
            <a:ext cx="86949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اوجد/ي التعريف الاصطلاحي من خلال محاولة قراءة الصور التي أمامك!</a:t>
            </a:r>
            <a:endParaRPr lang="ar-SA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اعلان بشأن شروط خدمة الدفع عند الاستلام ! - متجر عطور تستر Tester">
            <a:extLst>
              <a:ext uri="{FF2B5EF4-FFF2-40B4-BE49-F238E27FC236}">
                <a16:creationId xmlns:a16="http://schemas.microsoft.com/office/drawing/2014/main" id="{DE4A96A9-432F-4F8F-BC9F-E362A7660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0" b="94828" l="19412" r="80000">
                        <a14:foregroundMark x1="56471" y1="54775" x2="56471" y2="54775"/>
                        <a14:foregroundMark x1="56471" y1="54642" x2="20294" y2="53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61" t="49999" r="12289" b="1"/>
          <a:stretch/>
        </p:blipFill>
        <p:spPr bwMode="auto">
          <a:xfrm>
            <a:off x="2628873" y="3634179"/>
            <a:ext cx="2605341" cy="19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اعلان بشأن شروط خدمة الدفع عند الاستلام ! - متجر عطور تستر Tester">
            <a:extLst>
              <a:ext uri="{FF2B5EF4-FFF2-40B4-BE49-F238E27FC236}">
                <a16:creationId xmlns:a16="http://schemas.microsoft.com/office/drawing/2014/main" id="{79DC65D9-D274-4106-8257-1CE758A36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70" b="46021" l="21471" r="82206">
                        <a14:foregroundMark x1="69118" y1="5570" x2="69118" y2="5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1110" r="10146" b="48890"/>
          <a:stretch/>
        </p:blipFill>
        <p:spPr bwMode="auto">
          <a:xfrm>
            <a:off x="6369247" y="3368226"/>
            <a:ext cx="2969196" cy="217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883145FC-7621-4658-9B38-49945B5CD593}"/>
              </a:ext>
            </a:extLst>
          </p:cNvPr>
          <p:cNvGrpSpPr/>
          <p:nvPr/>
        </p:nvGrpSpPr>
        <p:grpSpPr>
          <a:xfrm>
            <a:off x="8362820" y="2729987"/>
            <a:ext cx="1379952" cy="1444486"/>
            <a:chOff x="9422296" y="3405771"/>
            <a:chExt cx="1379952" cy="1444486"/>
          </a:xfrm>
        </p:grpSpPr>
        <p:pic>
          <p:nvPicPr>
            <p:cNvPr id="17" name="Picture 4" descr="موتورولا الروبوت الروبوت التقويم أيقونة ، أيقونة التقويم ق, نص ...">
              <a:extLst>
                <a:ext uri="{FF2B5EF4-FFF2-40B4-BE49-F238E27FC236}">
                  <a16:creationId xmlns:a16="http://schemas.microsoft.com/office/drawing/2014/main" id="{B040350D-BF9D-4EA1-A130-2C67670D8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5" b="99894" l="0" r="99778">
                          <a14:foregroundMark x1="74333" y1="4459" x2="74889" y2="20064"/>
                          <a14:foregroundMark x1="76556" y1="1168" x2="76556" y2="1168"/>
                          <a14:foregroundMark x1="76556" y1="1168" x2="76556" y2="1168"/>
                          <a14:foregroundMark x1="26333" y1="425" x2="26333" y2="425"/>
                          <a14:foregroundMark x1="26111" y1="425" x2="26111" y2="425"/>
                          <a14:foregroundMark x1="7556" y1="18896" x2="5889" y2="93631"/>
                          <a14:foregroundMark x1="5889" y1="93631" x2="16556" y2="96285"/>
                          <a14:foregroundMark x1="16556" y1="96285" x2="35444" y2="94692"/>
                          <a14:foregroundMark x1="35444" y1="94692" x2="79111" y2="95117"/>
                          <a14:foregroundMark x1="79111" y1="95117" x2="87889" y2="93524"/>
                          <a14:foregroundMark x1="87889" y1="93524" x2="92889" y2="85987"/>
                          <a14:foregroundMark x1="92889" y1="85987" x2="96111" y2="20276"/>
                          <a14:foregroundMark x1="96111" y1="20276" x2="99556" y2="56157"/>
                          <a14:foregroundMark x1="99556" y1="56157" x2="98222" y2="70488"/>
                          <a14:foregroundMark x1="98222" y1="70488" x2="93222" y2="78238"/>
                          <a14:foregroundMark x1="93222" y1="78238" x2="92111" y2="87261"/>
                          <a14:foregroundMark x1="92111" y1="87261" x2="88222" y2="94268"/>
                          <a14:foregroundMark x1="88222" y1="94268" x2="80667" y2="96285"/>
                          <a14:foregroundMark x1="80667" y1="96285" x2="13778" y2="93100"/>
                          <a14:foregroundMark x1="10778" y1="92569" x2="4333" y2="78450"/>
                          <a14:foregroundMark x1="4333" y1="78450" x2="2222" y2="68047"/>
                          <a14:foregroundMark x1="88222" y1="94904" x2="99778" y2="88535"/>
                          <a14:foregroundMark x1="93556" y1="97771" x2="93556" y2="97771"/>
                          <a14:foregroundMark x1="93556" y1="98938" x2="93556" y2="98938"/>
                          <a14:foregroundMark x1="93556" y1="99151" x2="93556" y2="99151"/>
                          <a14:foregroundMark x1="93333" y1="99151" x2="81556" y2="97983"/>
                          <a14:foregroundMark x1="80556" y1="97983" x2="5000" y2="97771"/>
                          <a14:foregroundMark x1="5000" y1="97771" x2="222" y2="91826"/>
                          <a14:foregroundMark x1="222" y1="91826" x2="222" y2="91614"/>
                          <a14:foregroundMark x1="3111" y1="98938" x2="3111" y2="98938"/>
                          <a14:foregroundMark x1="3667" y1="98938" x2="0" y2="95435"/>
                          <a14:foregroundMark x1="5889" y1="98938" x2="20778" y2="99894"/>
                          <a14:foregroundMark x1="20778" y1="99894" x2="39667" y2="98726"/>
                          <a14:foregroundMark x1="39667" y1="98726" x2="79556" y2="99894"/>
                          <a14:foregroundMark x1="79556" y1="99894" x2="83000" y2="99151"/>
                          <a14:backgroundMark x1="93556" y1="1592" x2="98444" y2="10403"/>
                          <a14:backgroundMark x1="98444" y1="10403" x2="99556" y2="110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2296" y="3405771"/>
              <a:ext cx="1379952" cy="1444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40C51966-0DDF-444C-BD40-FA5C583B9931}"/>
                </a:ext>
              </a:extLst>
            </p:cNvPr>
            <p:cNvSpPr/>
            <p:nvPr/>
          </p:nvSpPr>
          <p:spPr>
            <a:xfrm>
              <a:off x="9653849" y="3843130"/>
              <a:ext cx="905376" cy="755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5A6F1B1E-7490-4E09-B8D5-1E9F726C33BC}"/>
                </a:ext>
              </a:extLst>
            </p:cNvPr>
            <p:cNvSpPr/>
            <p:nvPr/>
          </p:nvSpPr>
          <p:spPr>
            <a:xfrm>
              <a:off x="9752593" y="3780893"/>
              <a:ext cx="71846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b="1" dirty="0">
                  <a:ln w="0"/>
                  <a:solidFill>
                    <a:srgbClr val="D4434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  <a:p>
              <a:pPr algn="ctr"/>
              <a:r>
                <a:rPr lang="ar-SA" sz="2400" b="1" cap="none" spc="0" dirty="0">
                  <a:ln w="0"/>
                  <a:solidFill>
                    <a:srgbClr val="D4434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محرم</a:t>
              </a:r>
            </a:p>
          </p:txBody>
        </p: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D6949925-5DCB-4254-99BC-88F4853BA9B3}"/>
                </a:ext>
              </a:extLst>
            </p:cNvPr>
            <p:cNvCxnSpPr>
              <a:stCxn id="10" idx="3"/>
              <a:endCxn id="10" idx="1"/>
            </p:cNvCxnSpPr>
            <p:nvPr/>
          </p:nvCxnSpPr>
          <p:spPr>
            <a:xfrm flipH="1">
              <a:off x="9653849" y="4220817"/>
              <a:ext cx="905376" cy="0"/>
            </a:xfrm>
            <a:prstGeom prst="line">
              <a:avLst/>
            </a:prstGeom>
            <a:ln>
              <a:solidFill>
                <a:srgbClr val="D443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37FA7FC-E05D-463D-A1CB-4951011D4518}"/>
              </a:ext>
            </a:extLst>
          </p:cNvPr>
          <p:cNvGrpSpPr/>
          <p:nvPr/>
        </p:nvGrpSpPr>
        <p:grpSpPr>
          <a:xfrm>
            <a:off x="4485347" y="2729987"/>
            <a:ext cx="1379952" cy="1444486"/>
            <a:chOff x="3591340" y="3405771"/>
            <a:chExt cx="1379952" cy="1444486"/>
          </a:xfrm>
        </p:grpSpPr>
        <p:pic>
          <p:nvPicPr>
            <p:cNvPr id="1028" name="Picture 4" descr="موتورولا الروبوت الروبوت التقويم أيقونة ، أيقونة التقويم ق, نص ...">
              <a:extLst>
                <a:ext uri="{FF2B5EF4-FFF2-40B4-BE49-F238E27FC236}">
                  <a16:creationId xmlns:a16="http://schemas.microsoft.com/office/drawing/2014/main" id="{57BDBCAC-E094-41E9-A2DC-482A93FE3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5" b="99894" l="0" r="99778">
                          <a14:foregroundMark x1="74333" y1="4459" x2="74889" y2="20064"/>
                          <a14:foregroundMark x1="76556" y1="1168" x2="76556" y2="1168"/>
                          <a14:foregroundMark x1="76556" y1="1168" x2="76556" y2="1168"/>
                          <a14:foregroundMark x1="26333" y1="425" x2="26333" y2="425"/>
                          <a14:foregroundMark x1="26111" y1="425" x2="26111" y2="425"/>
                          <a14:foregroundMark x1="7556" y1="18896" x2="5889" y2="93631"/>
                          <a14:foregroundMark x1="5889" y1="93631" x2="16556" y2="96285"/>
                          <a14:foregroundMark x1="16556" y1="96285" x2="35444" y2="94692"/>
                          <a14:foregroundMark x1="35444" y1="94692" x2="79111" y2="95117"/>
                          <a14:foregroundMark x1="79111" y1="95117" x2="87889" y2="93524"/>
                          <a14:foregroundMark x1="87889" y1="93524" x2="92889" y2="85987"/>
                          <a14:foregroundMark x1="92889" y1="85987" x2="96111" y2="20276"/>
                          <a14:foregroundMark x1="96111" y1="20276" x2="99556" y2="56157"/>
                          <a14:foregroundMark x1="99556" y1="56157" x2="98222" y2="70488"/>
                          <a14:foregroundMark x1="98222" y1="70488" x2="93222" y2="78238"/>
                          <a14:foregroundMark x1="93222" y1="78238" x2="92111" y2="87261"/>
                          <a14:foregroundMark x1="92111" y1="87261" x2="88222" y2="94268"/>
                          <a14:foregroundMark x1="88222" y1="94268" x2="80667" y2="96285"/>
                          <a14:foregroundMark x1="80667" y1="96285" x2="13778" y2="93100"/>
                          <a14:foregroundMark x1="10778" y1="92569" x2="4333" y2="78450"/>
                          <a14:foregroundMark x1="4333" y1="78450" x2="2222" y2="68047"/>
                          <a14:foregroundMark x1="88222" y1="94904" x2="99778" y2="88535"/>
                          <a14:foregroundMark x1="93556" y1="97771" x2="93556" y2="97771"/>
                          <a14:foregroundMark x1="93556" y1="98938" x2="93556" y2="98938"/>
                          <a14:foregroundMark x1="93556" y1="99151" x2="93556" y2="99151"/>
                          <a14:foregroundMark x1="93333" y1="99151" x2="81556" y2="97983"/>
                          <a14:foregroundMark x1="80556" y1="97983" x2="5000" y2="97771"/>
                          <a14:foregroundMark x1="5000" y1="97771" x2="222" y2="91826"/>
                          <a14:foregroundMark x1="222" y1="91826" x2="222" y2="91614"/>
                          <a14:foregroundMark x1="3111" y1="98938" x2="3111" y2="98938"/>
                          <a14:foregroundMark x1="3667" y1="98938" x2="0" y2="95435"/>
                          <a14:foregroundMark x1="5889" y1="98938" x2="20778" y2="99894"/>
                          <a14:foregroundMark x1="20778" y1="99894" x2="39667" y2="98726"/>
                          <a14:foregroundMark x1="39667" y1="98726" x2="79556" y2="99894"/>
                          <a14:foregroundMark x1="79556" y1="99894" x2="83000" y2="99151"/>
                          <a14:backgroundMark x1="93556" y1="1592" x2="98444" y2="10403"/>
                          <a14:backgroundMark x1="98444" y1="10403" x2="99556" y2="110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340" y="3405771"/>
              <a:ext cx="1379952" cy="1444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CB179CC-66BE-435B-A824-08DEFE9A956F}"/>
                </a:ext>
              </a:extLst>
            </p:cNvPr>
            <p:cNvSpPr/>
            <p:nvPr/>
          </p:nvSpPr>
          <p:spPr>
            <a:xfrm>
              <a:off x="3819758" y="3843130"/>
              <a:ext cx="905376" cy="755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>
              <a:extLst>
                <a:ext uri="{FF2B5EF4-FFF2-40B4-BE49-F238E27FC236}">
                  <a16:creationId xmlns:a16="http://schemas.microsoft.com/office/drawing/2014/main" id="{5DFD2251-8682-41F0-B36D-3FBC46B831A5}"/>
                </a:ext>
              </a:extLst>
            </p:cNvPr>
            <p:cNvSpPr/>
            <p:nvPr/>
          </p:nvSpPr>
          <p:spPr>
            <a:xfrm>
              <a:off x="3888992" y="3780893"/>
              <a:ext cx="71846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b="1" dirty="0">
                  <a:ln w="0"/>
                  <a:solidFill>
                    <a:srgbClr val="D4434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30</a:t>
              </a:r>
            </a:p>
            <a:p>
              <a:pPr algn="ctr"/>
              <a:r>
                <a:rPr lang="ar-SA" sz="2400" b="1" cap="none" spc="0" dirty="0">
                  <a:ln w="0"/>
                  <a:solidFill>
                    <a:srgbClr val="D4434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محرم</a:t>
              </a:r>
            </a:p>
          </p:txBody>
        </p: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3BC152E1-5D5A-417F-9E2A-7BBD6AFCD785}"/>
                </a:ext>
              </a:extLst>
            </p:cNvPr>
            <p:cNvCxnSpPr/>
            <p:nvPr/>
          </p:nvCxnSpPr>
          <p:spPr>
            <a:xfrm flipH="1">
              <a:off x="3828628" y="4196391"/>
              <a:ext cx="905376" cy="0"/>
            </a:xfrm>
            <a:prstGeom prst="line">
              <a:avLst/>
            </a:prstGeom>
            <a:ln>
              <a:solidFill>
                <a:srgbClr val="D443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FFE05352-56DA-4140-B268-60B7E815891F}"/>
              </a:ext>
            </a:extLst>
          </p:cNvPr>
          <p:cNvSpPr/>
          <p:nvPr/>
        </p:nvSpPr>
        <p:spPr>
          <a:xfrm>
            <a:off x="3458818" y="5960664"/>
            <a:ext cx="50919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اصطلاحًا هو: تعجيل الثمن وتأخير المثمن.</a:t>
            </a:r>
            <a:endParaRPr lang="ar-SA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فقاعة الكلام: مستطيلة 29">
            <a:extLst>
              <a:ext uri="{FF2B5EF4-FFF2-40B4-BE49-F238E27FC236}">
                <a16:creationId xmlns:a16="http://schemas.microsoft.com/office/drawing/2014/main" id="{17DB4577-C25A-46FF-B109-18E32231A8D5}"/>
              </a:ext>
            </a:extLst>
          </p:cNvPr>
          <p:cNvSpPr/>
          <p:nvPr/>
        </p:nvSpPr>
        <p:spPr>
          <a:xfrm>
            <a:off x="9047061" y="4517290"/>
            <a:ext cx="2328511" cy="590843"/>
          </a:xfrm>
          <a:prstGeom prst="wedgeRectCallout">
            <a:avLst>
              <a:gd name="adj1" fmla="val -71229"/>
              <a:gd name="adj2" fmla="val -60029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لا بأس سأنتظر شهر.</a:t>
            </a:r>
          </a:p>
        </p:txBody>
      </p:sp>
    </p:spTree>
    <p:extLst>
      <p:ext uri="{BB962C8B-B14F-4D97-AF65-F5344CB8AC3E}">
        <p14:creationId xmlns:p14="http://schemas.microsoft.com/office/powerpoint/2010/main" val="2238742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ريط: منحني ومائل لأعلى 11">
            <a:extLst>
              <a:ext uri="{FF2B5EF4-FFF2-40B4-BE49-F238E27FC236}">
                <a16:creationId xmlns:a16="http://schemas.microsoft.com/office/drawing/2014/main" id="{B60E72D3-83D7-4998-90DD-B42500811DCB}"/>
              </a:ext>
            </a:extLst>
          </p:cNvPr>
          <p:cNvSpPr/>
          <p:nvPr/>
        </p:nvSpPr>
        <p:spPr>
          <a:xfrm>
            <a:off x="4706293" y="130656"/>
            <a:ext cx="4034950" cy="691000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أركان السلم</a:t>
            </a:r>
          </a:p>
        </p:txBody>
      </p:sp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8" y="6381844"/>
            <a:ext cx="2028833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التعلم باللعب</a:t>
            </a:r>
          </a:p>
        </p:txBody>
      </p:sp>
      <p:pic>
        <p:nvPicPr>
          <p:cNvPr id="15" name="صورة 14" descr="صورة تحتوي على المصباح, ساعة حائط&#10;&#10;تم إنشاء الوصف تلقائياً">
            <a:extLst>
              <a:ext uri="{FF2B5EF4-FFF2-40B4-BE49-F238E27FC236}">
                <a16:creationId xmlns:a16="http://schemas.microsoft.com/office/drawing/2014/main" id="{7BF9C7A4-16F0-47E1-AD49-3DC568378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" y="5423369"/>
            <a:ext cx="958475" cy="958475"/>
          </a:xfrm>
          <a:prstGeom prst="rect">
            <a:avLst/>
          </a:prstGeom>
        </p:spPr>
      </p:pic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19FB6DED-FBFB-41C3-8D70-DCCE2BD8D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178807"/>
              </p:ext>
            </p:extLst>
          </p:nvPr>
        </p:nvGraphicFramePr>
        <p:xfrm>
          <a:off x="2443523" y="961879"/>
          <a:ext cx="8464237" cy="5419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6385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>
            <a:extLst>
              <a:ext uri="{FF2B5EF4-FFF2-40B4-BE49-F238E27FC236}">
                <a16:creationId xmlns:a16="http://schemas.microsoft.com/office/drawing/2014/main" id="{89E0D7A4-99A2-4504-93BF-3D70246FEB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90" y="87214"/>
            <a:ext cx="3285421" cy="106519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25992D5-BB17-4D4D-A8A4-A1B4BF9A0C96}"/>
              </a:ext>
            </a:extLst>
          </p:cNvPr>
          <p:cNvSpPr/>
          <p:nvPr/>
        </p:nvSpPr>
        <p:spPr>
          <a:xfrm>
            <a:off x="1195958" y="1152409"/>
            <a:ext cx="645420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خلال دقيقة واحدة :</a:t>
            </a:r>
          </a:p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حاول/ي تمييز أركان السلم الخمسة في المثال:</a:t>
            </a:r>
          </a:p>
        </p:txBody>
      </p:sp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8" y="6381844"/>
            <a:ext cx="3504241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الدقيقة الواحدة</a:t>
            </a:r>
          </a:p>
        </p:txBody>
      </p:sp>
      <p:sp>
        <p:nvSpPr>
          <p:cNvPr id="9" name="تشكيل تلقائي 3">
            <a:extLst>
              <a:ext uri="{FF2B5EF4-FFF2-40B4-BE49-F238E27FC236}">
                <a16:creationId xmlns:a16="http://schemas.microsoft.com/office/drawing/2014/main" id="{35B1149D-E312-4300-9112-EABCD2020B7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848600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الشكل الحر 3">
            <a:extLst>
              <a:ext uri="{FF2B5EF4-FFF2-40B4-BE49-F238E27FC236}">
                <a16:creationId xmlns:a16="http://schemas.microsoft.com/office/drawing/2014/main" id="{07F5A49B-79DA-47FB-AFF8-E596DCA12747}"/>
              </a:ext>
            </a:extLst>
          </p:cNvPr>
          <p:cNvSpPr>
            <a:spLocks/>
          </p:cNvSpPr>
          <p:nvPr/>
        </p:nvSpPr>
        <p:spPr bwMode="auto">
          <a:xfrm>
            <a:off x="804227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شكل حر 58">
            <a:extLst>
              <a:ext uri="{FF2B5EF4-FFF2-40B4-BE49-F238E27FC236}">
                <a16:creationId xmlns:a16="http://schemas.microsoft.com/office/drawing/2014/main" id="{28D4DE97-2584-4090-8685-E3733363A1E1}"/>
              </a:ext>
            </a:extLst>
          </p:cNvPr>
          <p:cNvSpPr>
            <a:spLocks/>
          </p:cNvSpPr>
          <p:nvPr/>
        </p:nvSpPr>
        <p:spPr bwMode="auto">
          <a:xfrm>
            <a:off x="7847012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شكل حر 59">
            <a:extLst>
              <a:ext uri="{FF2B5EF4-FFF2-40B4-BE49-F238E27FC236}">
                <a16:creationId xmlns:a16="http://schemas.microsoft.com/office/drawing/2014/main" id="{180F2AA0-DDE1-468A-AEB1-EDCB5026A4BF}"/>
              </a:ext>
            </a:extLst>
          </p:cNvPr>
          <p:cNvSpPr>
            <a:spLocks/>
          </p:cNvSpPr>
          <p:nvPr/>
        </p:nvSpPr>
        <p:spPr bwMode="auto">
          <a:xfrm>
            <a:off x="7847012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شكل حر 60">
            <a:extLst>
              <a:ext uri="{FF2B5EF4-FFF2-40B4-BE49-F238E27FC236}">
                <a16:creationId xmlns:a16="http://schemas.microsoft.com/office/drawing/2014/main" id="{0A035F5F-564E-4B16-A4B1-4B0DC988F0D9}"/>
              </a:ext>
            </a:extLst>
          </p:cNvPr>
          <p:cNvSpPr>
            <a:spLocks/>
          </p:cNvSpPr>
          <p:nvPr/>
        </p:nvSpPr>
        <p:spPr bwMode="auto">
          <a:xfrm>
            <a:off x="7847012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الحجرة العلوية للساعة الرملية">
            <a:extLst>
              <a:ext uri="{FF2B5EF4-FFF2-40B4-BE49-F238E27FC236}">
                <a16:creationId xmlns:a16="http://schemas.microsoft.com/office/drawing/2014/main" id="{9AAF1F78-F2CE-4BA1-8406-14B0F86A061B}"/>
              </a:ext>
            </a:extLst>
          </p:cNvPr>
          <p:cNvSpPr>
            <a:spLocks/>
          </p:cNvSpPr>
          <p:nvPr/>
        </p:nvSpPr>
        <p:spPr bwMode="auto">
          <a:xfrm>
            <a:off x="8158162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الحجرة السفلية للساعة الرملية">
            <a:extLst>
              <a:ext uri="{FF2B5EF4-FFF2-40B4-BE49-F238E27FC236}">
                <a16:creationId xmlns:a16="http://schemas.microsoft.com/office/drawing/2014/main" id="{6163B2D0-C10B-41C1-B89F-E32CA0D4FEE7}"/>
              </a:ext>
            </a:extLst>
          </p:cNvPr>
          <p:cNvSpPr>
            <a:spLocks/>
          </p:cNvSpPr>
          <p:nvPr/>
        </p:nvSpPr>
        <p:spPr bwMode="auto">
          <a:xfrm>
            <a:off x="8148637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رابط مستقيم">
            <a:extLst>
              <a:ext uri="{FF2B5EF4-FFF2-40B4-BE49-F238E27FC236}">
                <a16:creationId xmlns:a16="http://schemas.microsoft.com/office/drawing/2014/main" id="{D8B7A4CB-CA77-43E1-9EE2-CAA29049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274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الزر: بدء المؤقت">
            <a:extLst>
              <a:ext uri="{FF2B5EF4-FFF2-40B4-BE49-F238E27FC236}">
                <a16:creationId xmlns:a16="http://schemas.microsoft.com/office/drawing/2014/main" id="{4343478B-DA46-473D-9B25-4694C56A84F3}"/>
              </a:ext>
            </a:extLst>
          </p:cNvPr>
          <p:cNvGrpSpPr/>
          <p:nvPr/>
        </p:nvGrpSpPr>
        <p:grpSpPr>
          <a:xfrm>
            <a:off x="8043162" y="185859"/>
            <a:ext cx="2636838" cy="799962"/>
            <a:chOff x="1332706" y="185859"/>
            <a:chExt cx="2636838" cy="799962"/>
          </a:xfrm>
        </p:grpSpPr>
        <p:sp>
          <p:nvSpPr>
            <p:cNvPr id="20" name="مستطيل مستدير الزوايا 65">
              <a:extLst>
                <a:ext uri="{FF2B5EF4-FFF2-40B4-BE49-F238E27FC236}">
                  <a16:creationId xmlns:a16="http://schemas.microsoft.com/office/drawing/2014/main" id="{C81C1B22-EF8A-4C27-AE34-4F836DF4A70A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مستطيل مستدير الزوايا 66">
              <a:extLst>
                <a:ext uri="{FF2B5EF4-FFF2-40B4-BE49-F238E27FC236}">
                  <a16:creationId xmlns:a16="http://schemas.microsoft.com/office/drawing/2014/main" id="{96846397-F14E-4F60-A73C-BD852A9E4926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بدء المؤقت</a:t>
              </a:r>
            </a:p>
          </p:txBody>
        </p:sp>
      </p:grpSp>
      <p:grpSp>
        <p:nvGrpSpPr>
          <p:cNvPr id="22" name="انتهى الوقت">
            <a:extLst>
              <a:ext uri="{FF2B5EF4-FFF2-40B4-BE49-F238E27FC236}">
                <a16:creationId xmlns:a16="http://schemas.microsoft.com/office/drawing/2014/main" id="{C3D0DA86-47CC-42F7-9A65-697EB5568951}"/>
              </a:ext>
            </a:extLst>
          </p:cNvPr>
          <p:cNvGrpSpPr/>
          <p:nvPr/>
        </p:nvGrpSpPr>
        <p:grpSpPr>
          <a:xfrm>
            <a:off x="8043162" y="185859"/>
            <a:ext cx="2636838" cy="799962"/>
            <a:chOff x="4321176" y="185859"/>
            <a:chExt cx="2636838" cy="799962"/>
          </a:xfrm>
        </p:grpSpPr>
        <p:sp>
          <p:nvSpPr>
            <p:cNvPr id="23" name="مستطيل مستدير الزوايا 68">
              <a:extLst>
                <a:ext uri="{FF2B5EF4-FFF2-40B4-BE49-F238E27FC236}">
                  <a16:creationId xmlns:a16="http://schemas.microsoft.com/office/drawing/2014/main" id="{BE585EA6-CDF9-4C5D-BA50-2458DB410D91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مستطيل مستدير الزوايا 69">
              <a:extLst>
                <a:ext uri="{FF2B5EF4-FFF2-40B4-BE49-F238E27FC236}">
                  <a16:creationId xmlns:a16="http://schemas.microsoft.com/office/drawing/2014/main" id="{51E3FB60-48F4-4533-830C-EE8A305006CE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انتهى الوقت!</a:t>
              </a:r>
            </a:p>
          </p:txBody>
        </p:sp>
      </p:grp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CDE93CB5-20D7-4D3B-B734-4AA22BECFA6F}"/>
              </a:ext>
            </a:extLst>
          </p:cNvPr>
          <p:cNvSpPr/>
          <p:nvPr/>
        </p:nvSpPr>
        <p:spPr>
          <a:xfrm>
            <a:off x="1210813" y="2354899"/>
            <a:ext cx="6454204" cy="3167269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1" name="Picture 2" descr="اعلان بشأن شروط خدمة الدفع عند الاستلام ! - متجر عطور تستر Tester">
            <a:extLst>
              <a:ext uri="{FF2B5EF4-FFF2-40B4-BE49-F238E27FC236}">
                <a16:creationId xmlns:a16="http://schemas.microsoft.com/office/drawing/2014/main" id="{30B4EFD3-CEA6-402B-844B-3EF39986E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0" b="94828" l="19412" r="80000">
                        <a14:foregroundMark x1="56471" y1="54775" x2="56471" y2="54775"/>
                        <a14:foregroundMark x1="56471" y1="54642" x2="28030" y2="53390"/>
                        <a14:backgroundMark x1="28088" y1="53316" x2="28088" y2="53316"/>
                        <a14:backgroundMark x1="28088" y1="54244" x2="22353" y2="50133"/>
                        <a14:backgroundMark x1="19412" y1="55836" x2="27500" y2="54244"/>
                        <a14:backgroundMark x1="18971" y1="53316" x2="20588" y2="52255"/>
                        <a14:backgroundMark x1="21176" y1="57958" x2="20588" y2="52255"/>
                        <a14:backgroundMark x1="18382" y1="50663" x2="24118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61" t="49999" r="12289" b="1"/>
          <a:stretch/>
        </p:blipFill>
        <p:spPr bwMode="auto">
          <a:xfrm>
            <a:off x="1323975" y="4095871"/>
            <a:ext cx="1942922" cy="14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اعلان بشأن شروط خدمة الدفع عند الاستلام ! - متجر عطور تستر Tester">
            <a:extLst>
              <a:ext uri="{FF2B5EF4-FFF2-40B4-BE49-F238E27FC236}">
                <a16:creationId xmlns:a16="http://schemas.microsoft.com/office/drawing/2014/main" id="{92F888BE-4DBD-4973-955E-1198FAB3B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70" b="46021" l="21471" r="82206">
                        <a14:foregroundMark x1="69118" y1="5570" x2="69118" y2="5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1110" r="10146" b="48890"/>
          <a:stretch/>
        </p:blipFill>
        <p:spPr bwMode="auto">
          <a:xfrm>
            <a:off x="4716191" y="4047502"/>
            <a:ext cx="2214265" cy="16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7615B835-0848-42D8-A819-446A6E4D6860}"/>
              </a:ext>
            </a:extLst>
          </p:cNvPr>
          <p:cNvGrpSpPr/>
          <p:nvPr/>
        </p:nvGrpSpPr>
        <p:grpSpPr>
          <a:xfrm>
            <a:off x="6414550" y="3224726"/>
            <a:ext cx="920236" cy="1077219"/>
            <a:chOff x="9422296" y="3405771"/>
            <a:chExt cx="1379952" cy="1444486"/>
          </a:xfrm>
        </p:grpSpPr>
        <p:pic>
          <p:nvPicPr>
            <p:cNvPr id="50" name="Picture 4" descr="موتورولا الروبوت الروبوت التقويم أيقونة ، أيقونة التقويم ق, نص ...">
              <a:extLst>
                <a:ext uri="{FF2B5EF4-FFF2-40B4-BE49-F238E27FC236}">
                  <a16:creationId xmlns:a16="http://schemas.microsoft.com/office/drawing/2014/main" id="{E48C469A-C238-4A2C-8022-C4232A85C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5" b="99894" l="0" r="99778">
                          <a14:foregroundMark x1="74333" y1="4459" x2="74889" y2="20064"/>
                          <a14:foregroundMark x1="76556" y1="1168" x2="76556" y2="1168"/>
                          <a14:foregroundMark x1="76556" y1="1168" x2="76556" y2="1168"/>
                          <a14:foregroundMark x1="26333" y1="425" x2="26333" y2="425"/>
                          <a14:foregroundMark x1="26111" y1="425" x2="26111" y2="425"/>
                          <a14:foregroundMark x1="7556" y1="18896" x2="5889" y2="93631"/>
                          <a14:foregroundMark x1="5889" y1="93631" x2="16556" y2="96285"/>
                          <a14:foregroundMark x1="16556" y1="96285" x2="35444" y2="94692"/>
                          <a14:foregroundMark x1="35444" y1="94692" x2="79111" y2="95117"/>
                          <a14:foregroundMark x1="79111" y1="95117" x2="87889" y2="93524"/>
                          <a14:foregroundMark x1="87889" y1="93524" x2="92889" y2="85987"/>
                          <a14:foregroundMark x1="92889" y1="85987" x2="96111" y2="20276"/>
                          <a14:foregroundMark x1="96111" y1="20276" x2="99556" y2="56157"/>
                          <a14:foregroundMark x1="99556" y1="56157" x2="98222" y2="70488"/>
                          <a14:foregroundMark x1="98222" y1="70488" x2="93222" y2="78238"/>
                          <a14:foregroundMark x1="93222" y1="78238" x2="92111" y2="87261"/>
                          <a14:foregroundMark x1="92111" y1="87261" x2="88222" y2="94268"/>
                          <a14:foregroundMark x1="88222" y1="94268" x2="80667" y2="96285"/>
                          <a14:foregroundMark x1="80667" y1="96285" x2="13778" y2="93100"/>
                          <a14:foregroundMark x1="10778" y1="92569" x2="4333" y2="78450"/>
                          <a14:foregroundMark x1="4333" y1="78450" x2="2222" y2="68047"/>
                          <a14:foregroundMark x1="88222" y1="94904" x2="99778" y2="88535"/>
                          <a14:foregroundMark x1="93556" y1="97771" x2="93556" y2="97771"/>
                          <a14:foregroundMark x1="93556" y1="98938" x2="93556" y2="98938"/>
                          <a14:foregroundMark x1="93556" y1="99151" x2="93556" y2="99151"/>
                          <a14:foregroundMark x1="93333" y1="99151" x2="81556" y2="97983"/>
                          <a14:foregroundMark x1="80556" y1="97983" x2="5000" y2="97771"/>
                          <a14:foregroundMark x1="5000" y1="97771" x2="222" y2="91826"/>
                          <a14:foregroundMark x1="222" y1="91826" x2="222" y2="91614"/>
                          <a14:foregroundMark x1="3111" y1="98938" x2="3111" y2="98938"/>
                          <a14:foregroundMark x1="3667" y1="98938" x2="0" y2="95435"/>
                          <a14:foregroundMark x1="5889" y1="98938" x2="20778" y2="99894"/>
                          <a14:foregroundMark x1="20778" y1="99894" x2="39667" y2="98726"/>
                          <a14:foregroundMark x1="39667" y1="98726" x2="79556" y2="99894"/>
                          <a14:foregroundMark x1="79556" y1="99894" x2="83000" y2="99151"/>
                          <a14:backgroundMark x1="93556" y1="1592" x2="98444" y2="10403"/>
                          <a14:backgroundMark x1="98444" y1="10403" x2="99556" y2="110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2296" y="3405771"/>
              <a:ext cx="1379952" cy="1444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2C2CE37D-9249-4A24-9640-316A32D96A4D}"/>
                </a:ext>
              </a:extLst>
            </p:cNvPr>
            <p:cNvSpPr/>
            <p:nvPr/>
          </p:nvSpPr>
          <p:spPr>
            <a:xfrm>
              <a:off x="9653849" y="3843130"/>
              <a:ext cx="905376" cy="755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ستطيل 51">
              <a:extLst>
                <a:ext uri="{FF2B5EF4-FFF2-40B4-BE49-F238E27FC236}">
                  <a16:creationId xmlns:a16="http://schemas.microsoft.com/office/drawing/2014/main" id="{36E98058-6718-44E3-9D7C-32CCB5A277EB}"/>
                </a:ext>
              </a:extLst>
            </p:cNvPr>
            <p:cNvSpPr/>
            <p:nvPr/>
          </p:nvSpPr>
          <p:spPr>
            <a:xfrm>
              <a:off x="9640440" y="3780894"/>
              <a:ext cx="942772" cy="9492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dirty="0">
                  <a:ln w="0"/>
                  <a:solidFill>
                    <a:srgbClr val="D4434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  <a:p>
              <a:pPr algn="ctr"/>
              <a:r>
                <a:rPr lang="ar-SA" sz="2000" b="1" cap="none" spc="0" dirty="0">
                  <a:ln w="0"/>
                  <a:solidFill>
                    <a:srgbClr val="D4434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محرم</a:t>
              </a:r>
            </a:p>
          </p:txBody>
        </p: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11229470-49D6-42AC-9DE5-87B278DCDE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53850" y="4196391"/>
              <a:ext cx="905376" cy="0"/>
            </a:xfrm>
            <a:prstGeom prst="line">
              <a:avLst/>
            </a:prstGeom>
            <a:ln>
              <a:solidFill>
                <a:srgbClr val="D443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EE662E67-6087-473E-9BE2-BBD87D23B8B9}"/>
              </a:ext>
            </a:extLst>
          </p:cNvPr>
          <p:cNvGrpSpPr/>
          <p:nvPr/>
        </p:nvGrpSpPr>
        <p:grpSpPr>
          <a:xfrm>
            <a:off x="2887896" y="3224726"/>
            <a:ext cx="920236" cy="1077219"/>
            <a:chOff x="3591340" y="3405771"/>
            <a:chExt cx="1379952" cy="1444486"/>
          </a:xfrm>
        </p:grpSpPr>
        <p:pic>
          <p:nvPicPr>
            <p:cNvPr id="46" name="Picture 4" descr="موتورولا الروبوت الروبوت التقويم أيقونة ، أيقونة التقويم ق, نص ...">
              <a:extLst>
                <a:ext uri="{FF2B5EF4-FFF2-40B4-BE49-F238E27FC236}">
                  <a16:creationId xmlns:a16="http://schemas.microsoft.com/office/drawing/2014/main" id="{156FFBC8-042E-4163-BC29-C45FC65A8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5" b="99894" l="0" r="99778">
                          <a14:foregroundMark x1="74333" y1="4459" x2="74889" y2="20064"/>
                          <a14:foregroundMark x1="76556" y1="1168" x2="76556" y2="1168"/>
                          <a14:foregroundMark x1="76556" y1="1168" x2="76556" y2="1168"/>
                          <a14:foregroundMark x1="26333" y1="425" x2="26333" y2="425"/>
                          <a14:foregroundMark x1="26111" y1="425" x2="26111" y2="425"/>
                          <a14:foregroundMark x1="7556" y1="18896" x2="5889" y2="93631"/>
                          <a14:foregroundMark x1="5889" y1="93631" x2="16556" y2="96285"/>
                          <a14:foregroundMark x1="16556" y1="96285" x2="35444" y2="94692"/>
                          <a14:foregroundMark x1="35444" y1="94692" x2="79111" y2="95117"/>
                          <a14:foregroundMark x1="79111" y1="95117" x2="87889" y2="93524"/>
                          <a14:foregroundMark x1="87889" y1="93524" x2="92889" y2="85987"/>
                          <a14:foregroundMark x1="92889" y1="85987" x2="96111" y2="20276"/>
                          <a14:foregroundMark x1="96111" y1="20276" x2="99556" y2="56157"/>
                          <a14:foregroundMark x1="99556" y1="56157" x2="98222" y2="70488"/>
                          <a14:foregroundMark x1="98222" y1="70488" x2="93222" y2="78238"/>
                          <a14:foregroundMark x1="93222" y1="78238" x2="92111" y2="87261"/>
                          <a14:foregroundMark x1="92111" y1="87261" x2="88222" y2="94268"/>
                          <a14:foregroundMark x1="88222" y1="94268" x2="80667" y2="96285"/>
                          <a14:foregroundMark x1="80667" y1="96285" x2="13778" y2="93100"/>
                          <a14:foregroundMark x1="10778" y1="92569" x2="4333" y2="78450"/>
                          <a14:foregroundMark x1="4333" y1="78450" x2="2222" y2="68047"/>
                          <a14:foregroundMark x1="88222" y1="94904" x2="99778" y2="88535"/>
                          <a14:foregroundMark x1="93556" y1="97771" x2="93556" y2="97771"/>
                          <a14:foregroundMark x1="93556" y1="98938" x2="93556" y2="98938"/>
                          <a14:foregroundMark x1="93556" y1="99151" x2="93556" y2="99151"/>
                          <a14:foregroundMark x1="93333" y1="99151" x2="81556" y2="97983"/>
                          <a14:foregroundMark x1="80556" y1="97983" x2="5000" y2="97771"/>
                          <a14:foregroundMark x1="5000" y1="97771" x2="222" y2="91826"/>
                          <a14:foregroundMark x1="222" y1="91826" x2="222" y2="91614"/>
                          <a14:foregroundMark x1="3111" y1="98938" x2="3111" y2="98938"/>
                          <a14:foregroundMark x1="3667" y1="98938" x2="0" y2="95435"/>
                          <a14:foregroundMark x1="5889" y1="98938" x2="20778" y2="99894"/>
                          <a14:foregroundMark x1="20778" y1="99894" x2="39667" y2="98726"/>
                          <a14:foregroundMark x1="39667" y1="98726" x2="79556" y2="99894"/>
                          <a14:foregroundMark x1="79556" y1="99894" x2="83000" y2="99151"/>
                          <a14:backgroundMark x1="93556" y1="1592" x2="98444" y2="10403"/>
                          <a14:backgroundMark x1="98444" y1="10403" x2="99556" y2="110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340" y="3405771"/>
              <a:ext cx="1379952" cy="1444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مستطيل 46">
              <a:extLst>
                <a:ext uri="{FF2B5EF4-FFF2-40B4-BE49-F238E27FC236}">
                  <a16:creationId xmlns:a16="http://schemas.microsoft.com/office/drawing/2014/main" id="{00A63F2E-45D7-49ED-96E7-51F35FAA95D7}"/>
                </a:ext>
              </a:extLst>
            </p:cNvPr>
            <p:cNvSpPr/>
            <p:nvPr/>
          </p:nvSpPr>
          <p:spPr>
            <a:xfrm>
              <a:off x="3819758" y="3843130"/>
              <a:ext cx="905376" cy="755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8" name="مستطيل 47">
              <a:extLst>
                <a:ext uri="{FF2B5EF4-FFF2-40B4-BE49-F238E27FC236}">
                  <a16:creationId xmlns:a16="http://schemas.microsoft.com/office/drawing/2014/main" id="{77D729C5-A355-42D4-940C-6466E9F46600}"/>
                </a:ext>
              </a:extLst>
            </p:cNvPr>
            <p:cNvSpPr/>
            <p:nvPr/>
          </p:nvSpPr>
          <p:spPr>
            <a:xfrm>
              <a:off x="3776839" y="3780894"/>
              <a:ext cx="942772" cy="9492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dirty="0">
                  <a:ln w="0"/>
                  <a:solidFill>
                    <a:srgbClr val="D4434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30</a:t>
              </a:r>
            </a:p>
            <a:p>
              <a:pPr algn="ctr"/>
              <a:r>
                <a:rPr lang="ar-SA" sz="2000" b="1" cap="none" spc="0" dirty="0">
                  <a:ln w="0"/>
                  <a:solidFill>
                    <a:srgbClr val="D4434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محرم</a:t>
              </a:r>
            </a:p>
          </p:txBody>
        </p:sp>
        <p:cxnSp>
          <p:nvCxnSpPr>
            <p:cNvPr id="49" name="رابط مستقيم 48">
              <a:extLst>
                <a:ext uri="{FF2B5EF4-FFF2-40B4-BE49-F238E27FC236}">
                  <a16:creationId xmlns:a16="http://schemas.microsoft.com/office/drawing/2014/main" id="{4FFA3611-3CB9-40FA-AD05-8C50AF5CA6C0}"/>
                </a:ext>
              </a:extLst>
            </p:cNvPr>
            <p:cNvCxnSpPr/>
            <p:nvPr/>
          </p:nvCxnSpPr>
          <p:spPr>
            <a:xfrm flipH="1">
              <a:off x="3828628" y="4196391"/>
              <a:ext cx="905376" cy="0"/>
            </a:xfrm>
            <a:prstGeom prst="line">
              <a:avLst/>
            </a:prstGeom>
            <a:ln>
              <a:solidFill>
                <a:srgbClr val="D443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فقاعة الكلام: مستطيلة 44">
            <a:extLst>
              <a:ext uri="{FF2B5EF4-FFF2-40B4-BE49-F238E27FC236}">
                <a16:creationId xmlns:a16="http://schemas.microsoft.com/office/drawing/2014/main" id="{44ABADB4-6343-4CD1-AE94-981855A1CB44}"/>
              </a:ext>
            </a:extLst>
          </p:cNvPr>
          <p:cNvSpPr/>
          <p:nvPr/>
        </p:nvSpPr>
        <p:spPr>
          <a:xfrm>
            <a:off x="4627068" y="2726244"/>
            <a:ext cx="2303388" cy="524767"/>
          </a:xfrm>
          <a:prstGeom prst="wedgeRectCallout">
            <a:avLst>
              <a:gd name="adj1" fmla="val -13048"/>
              <a:gd name="adj2" fmla="val 14497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لا بأس سأنتظر شهر.</a:t>
            </a:r>
          </a:p>
        </p:txBody>
      </p:sp>
    </p:spTree>
    <p:extLst>
      <p:ext uri="{BB962C8B-B14F-4D97-AF65-F5344CB8AC3E}">
        <p14:creationId xmlns:p14="http://schemas.microsoft.com/office/powerpoint/2010/main" val="820826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9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9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95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4230</TotalTime>
  <Words>752</Words>
  <Application>Microsoft Office PowerPoint</Application>
  <PresentationFormat>شاشة عريضة</PresentationFormat>
  <Paragraphs>150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1" baseType="lpstr">
      <vt:lpstr>Amiri</vt:lpstr>
      <vt:lpstr>Arial</vt:lpstr>
      <vt:lpstr>Calibri</vt:lpstr>
      <vt:lpstr>Calibri Light</vt:lpstr>
      <vt:lpstr>Tahoma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‏​​♋٭ ρгe̠‎тту ĸɑdooϳ ·̵</dc:creator>
  <cp:lastModifiedBy>‏​​♋٭ ρгe̠‎тту ĸɑdooϳ ·̵</cp:lastModifiedBy>
  <cp:revision>48</cp:revision>
  <dcterms:created xsi:type="dcterms:W3CDTF">2020-07-15T11:07:33Z</dcterms:created>
  <dcterms:modified xsi:type="dcterms:W3CDTF">2020-09-01T05:23:12Z</dcterms:modified>
</cp:coreProperties>
</file>