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6" r:id="rId7"/>
    <p:sldId id="277" r:id="rId8"/>
    <p:sldId id="278" r:id="rId9"/>
    <p:sldId id="279" r:id="rId10"/>
    <p:sldId id="280" r:id="rId11"/>
    <p:sldId id="273" r:id="rId12"/>
    <p:sldId id="275" r:id="rId1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B7BC"/>
    <a:srgbClr val="86CACD"/>
    <a:srgbClr val="FFFF99"/>
    <a:srgbClr val="F5711C"/>
    <a:srgbClr val="5D2564"/>
    <a:srgbClr val="EFF8FF"/>
    <a:srgbClr val="F3FFFE"/>
    <a:srgbClr val="ACE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B93CB4-9A57-49ED-B132-C1556DD85DF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275811B7-33BB-4E8E-922B-7C00BBC65A4D}">
      <dgm:prSet phldrT="[نص]"/>
      <dgm:spPr/>
      <dgm:t>
        <a:bodyPr/>
        <a:lstStyle/>
        <a:p>
          <a:pPr rtl="1"/>
          <a:r>
            <a:rPr lang="ar-SA" b="1" dirty="0"/>
            <a:t>جهة طرح المناقصة</a:t>
          </a:r>
        </a:p>
      </dgm:t>
    </dgm:pt>
    <dgm:pt modelId="{56E0C8F3-66AF-4582-9911-B6E203C67A17}" type="parTrans" cxnId="{B4510FD4-BEF8-4863-8456-21065041D8BE}">
      <dgm:prSet/>
      <dgm:spPr/>
      <dgm:t>
        <a:bodyPr/>
        <a:lstStyle/>
        <a:p>
          <a:pPr rtl="1"/>
          <a:endParaRPr lang="ar-SA"/>
        </a:p>
      </dgm:t>
    </dgm:pt>
    <dgm:pt modelId="{AA24C83C-9862-4BAC-9445-4F23F6C67252}" type="sibTrans" cxnId="{B4510FD4-BEF8-4863-8456-21065041D8BE}">
      <dgm:prSet/>
      <dgm:spPr/>
      <dgm:t>
        <a:bodyPr/>
        <a:lstStyle/>
        <a:p>
          <a:pPr rtl="1"/>
          <a:endParaRPr lang="ar-SA"/>
        </a:p>
      </dgm:t>
    </dgm:pt>
    <dgm:pt modelId="{52834E49-6338-4108-A9F5-A4932D60654F}" type="pres">
      <dgm:prSet presAssocID="{FEB93CB4-9A57-49ED-B132-C1556DD85DFA}" presName="Name0" presStyleCnt="0">
        <dgm:presLayoutVars>
          <dgm:dir/>
          <dgm:resizeHandles val="exact"/>
        </dgm:presLayoutVars>
      </dgm:prSet>
      <dgm:spPr/>
    </dgm:pt>
    <dgm:pt modelId="{3BD3E28A-D701-4488-AB7C-9981158B1364}" type="pres">
      <dgm:prSet presAssocID="{275811B7-33BB-4E8E-922B-7C00BBC65A4D}" presName="compNode" presStyleCnt="0"/>
      <dgm:spPr/>
    </dgm:pt>
    <dgm:pt modelId="{ABD1B772-DE14-4E1A-9C88-8522300C43E5}" type="pres">
      <dgm:prSet presAssocID="{275811B7-33BB-4E8E-922B-7C00BBC65A4D}" presName="pict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2C5DE736-45C0-4A35-A5E0-C2CF53C5EEA0}"/>
              </a:ext>
            </a:extLst>
          </dgm14:cNvPr>
        </a:ext>
      </dgm:extLst>
    </dgm:pt>
    <dgm:pt modelId="{5458C525-BBEF-4D5A-B767-83A55A48798E}" type="pres">
      <dgm:prSet presAssocID="{275811B7-33BB-4E8E-922B-7C00BBC65A4D}" presName="textRect" presStyleLbl="revTx" presStyleIdx="0" presStyleCnt="1">
        <dgm:presLayoutVars>
          <dgm:bulletEnabled val="1"/>
        </dgm:presLayoutVars>
      </dgm:prSet>
      <dgm:spPr/>
    </dgm:pt>
  </dgm:ptLst>
  <dgm:cxnLst>
    <dgm:cxn modelId="{BEE3AD0F-3A8C-4C14-9B57-DFCE0046E458}" type="presOf" srcId="{FEB93CB4-9A57-49ED-B132-C1556DD85DFA}" destId="{52834E49-6338-4108-A9F5-A4932D60654F}" srcOrd="0" destOrd="0" presId="urn:microsoft.com/office/officeart/2005/8/layout/pList1"/>
    <dgm:cxn modelId="{23A8E811-2F19-4753-AD1E-2914C018479E}" type="presOf" srcId="{275811B7-33BB-4E8E-922B-7C00BBC65A4D}" destId="{5458C525-BBEF-4D5A-B767-83A55A48798E}" srcOrd="0" destOrd="0" presId="urn:microsoft.com/office/officeart/2005/8/layout/pList1"/>
    <dgm:cxn modelId="{B4510FD4-BEF8-4863-8456-21065041D8BE}" srcId="{FEB93CB4-9A57-49ED-B132-C1556DD85DFA}" destId="{275811B7-33BB-4E8E-922B-7C00BBC65A4D}" srcOrd="0" destOrd="0" parTransId="{56E0C8F3-66AF-4582-9911-B6E203C67A17}" sibTransId="{AA24C83C-9862-4BAC-9445-4F23F6C67252}"/>
    <dgm:cxn modelId="{1F57EE34-E0DF-49FB-8C9D-FC679E1BE4DE}" type="presParOf" srcId="{52834E49-6338-4108-A9F5-A4932D60654F}" destId="{3BD3E28A-D701-4488-AB7C-9981158B1364}" srcOrd="0" destOrd="0" presId="urn:microsoft.com/office/officeart/2005/8/layout/pList1"/>
    <dgm:cxn modelId="{23EECB17-CD62-48C7-A500-1B052C54582C}" type="presParOf" srcId="{3BD3E28A-D701-4488-AB7C-9981158B1364}" destId="{ABD1B772-DE14-4E1A-9C88-8522300C43E5}" srcOrd="0" destOrd="0" presId="urn:microsoft.com/office/officeart/2005/8/layout/pList1"/>
    <dgm:cxn modelId="{4EB776A1-3B52-47BE-A1A7-FE7A7D058E18}" type="presParOf" srcId="{3BD3E28A-D701-4488-AB7C-9981158B1364}" destId="{5458C525-BBEF-4D5A-B767-83A55A48798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DA6DF7-5562-4489-9A92-F5BC590F115C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D72B75A1-5EA0-4E9F-B15E-1CC77145D949}">
      <dgm:prSet phldrT="[نص]" custT="1"/>
      <dgm:spPr/>
      <dgm:t>
        <a:bodyPr/>
        <a:lstStyle/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dirty="0"/>
        </a:p>
      </dgm:t>
    </dgm:pt>
    <dgm:pt modelId="{97E87AA3-9D7C-4B5E-A94E-1A4A181D04C1}" type="par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90149488-7540-4058-B63F-39ED83FA733C}" type="sib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3638C8AB-7B10-466B-A850-F5F7A726A0D2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dirty="0"/>
        </a:p>
      </dgm:t>
    </dgm:pt>
    <dgm:pt modelId="{C4BFFC83-DB0E-487B-9071-1F5D4E201B36}" type="par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620D76F3-246D-49A2-A038-93CBE0CF1337}" type="sib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CDAAF42C-D4EE-4A3E-AC93-7E836FD02508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dirty="0"/>
        </a:p>
      </dgm:t>
    </dgm:pt>
    <dgm:pt modelId="{8C0C12E3-7728-4498-A954-D6746B4239D7}" type="par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ED50EA09-F64A-4E78-959E-A1EE1924B293}" type="sib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FCF331C3-BB56-4CCA-8D08-3098D9A40E91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dirty="0"/>
        </a:p>
      </dgm:t>
    </dgm:pt>
    <dgm:pt modelId="{7CD21EE2-179F-4D19-85C0-886E8C7EB548}" type="par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2115F40C-CCC6-4DBC-BDC5-8C10EC2DEF39}" type="sib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B1AD4CBE-4BA0-4C43-AB15-01D0307A15F6}">
      <dgm:prSet/>
      <dgm:spPr/>
      <dgm:t>
        <a:bodyPr/>
        <a:lstStyle/>
        <a:p>
          <a:pPr rtl="1"/>
          <a:endParaRPr lang="ar-SA"/>
        </a:p>
      </dgm:t>
    </dgm:pt>
    <dgm:pt modelId="{3B3D9541-8004-47FE-B878-DCFB6CDC10D6}" type="par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036D030B-355C-4272-9EB3-35BC2B70D448}" type="sib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1515AF3E-F0E3-4241-8084-7C875C804357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gm:t>
    </dgm:pt>
    <dgm:pt modelId="{219C3CC8-2D9E-4D04-9104-105988EBE795}" type="par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959E2B51-A6B3-40CC-B93F-18EB15A0A992}" type="sib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833FA21B-46F7-40FF-98BD-33C9ACACF5AA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gm:t>
    </dgm:pt>
    <dgm:pt modelId="{94D7E110-8DCB-4C5F-9DAA-FEE77186640F}" type="par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2A9F714D-9407-4B5C-933B-92D051E79DAB}" type="sib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6869857E-15D5-4F2B-B26E-1879993AA885}">
      <dgm:prSet/>
      <dgm:spPr/>
      <dgm:t>
        <a:bodyPr/>
        <a:lstStyle/>
        <a:p>
          <a:pPr rtl="1"/>
          <a:endParaRPr lang="ar-SA"/>
        </a:p>
      </dgm:t>
    </dgm:pt>
    <dgm:pt modelId="{FDFF009A-32AA-4BD8-AE96-015AA1F3B118}" type="par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A1E8A920-49DA-4133-937A-2E41EACC2570}" type="sib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4C064847-80A3-4918-B4BF-F12EE886267E}">
      <dgm:prSet/>
      <dgm:spPr/>
      <dgm:t>
        <a:bodyPr/>
        <a:lstStyle/>
        <a:p>
          <a:pPr rtl="1"/>
          <a:endParaRPr lang="ar-SA"/>
        </a:p>
      </dgm:t>
    </dgm:pt>
    <dgm:pt modelId="{6B73E624-FE62-4CA7-93CD-2D041F07320D}" type="par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8D8E7CC2-4986-48D0-9FA7-D7750AF4BA8A}" type="sib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53F16493-083E-4150-A741-746C42382176}" type="pres">
      <dgm:prSet presAssocID="{3DDA6DF7-5562-4489-9A92-F5BC590F115C}" presName="Name0" presStyleCnt="0">
        <dgm:presLayoutVars>
          <dgm:chMax val="1"/>
          <dgm:chPref val="1"/>
        </dgm:presLayoutVars>
      </dgm:prSet>
      <dgm:spPr/>
    </dgm:pt>
    <dgm:pt modelId="{74AE747B-70E0-4488-A063-603DD65F56EA}" type="pres">
      <dgm:prSet presAssocID="{D72B75A1-5EA0-4E9F-B15E-1CC77145D949}" presName="Parent" presStyleLbl="node0" presStyleIdx="0" presStyleCnt="1">
        <dgm:presLayoutVars>
          <dgm:chMax val="5"/>
          <dgm:chPref val="5"/>
        </dgm:presLayoutVars>
      </dgm:prSet>
      <dgm:spPr/>
    </dgm:pt>
    <dgm:pt modelId="{FD8EAE32-95F4-4E4F-9BA7-8B1CAB089F86}" type="pres">
      <dgm:prSet presAssocID="{D72B75A1-5EA0-4E9F-B15E-1CC77145D949}" presName="Accent2" presStyleLbl="node1" presStyleIdx="0" presStyleCnt="19"/>
      <dgm:spPr/>
    </dgm:pt>
    <dgm:pt modelId="{80B1EFF1-7DB2-4B2C-8B71-FA54A905C938}" type="pres">
      <dgm:prSet presAssocID="{D72B75A1-5EA0-4E9F-B15E-1CC77145D949}" presName="Accent3" presStyleLbl="node1" presStyleIdx="1" presStyleCnt="19"/>
      <dgm:spPr/>
    </dgm:pt>
    <dgm:pt modelId="{3BB81C94-009A-4D7D-BF5C-B793970DBDD7}" type="pres">
      <dgm:prSet presAssocID="{D72B75A1-5EA0-4E9F-B15E-1CC77145D949}" presName="Accent4" presStyleLbl="node1" presStyleIdx="2" presStyleCnt="19"/>
      <dgm:spPr/>
    </dgm:pt>
    <dgm:pt modelId="{9C9593C5-F1DC-48DD-9AEF-052E94DADC7B}" type="pres">
      <dgm:prSet presAssocID="{D72B75A1-5EA0-4E9F-B15E-1CC77145D949}" presName="Accent5" presStyleLbl="node1" presStyleIdx="3" presStyleCnt="19" custLinFactX="-60582" custLinFactY="-50237" custLinFactNeighborX="-100000" custLinFactNeighborY="-100000"/>
      <dgm:spPr/>
    </dgm:pt>
    <dgm:pt modelId="{3FC70404-6B2F-45CF-9284-C4E34AAFEF67}" type="pres">
      <dgm:prSet presAssocID="{D72B75A1-5EA0-4E9F-B15E-1CC77145D949}" presName="Accent6" presStyleLbl="node1" presStyleIdx="4" presStyleCnt="19"/>
      <dgm:spPr/>
    </dgm:pt>
    <dgm:pt modelId="{E7F49DDF-C3BD-4AC7-86DE-B5EABEFD01FF}" type="pres">
      <dgm:prSet presAssocID="{3638C8AB-7B10-466B-A850-F5F7A726A0D2}" presName="Child1" presStyleLbl="node1" presStyleIdx="5" presStyleCnt="19">
        <dgm:presLayoutVars>
          <dgm:chMax val="0"/>
          <dgm:chPref val="0"/>
        </dgm:presLayoutVars>
      </dgm:prSet>
      <dgm:spPr/>
    </dgm:pt>
    <dgm:pt modelId="{1B432E5F-6A4D-4838-B09B-52186E5C5984}" type="pres">
      <dgm:prSet presAssocID="{3638C8AB-7B10-466B-A850-F5F7A726A0D2}" presName="Accent7" presStyleCnt="0"/>
      <dgm:spPr/>
    </dgm:pt>
    <dgm:pt modelId="{D72AA674-FCD8-4AAC-9DCF-83A2482FF6BB}" type="pres">
      <dgm:prSet presAssocID="{3638C8AB-7B10-466B-A850-F5F7A726A0D2}" presName="AccentHold1" presStyleLbl="node1" presStyleIdx="6" presStyleCnt="19" custLinFactX="-16437" custLinFactY="-8759" custLinFactNeighborX="-100000" custLinFactNeighborY="-100000"/>
      <dgm:spPr/>
    </dgm:pt>
    <dgm:pt modelId="{A56D3D02-E732-4B66-B0A0-4A7756589ECE}" type="pres">
      <dgm:prSet presAssocID="{3638C8AB-7B10-466B-A850-F5F7A726A0D2}" presName="Accent8" presStyleCnt="0"/>
      <dgm:spPr/>
    </dgm:pt>
    <dgm:pt modelId="{5E6748E7-1EBF-41CC-BC60-65F5F6F48F09}" type="pres">
      <dgm:prSet presAssocID="{3638C8AB-7B10-466B-A850-F5F7A726A0D2}" presName="AccentHold2" presStyleLbl="node1" presStyleIdx="7" presStyleCnt="19"/>
      <dgm:spPr/>
    </dgm:pt>
    <dgm:pt modelId="{91E24867-9F63-4041-8EB9-76A7074BAD96}" type="pres">
      <dgm:prSet presAssocID="{CDAAF42C-D4EE-4A3E-AC93-7E836FD02508}" presName="Child2" presStyleLbl="node1" presStyleIdx="8" presStyleCnt="19">
        <dgm:presLayoutVars>
          <dgm:chMax val="0"/>
          <dgm:chPref val="0"/>
        </dgm:presLayoutVars>
      </dgm:prSet>
      <dgm:spPr/>
    </dgm:pt>
    <dgm:pt modelId="{917550DA-B760-4CBB-983B-F5A95FE94AEE}" type="pres">
      <dgm:prSet presAssocID="{CDAAF42C-D4EE-4A3E-AC93-7E836FD02508}" presName="Accent9" presStyleCnt="0"/>
      <dgm:spPr/>
    </dgm:pt>
    <dgm:pt modelId="{D7F9C50D-B163-47EE-ACFF-0422C54F0B03}" type="pres">
      <dgm:prSet presAssocID="{CDAAF42C-D4EE-4A3E-AC93-7E836FD02508}" presName="AccentHold1" presStyleLbl="node1" presStyleIdx="9" presStyleCnt="19"/>
      <dgm:spPr/>
    </dgm:pt>
    <dgm:pt modelId="{C831251C-8548-495B-9968-B20B23B8E1EC}" type="pres">
      <dgm:prSet presAssocID="{CDAAF42C-D4EE-4A3E-AC93-7E836FD02508}" presName="Accent10" presStyleCnt="0"/>
      <dgm:spPr/>
    </dgm:pt>
    <dgm:pt modelId="{93F650D7-C021-47B2-85CD-CE46C2D1C2F5}" type="pres">
      <dgm:prSet presAssocID="{CDAAF42C-D4EE-4A3E-AC93-7E836FD02508}" presName="AccentHold2" presStyleLbl="node1" presStyleIdx="10" presStyleCnt="19"/>
      <dgm:spPr/>
    </dgm:pt>
    <dgm:pt modelId="{D076A5DF-1F6C-45E0-B2C4-BD14F8518EB0}" type="pres">
      <dgm:prSet presAssocID="{CDAAF42C-D4EE-4A3E-AC93-7E836FD02508}" presName="Accent11" presStyleCnt="0"/>
      <dgm:spPr/>
    </dgm:pt>
    <dgm:pt modelId="{53EE0594-6010-4BD9-A894-6B85FC1E9A73}" type="pres">
      <dgm:prSet presAssocID="{CDAAF42C-D4EE-4A3E-AC93-7E836FD02508}" presName="AccentHold3" presStyleLbl="node1" presStyleIdx="11" presStyleCnt="19" custLinFactX="183325" custLinFactNeighborX="200000" custLinFactNeighborY="-56987"/>
      <dgm:spPr/>
    </dgm:pt>
    <dgm:pt modelId="{86928737-2566-4676-9A5F-D7B0955FCA89}" type="pres">
      <dgm:prSet presAssocID="{FCF331C3-BB56-4CCA-8D08-3098D9A40E91}" presName="Child3" presStyleLbl="node1" presStyleIdx="12" presStyleCnt="19">
        <dgm:presLayoutVars>
          <dgm:chMax val="0"/>
          <dgm:chPref val="0"/>
        </dgm:presLayoutVars>
      </dgm:prSet>
      <dgm:spPr/>
    </dgm:pt>
    <dgm:pt modelId="{E350C5C7-60E6-4C11-98EA-20DCDFECEC44}" type="pres">
      <dgm:prSet presAssocID="{FCF331C3-BB56-4CCA-8D08-3098D9A40E91}" presName="Accent12" presStyleCnt="0"/>
      <dgm:spPr/>
    </dgm:pt>
    <dgm:pt modelId="{B3201A95-0BEC-432F-B5C0-A300C09DA2B1}" type="pres">
      <dgm:prSet presAssocID="{FCF331C3-BB56-4CCA-8D08-3098D9A40E91}" presName="AccentHold1" presStyleLbl="node1" presStyleIdx="13" presStyleCnt="19"/>
      <dgm:spPr/>
    </dgm:pt>
    <dgm:pt modelId="{ADE5D942-14B8-45CE-99E2-7E09E33A575D}" type="pres">
      <dgm:prSet presAssocID="{1515AF3E-F0E3-4241-8084-7C875C804357}" presName="Child4" presStyleLbl="node1" presStyleIdx="14" presStyleCnt="19">
        <dgm:presLayoutVars>
          <dgm:chMax val="0"/>
          <dgm:chPref val="0"/>
        </dgm:presLayoutVars>
      </dgm:prSet>
      <dgm:spPr/>
    </dgm:pt>
    <dgm:pt modelId="{5A1B90CD-D63C-47BF-9A6E-01017713CF47}" type="pres">
      <dgm:prSet presAssocID="{1515AF3E-F0E3-4241-8084-7C875C804357}" presName="Accent13" presStyleCnt="0"/>
      <dgm:spPr/>
    </dgm:pt>
    <dgm:pt modelId="{5857BDCC-F967-4D7A-978B-C0FCB90FA7A3}" type="pres">
      <dgm:prSet presAssocID="{1515AF3E-F0E3-4241-8084-7C875C804357}" presName="AccentHold1" presStyleLbl="node1" presStyleIdx="15" presStyleCnt="19"/>
      <dgm:spPr/>
    </dgm:pt>
    <dgm:pt modelId="{8FD8B093-A3B0-4D94-A99E-56F14F4AEDC0}" type="pres">
      <dgm:prSet presAssocID="{833FA21B-46F7-40FF-98BD-33C9ACACF5AA}" presName="Child5" presStyleLbl="node1" presStyleIdx="16" presStyleCnt="19">
        <dgm:presLayoutVars>
          <dgm:chMax val="0"/>
          <dgm:chPref val="0"/>
        </dgm:presLayoutVars>
      </dgm:prSet>
      <dgm:spPr/>
    </dgm:pt>
    <dgm:pt modelId="{17FAADF5-DD49-462E-B2F6-740EC819FB1B}" type="pres">
      <dgm:prSet presAssocID="{833FA21B-46F7-40FF-98BD-33C9ACACF5AA}" presName="Accent15" presStyleCnt="0"/>
      <dgm:spPr/>
    </dgm:pt>
    <dgm:pt modelId="{8A949CAF-D827-4254-9B56-317918D89227}" type="pres">
      <dgm:prSet presAssocID="{833FA21B-46F7-40FF-98BD-33C9ACACF5AA}" presName="AccentHold2" presStyleLbl="node1" presStyleIdx="17" presStyleCnt="19"/>
      <dgm:spPr/>
    </dgm:pt>
    <dgm:pt modelId="{AF49337C-C0D5-4A0F-8801-2F6DB2426FE7}" type="pres">
      <dgm:prSet presAssocID="{833FA21B-46F7-40FF-98BD-33C9ACACF5AA}" presName="Accent16" presStyleCnt="0"/>
      <dgm:spPr/>
    </dgm:pt>
    <dgm:pt modelId="{C79768B7-0C1C-4B5B-BE02-14C2B2B07B77}" type="pres">
      <dgm:prSet presAssocID="{833FA21B-46F7-40FF-98BD-33C9ACACF5AA}" presName="AccentHold3" presStyleLbl="node1" presStyleIdx="18" presStyleCnt="19"/>
      <dgm:spPr/>
    </dgm:pt>
  </dgm:ptLst>
  <dgm:cxnLst>
    <dgm:cxn modelId="{858B910A-BA7B-446A-8725-D31BA0992B05}" srcId="{3DDA6DF7-5562-4489-9A92-F5BC590F115C}" destId="{6869857E-15D5-4F2B-B26E-1879993AA885}" srcOrd="1" destOrd="0" parTransId="{FDFF009A-32AA-4BD8-AE96-015AA1F3B118}" sibTransId="{A1E8A920-49DA-4133-937A-2E41EACC2570}"/>
    <dgm:cxn modelId="{29CEB91E-7F90-48F1-BD0D-403478F45FF0}" type="presOf" srcId="{1515AF3E-F0E3-4241-8084-7C875C804357}" destId="{ADE5D942-14B8-45CE-99E2-7E09E33A575D}" srcOrd="0" destOrd="0" presId="urn:microsoft.com/office/officeart/2009/3/layout/CircleRelationship"/>
    <dgm:cxn modelId="{BF0BCD20-C3A0-416C-A467-6350E098BCE2}" srcId="{D72B75A1-5EA0-4E9F-B15E-1CC77145D949}" destId="{CDAAF42C-D4EE-4A3E-AC93-7E836FD02508}" srcOrd="1" destOrd="0" parTransId="{8C0C12E3-7728-4498-A954-D6746B4239D7}" sibTransId="{ED50EA09-F64A-4E78-959E-A1EE1924B293}"/>
    <dgm:cxn modelId="{DB2B5137-5CE1-4D66-A509-5454E95C9B0C}" srcId="{D72B75A1-5EA0-4E9F-B15E-1CC77145D949}" destId="{FCF331C3-BB56-4CCA-8D08-3098D9A40E91}" srcOrd="2" destOrd="0" parTransId="{7CD21EE2-179F-4D19-85C0-886E8C7EB548}" sibTransId="{2115F40C-CCC6-4DBC-BDC5-8C10EC2DEF39}"/>
    <dgm:cxn modelId="{DF082640-E46C-4D81-98F4-75DB4FC5A658}" type="presOf" srcId="{3638C8AB-7B10-466B-A850-F5F7A726A0D2}" destId="{E7F49DDF-C3BD-4AC7-86DE-B5EABEFD01FF}" srcOrd="0" destOrd="0" presId="urn:microsoft.com/office/officeart/2009/3/layout/CircleRelationship"/>
    <dgm:cxn modelId="{4E250541-9AEC-46C9-956A-B8F0835163FF}" srcId="{D72B75A1-5EA0-4E9F-B15E-1CC77145D949}" destId="{B1AD4CBE-4BA0-4C43-AB15-01D0307A15F6}" srcOrd="5" destOrd="0" parTransId="{3B3D9541-8004-47FE-B878-DCFB6CDC10D6}" sibTransId="{036D030B-355C-4272-9EB3-35BC2B70D448}"/>
    <dgm:cxn modelId="{4B232441-049C-408F-ADCF-E8A1CB3F4785}" srcId="{D72B75A1-5EA0-4E9F-B15E-1CC77145D949}" destId="{833FA21B-46F7-40FF-98BD-33C9ACACF5AA}" srcOrd="4" destOrd="0" parTransId="{94D7E110-8DCB-4C5F-9DAA-FEE77186640F}" sibTransId="{2A9F714D-9407-4B5C-933B-92D051E79DAB}"/>
    <dgm:cxn modelId="{36008342-6084-464D-8835-0424D5A4D316}" srcId="{3DDA6DF7-5562-4489-9A92-F5BC590F115C}" destId="{4C064847-80A3-4918-B4BF-F12EE886267E}" srcOrd="2" destOrd="0" parTransId="{6B73E624-FE62-4CA7-93CD-2D041F07320D}" sibTransId="{8D8E7CC2-4986-48D0-9FA7-D7750AF4BA8A}"/>
    <dgm:cxn modelId="{EDF69E63-5875-4421-9C94-4E0633D9BC28}" type="presOf" srcId="{FCF331C3-BB56-4CCA-8D08-3098D9A40E91}" destId="{86928737-2566-4676-9A5F-D7B0955FCA89}" srcOrd="0" destOrd="0" presId="urn:microsoft.com/office/officeart/2009/3/layout/CircleRelationship"/>
    <dgm:cxn modelId="{F0253F74-5E04-4897-9500-B37380376CBD}" type="presOf" srcId="{CDAAF42C-D4EE-4A3E-AC93-7E836FD02508}" destId="{91E24867-9F63-4041-8EB9-76A7074BAD96}" srcOrd="0" destOrd="0" presId="urn:microsoft.com/office/officeart/2009/3/layout/CircleRelationship"/>
    <dgm:cxn modelId="{93A2EF57-B164-4CD9-9C13-23A6C71834B1}" type="presOf" srcId="{833FA21B-46F7-40FF-98BD-33C9ACACF5AA}" destId="{8FD8B093-A3B0-4D94-A99E-56F14F4AEDC0}" srcOrd="0" destOrd="0" presId="urn:microsoft.com/office/officeart/2009/3/layout/CircleRelationship"/>
    <dgm:cxn modelId="{7F210C8A-3B94-4A8A-A2E6-5CCE133B84C8}" srcId="{D72B75A1-5EA0-4E9F-B15E-1CC77145D949}" destId="{3638C8AB-7B10-466B-A850-F5F7A726A0D2}" srcOrd="0" destOrd="0" parTransId="{C4BFFC83-DB0E-487B-9071-1F5D4E201B36}" sibTransId="{620D76F3-246D-49A2-A038-93CBE0CF1337}"/>
    <dgm:cxn modelId="{741D1F9F-05C8-43F5-BCD7-30B05D590063}" srcId="{3DDA6DF7-5562-4489-9A92-F5BC590F115C}" destId="{D72B75A1-5EA0-4E9F-B15E-1CC77145D949}" srcOrd="0" destOrd="0" parTransId="{97E87AA3-9D7C-4B5E-A94E-1A4A181D04C1}" sibTransId="{90149488-7540-4058-B63F-39ED83FA733C}"/>
    <dgm:cxn modelId="{E29037A8-D52A-4112-B8C4-4958FF1B503B}" type="presOf" srcId="{D72B75A1-5EA0-4E9F-B15E-1CC77145D949}" destId="{74AE747B-70E0-4488-A063-603DD65F56EA}" srcOrd="0" destOrd="0" presId="urn:microsoft.com/office/officeart/2009/3/layout/CircleRelationship"/>
    <dgm:cxn modelId="{7E11ACEE-B2BC-4B27-BDA6-94EB5611E281}" srcId="{D72B75A1-5EA0-4E9F-B15E-1CC77145D949}" destId="{1515AF3E-F0E3-4241-8084-7C875C804357}" srcOrd="3" destOrd="0" parTransId="{219C3CC8-2D9E-4D04-9104-105988EBE795}" sibTransId="{959E2B51-A6B3-40CC-B93F-18EB15A0A992}"/>
    <dgm:cxn modelId="{8BC1BCF1-0633-42B4-94DD-E9B28344D020}" type="presOf" srcId="{3DDA6DF7-5562-4489-9A92-F5BC590F115C}" destId="{53F16493-083E-4150-A741-746C42382176}" srcOrd="0" destOrd="0" presId="urn:microsoft.com/office/officeart/2009/3/layout/CircleRelationship"/>
    <dgm:cxn modelId="{7AF0C77F-14E0-4E0F-9FCC-D28F64E0FCB1}" type="presParOf" srcId="{53F16493-083E-4150-A741-746C42382176}" destId="{74AE747B-70E0-4488-A063-603DD65F56EA}" srcOrd="0" destOrd="0" presId="urn:microsoft.com/office/officeart/2009/3/layout/CircleRelationship"/>
    <dgm:cxn modelId="{1EBA8710-5F48-428B-AFD9-EBEC2D3B3BCD}" type="presParOf" srcId="{53F16493-083E-4150-A741-746C42382176}" destId="{FD8EAE32-95F4-4E4F-9BA7-8B1CAB089F86}" srcOrd="1" destOrd="0" presId="urn:microsoft.com/office/officeart/2009/3/layout/CircleRelationship"/>
    <dgm:cxn modelId="{8B5BBB26-A2A5-49FB-B311-2FB8BAC31592}" type="presParOf" srcId="{53F16493-083E-4150-A741-746C42382176}" destId="{80B1EFF1-7DB2-4B2C-8B71-FA54A905C938}" srcOrd="2" destOrd="0" presId="urn:microsoft.com/office/officeart/2009/3/layout/CircleRelationship"/>
    <dgm:cxn modelId="{C4F2ADE6-04BF-435C-A512-C10C9D749DC7}" type="presParOf" srcId="{53F16493-083E-4150-A741-746C42382176}" destId="{3BB81C94-009A-4D7D-BF5C-B793970DBDD7}" srcOrd="3" destOrd="0" presId="urn:microsoft.com/office/officeart/2009/3/layout/CircleRelationship"/>
    <dgm:cxn modelId="{0E252CF0-1AB7-417E-A2FB-09E0F4B15839}" type="presParOf" srcId="{53F16493-083E-4150-A741-746C42382176}" destId="{9C9593C5-F1DC-48DD-9AEF-052E94DADC7B}" srcOrd="4" destOrd="0" presId="urn:microsoft.com/office/officeart/2009/3/layout/CircleRelationship"/>
    <dgm:cxn modelId="{2E436CF4-FCB0-4160-91B8-6B88809A6FF8}" type="presParOf" srcId="{53F16493-083E-4150-A741-746C42382176}" destId="{3FC70404-6B2F-45CF-9284-C4E34AAFEF67}" srcOrd="5" destOrd="0" presId="urn:microsoft.com/office/officeart/2009/3/layout/CircleRelationship"/>
    <dgm:cxn modelId="{E7F05A73-E596-4DEB-8C68-4DDC3993D855}" type="presParOf" srcId="{53F16493-083E-4150-A741-746C42382176}" destId="{E7F49DDF-C3BD-4AC7-86DE-B5EABEFD01FF}" srcOrd="6" destOrd="0" presId="urn:microsoft.com/office/officeart/2009/3/layout/CircleRelationship"/>
    <dgm:cxn modelId="{DAFEAB52-D5AC-4E4F-8700-3B06D3A6D616}" type="presParOf" srcId="{53F16493-083E-4150-A741-746C42382176}" destId="{1B432E5F-6A4D-4838-B09B-52186E5C5984}" srcOrd="7" destOrd="0" presId="urn:microsoft.com/office/officeart/2009/3/layout/CircleRelationship"/>
    <dgm:cxn modelId="{98803C80-F03D-4D64-B0B7-1439B74249E9}" type="presParOf" srcId="{1B432E5F-6A4D-4838-B09B-52186E5C5984}" destId="{D72AA674-FCD8-4AAC-9DCF-83A2482FF6BB}" srcOrd="0" destOrd="0" presId="urn:microsoft.com/office/officeart/2009/3/layout/CircleRelationship"/>
    <dgm:cxn modelId="{6D21D3C7-DA58-4243-AAFB-D336F9F50A3E}" type="presParOf" srcId="{53F16493-083E-4150-A741-746C42382176}" destId="{A56D3D02-E732-4B66-B0A0-4A7756589ECE}" srcOrd="8" destOrd="0" presId="urn:microsoft.com/office/officeart/2009/3/layout/CircleRelationship"/>
    <dgm:cxn modelId="{CB608E49-D66A-47E0-90DE-B00F795438F0}" type="presParOf" srcId="{A56D3D02-E732-4B66-B0A0-4A7756589ECE}" destId="{5E6748E7-1EBF-41CC-BC60-65F5F6F48F09}" srcOrd="0" destOrd="0" presId="urn:microsoft.com/office/officeart/2009/3/layout/CircleRelationship"/>
    <dgm:cxn modelId="{63E18035-AE33-4B9E-A78B-949108491C14}" type="presParOf" srcId="{53F16493-083E-4150-A741-746C42382176}" destId="{91E24867-9F63-4041-8EB9-76A7074BAD96}" srcOrd="9" destOrd="0" presId="urn:microsoft.com/office/officeart/2009/3/layout/CircleRelationship"/>
    <dgm:cxn modelId="{C8E7B410-4D14-4904-B140-342D3C9C0B16}" type="presParOf" srcId="{53F16493-083E-4150-A741-746C42382176}" destId="{917550DA-B760-4CBB-983B-F5A95FE94AEE}" srcOrd="10" destOrd="0" presId="urn:microsoft.com/office/officeart/2009/3/layout/CircleRelationship"/>
    <dgm:cxn modelId="{58F541EE-010D-4211-B0BE-25CB410DC5EA}" type="presParOf" srcId="{917550DA-B760-4CBB-983B-F5A95FE94AEE}" destId="{D7F9C50D-B163-47EE-ACFF-0422C54F0B03}" srcOrd="0" destOrd="0" presId="urn:microsoft.com/office/officeart/2009/3/layout/CircleRelationship"/>
    <dgm:cxn modelId="{B9BA0EAF-9217-4AA6-A3FC-5CDFD444F085}" type="presParOf" srcId="{53F16493-083E-4150-A741-746C42382176}" destId="{C831251C-8548-495B-9968-B20B23B8E1EC}" srcOrd="11" destOrd="0" presId="urn:microsoft.com/office/officeart/2009/3/layout/CircleRelationship"/>
    <dgm:cxn modelId="{D0E5EEF7-919E-47C3-A296-ECDCE0359B9E}" type="presParOf" srcId="{C831251C-8548-495B-9968-B20B23B8E1EC}" destId="{93F650D7-C021-47B2-85CD-CE46C2D1C2F5}" srcOrd="0" destOrd="0" presId="urn:microsoft.com/office/officeart/2009/3/layout/CircleRelationship"/>
    <dgm:cxn modelId="{A4D0CADB-94F7-4E30-AC2B-884EB426B912}" type="presParOf" srcId="{53F16493-083E-4150-A741-746C42382176}" destId="{D076A5DF-1F6C-45E0-B2C4-BD14F8518EB0}" srcOrd="12" destOrd="0" presId="urn:microsoft.com/office/officeart/2009/3/layout/CircleRelationship"/>
    <dgm:cxn modelId="{DB4F6D28-7F89-4DE7-B749-DE44625D2659}" type="presParOf" srcId="{D076A5DF-1F6C-45E0-B2C4-BD14F8518EB0}" destId="{53EE0594-6010-4BD9-A894-6B85FC1E9A73}" srcOrd="0" destOrd="0" presId="urn:microsoft.com/office/officeart/2009/3/layout/CircleRelationship"/>
    <dgm:cxn modelId="{D7FD0184-751F-4B5F-9F74-B3EA51960439}" type="presParOf" srcId="{53F16493-083E-4150-A741-746C42382176}" destId="{86928737-2566-4676-9A5F-D7B0955FCA89}" srcOrd="13" destOrd="0" presId="urn:microsoft.com/office/officeart/2009/3/layout/CircleRelationship"/>
    <dgm:cxn modelId="{DBC7012A-1AEC-48FA-A804-251E96A7E416}" type="presParOf" srcId="{53F16493-083E-4150-A741-746C42382176}" destId="{E350C5C7-60E6-4C11-98EA-20DCDFECEC44}" srcOrd="14" destOrd="0" presId="urn:microsoft.com/office/officeart/2009/3/layout/CircleRelationship"/>
    <dgm:cxn modelId="{36F2736B-F087-4DD4-96AF-0375B689DC44}" type="presParOf" srcId="{E350C5C7-60E6-4C11-98EA-20DCDFECEC44}" destId="{B3201A95-0BEC-432F-B5C0-A300C09DA2B1}" srcOrd="0" destOrd="0" presId="urn:microsoft.com/office/officeart/2009/3/layout/CircleRelationship"/>
    <dgm:cxn modelId="{D657129B-107A-4098-B8BB-25518807143A}" type="presParOf" srcId="{53F16493-083E-4150-A741-746C42382176}" destId="{ADE5D942-14B8-45CE-99E2-7E09E33A575D}" srcOrd="15" destOrd="0" presId="urn:microsoft.com/office/officeart/2009/3/layout/CircleRelationship"/>
    <dgm:cxn modelId="{D125F27C-816D-45D0-BEC8-1E99DCA35A39}" type="presParOf" srcId="{53F16493-083E-4150-A741-746C42382176}" destId="{5A1B90CD-D63C-47BF-9A6E-01017713CF47}" srcOrd="16" destOrd="0" presId="urn:microsoft.com/office/officeart/2009/3/layout/CircleRelationship"/>
    <dgm:cxn modelId="{681CDBAC-F816-49F9-92C7-0E853D4D8153}" type="presParOf" srcId="{5A1B90CD-D63C-47BF-9A6E-01017713CF47}" destId="{5857BDCC-F967-4D7A-978B-C0FCB90FA7A3}" srcOrd="0" destOrd="0" presId="urn:microsoft.com/office/officeart/2009/3/layout/CircleRelationship"/>
    <dgm:cxn modelId="{77E6A86C-311E-4234-8287-1075C95AEA00}" type="presParOf" srcId="{53F16493-083E-4150-A741-746C42382176}" destId="{8FD8B093-A3B0-4D94-A99E-56F14F4AEDC0}" srcOrd="17" destOrd="0" presId="urn:microsoft.com/office/officeart/2009/3/layout/CircleRelationship"/>
    <dgm:cxn modelId="{8D2EBDA2-E51C-4CB7-AE9B-62C3104E35D4}" type="presParOf" srcId="{53F16493-083E-4150-A741-746C42382176}" destId="{17FAADF5-DD49-462E-B2F6-740EC819FB1B}" srcOrd="18" destOrd="0" presId="urn:microsoft.com/office/officeart/2009/3/layout/CircleRelationship"/>
    <dgm:cxn modelId="{F15E09D8-4B4F-4EC6-B7FB-F1E3547AD9F5}" type="presParOf" srcId="{17FAADF5-DD49-462E-B2F6-740EC819FB1B}" destId="{8A949CAF-D827-4254-9B56-317918D89227}" srcOrd="0" destOrd="0" presId="urn:microsoft.com/office/officeart/2009/3/layout/CircleRelationship"/>
    <dgm:cxn modelId="{CC755496-5308-4C04-9D54-19D223B41BF1}" type="presParOf" srcId="{53F16493-083E-4150-A741-746C42382176}" destId="{AF49337C-C0D5-4A0F-8801-2F6DB2426FE7}" srcOrd="19" destOrd="0" presId="urn:microsoft.com/office/officeart/2009/3/layout/CircleRelationship"/>
    <dgm:cxn modelId="{4340B6A5-EAC5-4EEF-8132-9584D48BEB5F}" type="presParOf" srcId="{AF49337C-C0D5-4A0F-8801-2F6DB2426FE7}" destId="{C79768B7-0C1C-4B5B-BE02-14C2B2B07B77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1B772-DE14-4E1A-9C88-8522300C43E5}">
      <dsp:nvSpPr>
        <dsp:cNvPr id="0" name=""/>
        <dsp:cNvSpPr/>
      </dsp:nvSpPr>
      <dsp:spPr>
        <a:xfrm>
          <a:off x="375369" y="127"/>
          <a:ext cx="1535261" cy="105779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8C525-BBEF-4D5A-B767-83A55A48798E}">
      <dsp:nvSpPr>
        <dsp:cNvPr id="0" name=""/>
        <dsp:cNvSpPr/>
      </dsp:nvSpPr>
      <dsp:spPr>
        <a:xfrm>
          <a:off x="375369" y="1057922"/>
          <a:ext cx="1535261" cy="569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700" b="1" kern="1200" dirty="0"/>
            <a:t>جهة طرح المناقصة</a:t>
          </a:r>
        </a:p>
      </dsp:txBody>
      <dsp:txXfrm>
        <a:off x="375369" y="1057922"/>
        <a:ext cx="1535261" cy="569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E747B-70E0-4488-A063-603DD65F56EA}">
      <dsp:nvSpPr>
        <dsp:cNvPr id="0" name=""/>
        <dsp:cNvSpPr/>
      </dsp:nvSpPr>
      <dsp:spPr>
        <a:xfrm>
          <a:off x="4184214" y="1279609"/>
          <a:ext cx="3754306" cy="37549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kern="1200" dirty="0"/>
        </a:p>
      </dsp:txBody>
      <dsp:txXfrm>
        <a:off x="4734019" y="1829509"/>
        <a:ext cx="2654696" cy="2655152"/>
      </dsp:txXfrm>
    </dsp:sp>
    <dsp:sp modelId="{FD8EAE32-95F4-4E4F-9BA7-8B1CAB089F86}">
      <dsp:nvSpPr>
        <dsp:cNvPr id="0" name=""/>
        <dsp:cNvSpPr/>
      </dsp:nvSpPr>
      <dsp:spPr>
        <a:xfrm>
          <a:off x="5338615" y="4755423"/>
          <a:ext cx="302654" cy="3026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1EFF1-7DB2-4B2C-8B71-FA54A905C938}">
      <dsp:nvSpPr>
        <dsp:cNvPr id="0" name=""/>
        <dsp:cNvSpPr/>
      </dsp:nvSpPr>
      <dsp:spPr>
        <a:xfrm>
          <a:off x="8180336" y="2803465"/>
          <a:ext cx="302654" cy="302623"/>
        </a:xfrm>
        <a:prstGeom prst="ellipse">
          <a:avLst/>
        </a:prstGeom>
        <a:solidFill>
          <a:schemeClr val="accent4">
            <a:hueOff val="544494"/>
            <a:satOff val="-2265"/>
            <a:lumOff val="5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81C94-009A-4D7D-BF5C-B793970DBDD7}">
      <dsp:nvSpPr>
        <dsp:cNvPr id="0" name=""/>
        <dsp:cNvSpPr/>
      </dsp:nvSpPr>
      <dsp:spPr>
        <a:xfrm>
          <a:off x="6734062" y="5077506"/>
          <a:ext cx="417401" cy="418037"/>
        </a:xfrm>
        <a:prstGeom prst="ellipse">
          <a:avLst/>
        </a:prstGeom>
        <a:solidFill>
          <a:schemeClr val="accent4">
            <a:hueOff val="1088988"/>
            <a:satOff val="-4531"/>
            <a:lumOff val="10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593C5-F1DC-48DD-9AEF-052E94DADC7B}">
      <dsp:nvSpPr>
        <dsp:cNvPr id="0" name=""/>
        <dsp:cNvSpPr/>
      </dsp:nvSpPr>
      <dsp:spPr>
        <a:xfrm>
          <a:off x="4937318" y="1247019"/>
          <a:ext cx="302654" cy="302623"/>
        </a:xfrm>
        <a:prstGeom prst="ellipse">
          <a:avLst/>
        </a:prstGeom>
        <a:solidFill>
          <a:schemeClr val="accent4"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70404-6B2F-45CF-9284-C4E34AAFEF67}">
      <dsp:nvSpPr>
        <dsp:cNvPr id="0" name=""/>
        <dsp:cNvSpPr/>
      </dsp:nvSpPr>
      <dsp:spPr>
        <a:xfrm>
          <a:off x="4470696" y="3433540"/>
          <a:ext cx="302654" cy="302623"/>
        </a:xfrm>
        <a:prstGeom prst="ellipse">
          <a:avLst/>
        </a:prstGeom>
        <a:solidFill>
          <a:schemeClr val="accent4">
            <a:hueOff val="2177976"/>
            <a:satOff val="-9062"/>
            <a:lumOff val="2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49DDF-C3BD-4AC7-86DE-B5EABEFD01FF}">
      <dsp:nvSpPr>
        <dsp:cNvPr id="0" name=""/>
        <dsp:cNvSpPr/>
      </dsp:nvSpPr>
      <dsp:spPr>
        <a:xfrm>
          <a:off x="3010560" y="1957325"/>
          <a:ext cx="1526366" cy="1526539"/>
        </a:xfrm>
        <a:prstGeom prst="ellipse">
          <a:avLst/>
        </a:prstGeom>
        <a:solidFill>
          <a:schemeClr val="accent4">
            <a:hueOff val="2722470"/>
            <a:satOff val="-11327"/>
            <a:lumOff val="2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sz="2100" kern="1200" dirty="0"/>
        </a:p>
      </dsp:txBody>
      <dsp:txXfrm>
        <a:off x="3234091" y="2180881"/>
        <a:ext cx="1079304" cy="1079427"/>
      </dsp:txXfrm>
    </dsp:sp>
    <dsp:sp modelId="{D72AA674-FCD8-4AAC-9DCF-83A2482FF6BB}">
      <dsp:nvSpPr>
        <dsp:cNvPr id="0" name=""/>
        <dsp:cNvSpPr/>
      </dsp:nvSpPr>
      <dsp:spPr>
        <a:xfrm>
          <a:off x="5418639" y="1260439"/>
          <a:ext cx="417401" cy="418037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748E7-1EBF-41CC-BC60-65F5F6F48F09}">
      <dsp:nvSpPr>
        <dsp:cNvPr id="0" name=""/>
        <dsp:cNvSpPr/>
      </dsp:nvSpPr>
      <dsp:spPr>
        <a:xfrm>
          <a:off x="3154571" y="3930756"/>
          <a:ext cx="754711" cy="754882"/>
        </a:xfrm>
        <a:prstGeom prst="ellipse">
          <a:avLst/>
        </a:prstGeom>
        <a:solidFill>
          <a:schemeClr val="accent4">
            <a:hueOff val="3811458"/>
            <a:satOff val="-15858"/>
            <a:lumOff val="37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24867-9F63-4041-8EB9-76A7074BAD96}">
      <dsp:nvSpPr>
        <dsp:cNvPr id="0" name=""/>
        <dsp:cNvSpPr/>
      </dsp:nvSpPr>
      <dsp:spPr>
        <a:xfrm>
          <a:off x="8324348" y="1239349"/>
          <a:ext cx="1526366" cy="1526539"/>
        </a:xfrm>
        <a:prstGeom prst="ellipse">
          <a:avLst/>
        </a:prstGeom>
        <a:solidFill>
          <a:schemeClr val="accent4">
            <a:hueOff val="4355951"/>
            <a:satOff val="-18123"/>
            <a:lumOff val="42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sz="2100" kern="1200" dirty="0"/>
        </a:p>
      </dsp:txBody>
      <dsp:txXfrm>
        <a:off x="8547879" y="1462905"/>
        <a:ext cx="1079304" cy="1079427"/>
      </dsp:txXfrm>
    </dsp:sp>
    <dsp:sp modelId="{D7F9C50D-B163-47EE-ACFF-0422C54F0B03}">
      <dsp:nvSpPr>
        <dsp:cNvPr id="0" name=""/>
        <dsp:cNvSpPr/>
      </dsp:nvSpPr>
      <dsp:spPr>
        <a:xfrm>
          <a:off x="7642797" y="2292829"/>
          <a:ext cx="417401" cy="418037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650D7-C021-47B2-85CD-CE46C2D1C2F5}">
      <dsp:nvSpPr>
        <dsp:cNvPr id="0" name=""/>
        <dsp:cNvSpPr/>
      </dsp:nvSpPr>
      <dsp:spPr>
        <a:xfrm>
          <a:off x="2867319" y="4829233"/>
          <a:ext cx="302654" cy="302623"/>
        </a:xfrm>
        <a:prstGeom prst="ellipse">
          <a:avLst/>
        </a:prstGeom>
        <a:solidFill>
          <a:schemeClr val="accent4">
            <a:hueOff val="5444940"/>
            <a:satOff val="-22654"/>
            <a:lumOff val="53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E0594-6010-4BD9-A894-6B85FC1E9A73}">
      <dsp:nvSpPr>
        <dsp:cNvPr id="0" name=""/>
        <dsp:cNvSpPr/>
      </dsp:nvSpPr>
      <dsp:spPr>
        <a:xfrm>
          <a:off x="7043238" y="4225991"/>
          <a:ext cx="302654" cy="302623"/>
        </a:xfrm>
        <a:prstGeom prst="ellipse">
          <a:avLst/>
        </a:prstGeom>
        <a:solidFill>
          <a:schemeClr val="accent4">
            <a:hueOff val="5989433"/>
            <a:satOff val="-24919"/>
            <a:lumOff val="58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28737-2566-4676-9A5F-D7B0955FCA89}">
      <dsp:nvSpPr>
        <dsp:cNvPr id="0" name=""/>
        <dsp:cNvSpPr/>
      </dsp:nvSpPr>
      <dsp:spPr>
        <a:xfrm>
          <a:off x="9042094" y="3877075"/>
          <a:ext cx="1526366" cy="1526539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sz="2100" kern="1200" dirty="0"/>
        </a:p>
      </dsp:txBody>
      <dsp:txXfrm>
        <a:off x="9265625" y="4100631"/>
        <a:ext cx="1079304" cy="1079427"/>
      </dsp:txXfrm>
    </dsp:sp>
    <dsp:sp modelId="{B3201A95-0BEC-432F-B5C0-A300C09DA2B1}">
      <dsp:nvSpPr>
        <dsp:cNvPr id="0" name=""/>
        <dsp:cNvSpPr/>
      </dsp:nvSpPr>
      <dsp:spPr>
        <a:xfrm>
          <a:off x="8611600" y="3824066"/>
          <a:ext cx="302654" cy="302623"/>
        </a:xfrm>
        <a:prstGeom prst="ellipse">
          <a:avLst/>
        </a:prstGeom>
        <a:solidFill>
          <a:schemeClr val="accent4">
            <a:hueOff val="7078421"/>
            <a:satOff val="-29450"/>
            <a:lumOff val="69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5D942-14B8-45CE-99E2-7E09E33A575D}">
      <dsp:nvSpPr>
        <dsp:cNvPr id="0" name=""/>
        <dsp:cNvSpPr/>
      </dsp:nvSpPr>
      <dsp:spPr>
        <a:xfrm>
          <a:off x="4660915" y="5183525"/>
          <a:ext cx="1526366" cy="1526539"/>
        </a:xfrm>
        <a:prstGeom prst="ellipse">
          <a:avLst/>
        </a:prstGeom>
        <a:solidFill>
          <a:schemeClr val="accent4">
            <a:hueOff val="7622915"/>
            <a:satOff val="-31715"/>
            <a:lumOff val="74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sp:txBody>
      <dsp:txXfrm>
        <a:off x="4884446" y="5407081"/>
        <a:ext cx="1079304" cy="1079427"/>
      </dsp:txXfrm>
    </dsp:sp>
    <dsp:sp modelId="{5857BDCC-F967-4D7A-978B-C0FCB90FA7A3}">
      <dsp:nvSpPr>
        <dsp:cNvPr id="0" name=""/>
        <dsp:cNvSpPr/>
      </dsp:nvSpPr>
      <dsp:spPr>
        <a:xfrm>
          <a:off x="6024017" y="5131857"/>
          <a:ext cx="302654" cy="302623"/>
        </a:xfrm>
        <a:prstGeom prst="ellipse">
          <a:avLst/>
        </a:prstGeom>
        <a:solidFill>
          <a:schemeClr val="accent4"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B093-A3B0-4D94-A99E-56F14F4AEDC0}">
      <dsp:nvSpPr>
        <dsp:cNvPr id="0" name=""/>
        <dsp:cNvSpPr/>
      </dsp:nvSpPr>
      <dsp:spPr>
        <a:xfrm>
          <a:off x="6116430" y="0"/>
          <a:ext cx="1526366" cy="1526539"/>
        </a:xfrm>
        <a:prstGeom prst="ellipse">
          <a:avLst/>
        </a:prstGeom>
        <a:solidFill>
          <a:schemeClr val="accent4">
            <a:hueOff val="8711903"/>
            <a:satOff val="-36246"/>
            <a:lumOff val="8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sp:txBody>
      <dsp:txXfrm>
        <a:off x="6339961" y="223556"/>
        <a:ext cx="1079304" cy="1079427"/>
      </dsp:txXfrm>
    </dsp:sp>
    <dsp:sp modelId="{8A949CAF-D827-4254-9B56-317918D89227}">
      <dsp:nvSpPr>
        <dsp:cNvPr id="0" name=""/>
        <dsp:cNvSpPr/>
      </dsp:nvSpPr>
      <dsp:spPr>
        <a:xfrm>
          <a:off x="4234271" y="1654702"/>
          <a:ext cx="302654" cy="302623"/>
        </a:xfrm>
        <a:prstGeom prst="ellipse">
          <a:avLst/>
        </a:prstGeom>
        <a:solidFill>
          <a:schemeClr val="accent4">
            <a:hueOff val="9256396"/>
            <a:satOff val="-38512"/>
            <a:lumOff val="90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768B7-0C1C-4B5B-BE02-14C2B2B07B77}">
      <dsp:nvSpPr>
        <dsp:cNvPr id="0" name=""/>
        <dsp:cNvSpPr/>
      </dsp:nvSpPr>
      <dsp:spPr>
        <a:xfrm>
          <a:off x="7758314" y="375763"/>
          <a:ext cx="302654" cy="302623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45EA9E-AB15-4DC3-A262-2A232AEC9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E3ED6ED-7797-416B-8B8B-6DC59395E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7FC408E-78C7-4DD0-97FD-C76FE0E2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D13B110-C9F2-4CB1-8569-6E3EDD4E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F3E8AB7-52DA-4979-94B4-2822BF891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512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CD21675-0EAA-4CBD-A132-7607BE0E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A12F444-DFB9-4FA0-B79C-5B8B523C1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0F86A2A-D0FD-4E30-99C9-E21E0D38B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2682C83-1518-49E9-BA88-4F33BD6DE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88C7162-81D4-42F3-BCAE-1E4D185F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822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26EC22-0CC6-4C9E-91ED-06B7A347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CA18656-1A5E-4AC5-90F1-FD88F5E71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D482465-C2F7-49AD-A363-624F7A2C7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A6900D-EE58-4FEA-B951-CF3D568C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0B3C38F-BF06-437E-9BBB-A0A75C9E9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302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E8AF7B0-27E1-4BE7-B133-604961B7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D7E8970-C00A-4546-A115-83B935D9C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93F14E4-F1C3-4A41-A216-5818F3B83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66ECCBB-A4F9-4E8B-9E2D-9E5E7837B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81EB784-4F04-44A7-AE15-761F8EFA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7D47744-AD43-4F37-A7B5-219BE95E4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94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CFA2A1-1866-4656-8C0E-3AF2F8D2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406F28A-E457-4E44-BA58-44080103E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EA6BAE6-82A7-438C-8BAA-E20CF0643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13F39713-EBF6-4A7F-91CF-45CD0E407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9D2FCC3-3A46-480F-A281-8A57F40E7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669356A-B2F1-48D5-8046-007979315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A601BEC-14F4-44B0-9AD2-050EF434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1369FAC-0226-4D2C-BD12-377E0E0E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966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D6CB952-A4B3-4E1C-9932-9716699AD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975A60B-7B5F-41C0-AD7D-5E981F0A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0DA8B66-AB50-4AA7-A33A-3B8967C6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F553790-A528-4E04-AAA2-B79A4557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576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984FAF5-AA84-481E-8117-FE072514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46FF7DA-F0F0-4CF7-A94E-03A37AF6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4784159-E4B5-4C33-991C-0CEA24CD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817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D4F556D-CB9B-4C20-AF69-2F79D116B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1C38D7E-39BD-4772-A8F2-CEE203CCC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AEB1428-383E-47E9-8802-3B422FA94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BC090A7-77DD-45CA-B825-AA8F79C57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07E9900-B5BA-4778-A20C-275AA4F0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A1EEB35-BB77-49D0-8989-01EE2EE4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865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E76CA2-5C9B-4F2A-A967-AA78C2D8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9E1ECF0-5915-4132-8F9D-F6CBB1ED5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113A367-68D3-49E8-8F77-E7F6A6415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7AD1C7B-5525-47EA-9FDC-751F4182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2B4F895-EAA1-4457-9593-660D2779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9597225-A5E5-446B-B923-04C67BDF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6355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1A1AC6-AD3C-4C80-82CC-3115FDE9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4315013-6DCF-461F-9D13-80BCA1399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9F0DBDB-3416-4F9D-A98E-ABA76A70C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32199B-56C8-442C-87B9-19406A2E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66A8FB5-2AED-4B3E-A1C8-B25062BE7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720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9DBE777-5DBB-48FC-BA7C-58F9D43A8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6296779-EAB2-4812-B257-358AE9BA0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038E258-AA61-4458-A2F2-7022ABED7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436F1C3-42BA-46D7-967A-14519511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8712696-9CE8-41B8-9B08-4E2614451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0362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CC521EF-44F5-465E-9A1E-7CF000A39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D5ABA35-B690-4984-8A88-319C651DB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21CBCC0-CB20-49A1-A74C-E8D8C9B85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39E4D-FE2D-4033-B2AE-4BF09CA6B60C}" type="datetimeFigureOut">
              <a:rPr lang="ar-SA" smtClean="0"/>
              <a:t>22/01/42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67970E-F12D-4B32-98B4-5B8C4E01F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CCAAB40-EC3F-4957-94B7-05CFF5E1B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3533A-CCE0-4564-9BC7-4BBBA1003D8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130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.me/abd_fegh_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0F06C206-071E-40D9-A2B9-8C84591B6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986" y="509492"/>
            <a:ext cx="2888792" cy="1548393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D1C50A70-5C54-49BC-9DF6-297E55F66EC2}"/>
              </a:ext>
            </a:extLst>
          </p:cNvPr>
          <p:cNvSpPr/>
          <p:nvPr/>
        </p:nvSpPr>
        <p:spPr>
          <a:xfrm>
            <a:off x="3825295" y="3776101"/>
            <a:ext cx="5309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راجعه وأشرف عليه </a:t>
            </a:r>
          </a:p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الأستاذ / عبدالرحمن الشراري.</a:t>
            </a:r>
          </a:p>
          <a:p>
            <a:pPr algn="ctr"/>
            <a:r>
              <a:rPr lang="en-US" sz="3200" b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  <a:hlinkClick r:id="rId4"/>
              </a:rPr>
              <a:t>http://t.me/abd_fegh_1</a:t>
            </a:r>
            <a:r>
              <a:rPr lang="en-US" sz="3200" b="1" dirty="0">
                <a:solidFill>
                  <a:srgbClr val="E7E6E6">
                    <a:lumMod val="50000"/>
                  </a:srgbClr>
                </a:solidFill>
                <a:latin typeface="Calibri Light" panose="020F0302020204030204"/>
              </a:rPr>
              <a:t> </a:t>
            </a:r>
            <a:endParaRPr lang="ar-SA" sz="3200" b="1" dirty="0">
              <a:solidFill>
                <a:srgbClr val="E7E6E6">
                  <a:lumMod val="50000"/>
                </a:srgbClr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A2B3835-9D96-4CE1-9728-88AE3A382648}"/>
              </a:ext>
            </a:extLst>
          </p:cNvPr>
          <p:cNvSpPr/>
          <p:nvPr/>
        </p:nvSpPr>
        <p:spPr>
          <a:xfrm>
            <a:off x="3365135" y="1903914"/>
            <a:ext cx="61545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5400" b="1" kern="0" dirty="0">
                <a:solidFill>
                  <a:srgbClr val="002060"/>
                </a:solidFill>
                <a:cs typeface="Calibri"/>
                <a:sym typeface="Calibri"/>
              </a:rPr>
              <a:t>خطاب الضمان المصرفي</a:t>
            </a:r>
            <a:endParaRPr kumimoji="0" lang="ar-SA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Calibri"/>
              <a:sym typeface="Calibri"/>
            </a:endParaRPr>
          </a:p>
        </p:txBody>
      </p:sp>
      <p:grpSp>
        <p:nvGrpSpPr>
          <p:cNvPr id="7" name="Group 28">
            <a:extLst>
              <a:ext uri="{FF2B5EF4-FFF2-40B4-BE49-F238E27FC236}">
                <a16:creationId xmlns:a16="http://schemas.microsoft.com/office/drawing/2014/main" id="{37052FE3-AEE4-4139-B1C4-2ECEB8F373C4}"/>
              </a:ext>
            </a:extLst>
          </p:cNvPr>
          <p:cNvGrpSpPr/>
          <p:nvPr/>
        </p:nvGrpSpPr>
        <p:grpSpPr>
          <a:xfrm>
            <a:off x="5055862" y="3110268"/>
            <a:ext cx="2592288" cy="180858"/>
            <a:chOff x="5364088" y="1664804"/>
            <a:chExt cx="3096344" cy="216024"/>
          </a:xfrm>
        </p:grpSpPr>
        <p:grpSp>
          <p:nvGrpSpPr>
            <p:cNvPr id="8" name="Group 18">
              <a:extLst>
                <a:ext uri="{FF2B5EF4-FFF2-40B4-BE49-F238E27FC236}">
                  <a16:creationId xmlns:a16="http://schemas.microsoft.com/office/drawing/2014/main" id="{529D09E6-AA5C-48F4-8594-918C9D249D38}"/>
                </a:ext>
              </a:extLst>
            </p:cNvPr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15" name="Rectangle 16">
                <a:extLst>
                  <a:ext uri="{FF2B5EF4-FFF2-40B4-BE49-F238E27FC236}">
                    <a16:creationId xmlns:a16="http://schemas.microsoft.com/office/drawing/2014/main" id="{B00944B5-B826-4143-B579-92DE3A37072D}"/>
                  </a:ext>
                </a:extLst>
              </p:cNvPr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  <p:sp>
            <p:nvSpPr>
              <p:cNvPr id="16" name="Rectangle 17">
                <a:extLst>
                  <a:ext uri="{FF2B5EF4-FFF2-40B4-BE49-F238E27FC236}">
                    <a16:creationId xmlns:a16="http://schemas.microsoft.com/office/drawing/2014/main" id="{C9F7C40C-8CF9-450F-8D66-BE8E3889843D}"/>
                  </a:ext>
                </a:extLst>
              </p:cNvPr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A5A5A5">
                      <a:lumMod val="50000"/>
                    </a:srgbClr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34" charset="-127"/>
                  <a:cs typeface="Arial" pitchFamily="34" charset="0"/>
                </a:endParaRP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id="{BF0FA140-B1D1-44B1-ABAC-973F098F3DBC}"/>
                </a:ext>
              </a:extLst>
            </p:cNvPr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3" name="Straight Connector 20">
                <a:extLst>
                  <a:ext uri="{FF2B5EF4-FFF2-40B4-BE49-F238E27FC236}">
                    <a16:creationId xmlns:a16="http://schemas.microsoft.com/office/drawing/2014/main" id="{F56F5B4E-8700-4A00-B6E0-0D0084053DE6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" name="Straight Connector 22">
                <a:extLst>
                  <a:ext uri="{FF2B5EF4-FFF2-40B4-BE49-F238E27FC236}">
                    <a16:creationId xmlns:a16="http://schemas.microsoft.com/office/drawing/2014/main" id="{C04EDFF3-BD71-4297-93D7-666E804BE220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id="{C7038310-6C4C-44C4-8A6C-127D36E9D24E}"/>
                </a:ext>
              </a:extLst>
            </p:cNvPr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1" name="Straight Connector 26">
                <a:extLst>
                  <a:ext uri="{FF2B5EF4-FFF2-40B4-BE49-F238E27FC236}">
                    <a16:creationId xmlns:a16="http://schemas.microsoft.com/office/drawing/2014/main" id="{E2C246F9-5F22-4653-9E1C-4A9CA9CF073E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2" name="Straight Connector 27">
                <a:extLst>
                  <a:ext uri="{FF2B5EF4-FFF2-40B4-BE49-F238E27FC236}">
                    <a16:creationId xmlns:a16="http://schemas.microsoft.com/office/drawing/2014/main" id="{4168CFE8-B343-40E9-ABE2-2AC94A760C00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80469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مستطيل ذو زوايا قطرية مستديرة 19">
            <a:extLst>
              <a:ext uri="{FF2B5EF4-FFF2-40B4-BE49-F238E27FC236}">
                <a16:creationId xmlns:a16="http://schemas.microsoft.com/office/drawing/2014/main" id="{70D9F887-DA4C-4325-854B-F5435A1A218D}"/>
              </a:ext>
            </a:extLst>
          </p:cNvPr>
          <p:cNvSpPr/>
          <p:nvPr/>
        </p:nvSpPr>
        <p:spPr>
          <a:xfrm>
            <a:off x="1032767" y="408807"/>
            <a:ext cx="10275747" cy="712524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55F277B-B1AC-4B37-9391-22B90373E388}"/>
              </a:ext>
            </a:extLst>
          </p:cNvPr>
          <p:cNvSpPr/>
          <p:nvPr/>
        </p:nvSpPr>
        <p:spPr>
          <a:xfrm>
            <a:off x="921586" y="498456"/>
            <a:ext cx="103488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بالتعاون مع مجموعتك تذكر/ي أهم النقاط الرئيسية في الدرس السابق! </a:t>
            </a:r>
            <a:endParaRPr lang="ar-SA" sz="3200" b="1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A1378EE-44BB-490C-94D5-31044A2D63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466" b="98083" l="3195" r="897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8691" r="50767"/>
          <a:stretch/>
        </p:blipFill>
        <p:spPr>
          <a:xfrm>
            <a:off x="-114300" y="3292978"/>
            <a:ext cx="3500896" cy="2937480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A509F8E-5A22-4E3E-9B0D-D8EAAD42B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0" r="99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3" y="-601980"/>
            <a:ext cx="6511290" cy="6096000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5232C52-31C1-4A9B-9C28-12EE5B570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52" b="89894" l="0" r="99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983" y="1943100"/>
            <a:ext cx="6511290" cy="6096000"/>
          </a:xfrm>
          <a:prstGeom prst="rect">
            <a:avLst/>
          </a:prstGeom>
        </p:spPr>
      </p:pic>
      <p:sp>
        <p:nvSpPr>
          <p:cNvPr id="22" name="مستطيل ذو زوايا قطرية مستديرة 25">
            <a:extLst>
              <a:ext uri="{FF2B5EF4-FFF2-40B4-BE49-F238E27FC236}">
                <a16:creationId xmlns:a16="http://schemas.microsoft.com/office/drawing/2014/main" id="{7F44236E-A202-4D81-847C-02F78A3A5B9E}"/>
              </a:ext>
            </a:extLst>
          </p:cNvPr>
          <p:cNvSpPr/>
          <p:nvPr/>
        </p:nvSpPr>
        <p:spPr>
          <a:xfrm>
            <a:off x="394658" y="5862518"/>
            <a:ext cx="2186475" cy="642289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شريط الذكريات</a:t>
            </a:r>
          </a:p>
        </p:txBody>
      </p:sp>
    </p:spTree>
    <p:extLst>
      <p:ext uri="{BB962C8B-B14F-4D97-AF65-F5344CB8AC3E}">
        <p14:creationId xmlns:p14="http://schemas.microsoft.com/office/powerpoint/2010/main" val="69407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4628272" y="696686"/>
            <a:ext cx="680277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عزيزي الطالب المُبدع / عزيزتي الطالبة المُبدعة :</a:t>
            </a: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تعرف/ي على موضوع الدرس من خلال قراءة الصورة:</a:t>
            </a: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9" y="6096094"/>
            <a:ext cx="2461084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قراءة الصورة.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214F56C-B2E1-4929-A18E-DCDC0EC69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733800"/>
            <a:ext cx="3053968" cy="3301587"/>
          </a:xfrm>
          <a:prstGeom prst="rect">
            <a:avLst/>
          </a:prstGeom>
        </p:spPr>
      </p:pic>
      <p:pic>
        <p:nvPicPr>
          <p:cNvPr id="11" name="صورة 10" descr="صورة تحتوي على المصباح, ساعة حائط&#10;&#10;تم إنشاء الوصف تلقائياً">
            <a:extLst>
              <a:ext uri="{FF2B5EF4-FFF2-40B4-BE49-F238E27FC236}">
                <a16:creationId xmlns:a16="http://schemas.microsoft.com/office/drawing/2014/main" id="{CD8E7D3F-1B88-4DFF-81EC-60E7F7A90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52" y="5137619"/>
            <a:ext cx="958475" cy="958475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14074FA2-CE55-47E0-98EB-D46FD246FE82}"/>
              </a:ext>
            </a:extLst>
          </p:cNvPr>
          <p:cNvGrpSpPr/>
          <p:nvPr/>
        </p:nvGrpSpPr>
        <p:grpSpPr>
          <a:xfrm>
            <a:off x="2090275" y="1881802"/>
            <a:ext cx="7199120" cy="4013483"/>
            <a:chOff x="2090275" y="1881802"/>
            <a:chExt cx="7199120" cy="4013483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2A3E6448-7CCC-4F3F-AD06-FA1D78EBB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0275" y="1881802"/>
              <a:ext cx="7199120" cy="4013483"/>
            </a:xfrm>
            <a:prstGeom prst="rect">
              <a:avLst/>
            </a:prstGeom>
          </p:spPr>
        </p:pic>
        <p:sp>
          <p:nvSpPr>
            <p:cNvPr id="2" name="مستطيل 1">
              <a:extLst>
                <a:ext uri="{FF2B5EF4-FFF2-40B4-BE49-F238E27FC236}">
                  <a16:creationId xmlns:a16="http://schemas.microsoft.com/office/drawing/2014/main" id="{BFA0C0EB-B127-4A45-A83E-9BA9FE74EBD4}"/>
                </a:ext>
              </a:extLst>
            </p:cNvPr>
            <p:cNvSpPr/>
            <p:nvPr/>
          </p:nvSpPr>
          <p:spPr>
            <a:xfrm>
              <a:off x="4346917" y="2785403"/>
              <a:ext cx="2546252" cy="29542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SA" sz="2000" b="1" dirty="0">
                  <a:solidFill>
                    <a:schemeClr val="accent3">
                      <a:lumMod val="50000"/>
                    </a:schemeClr>
                  </a:solidFill>
                </a:rPr>
                <a:t>لا يستطيع الدفع للبائع</a:t>
              </a:r>
            </a:p>
          </p:txBody>
        </p:sp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0FB59D63-7C3F-460C-A6A8-8346A8982F32}"/>
                </a:ext>
              </a:extLst>
            </p:cNvPr>
            <p:cNvSpPr/>
            <p:nvPr/>
          </p:nvSpPr>
          <p:spPr>
            <a:xfrm>
              <a:off x="5785154" y="3995225"/>
              <a:ext cx="1290895" cy="295422"/>
            </a:xfrm>
            <a:prstGeom prst="rect">
              <a:avLst/>
            </a:prstGeom>
            <a:solidFill>
              <a:srgbClr val="F3F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" name="مستطيل 5">
              <a:extLst>
                <a:ext uri="{FF2B5EF4-FFF2-40B4-BE49-F238E27FC236}">
                  <a16:creationId xmlns:a16="http://schemas.microsoft.com/office/drawing/2014/main" id="{6EE8A0C9-D438-40EB-A751-57C94E6E1944}"/>
                </a:ext>
              </a:extLst>
            </p:cNvPr>
            <p:cNvSpPr/>
            <p:nvPr/>
          </p:nvSpPr>
          <p:spPr>
            <a:xfrm>
              <a:off x="6003467" y="4186484"/>
              <a:ext cx="854267" cy="409135"/>
            </a:xfrm>
            <a:prstGeom prst="rect">
              <a:avLst/>
            </a:prstGeom>
            <a:solidFill>
              <a:srgbClr val="F3F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181119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271C96CC-2508-44A3-8176-4082601756E6}"/>
              </a:ext>
            </a:extLst>
          </p:cNvPr>
          <p:cNvSpPr/>
          <p:nvPr/>
        </p:nvSpPr>
        <p:spPr>
          <a:xfrm>
            <a:off x="-1277992" y="1184022"/>
            <a:ext cx="1312527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8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عزيزي الطالب المُبدع / عزيزتي الطالبة المُبدعة :</a:t>
            </a:r>
          </a:p>
          <a:p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املئ جدول التعلم بما تعرفين و أهدافك التي توديّن الوصول اليها في الدرس: </a:t>
            </a:r>
          </a:p>
        </p:txBody>
      </p:sp>
      <p:sp>
        <p:nvSpPr>
          <p:cNvPr id="5" name="شريط: منحني ومائل لأعلى 4">
            <a:extLst>
              <a:ext uri="{FF2B5EF4-FFF2-40B4-BE49-F238E27FC236}">
                <a16:creationId xmlns:a16="http://schemas.microsoft.com/office/drawing/2014/main" id="{8E86ECAC-95B7-4EB5-AD94-3904D02A1D9F}"/>
              </a:ext>
            </a:extLst>
          </p:cNvPr>
          <p:cNvSpPr/>
          <p:nvPr/>
        </p:nvSpPr>
        <p:spPr>
          <a:xfrm>
            <a:off x="8816662" y="477312"/>
            <a:ext cx="3030624" cy="649810"/>
          </a:xfrm>
          <a:prstGeom prst="ellipseRibbon2">
            <a:avLst>
              <a:gd name="adj1" fmla="val 504"/>
              <a:gd name="adj2" fmla="val 100000"/>
              <a:gd name="adj3" fmla="val 12500"/>
            </a:avLst>
          </a:prstGeom>
          <a:solidFill>
            <a:srgbClr val="ACE3ED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002060"/>
                </a:solidFill>
              </a:rPr>
              <a:t>الأهداف:</a:t>
            </a:r>
          </a:p>
        </p:txBody>
      </p:sp>
      <p:graphicFrame>
        <p:nvGraphicFramePr>
          <p:cNvPr id="6" name="جدول 5">
            <a:extLst>
              <a:ext uri="{FF2B5EF4-FFF2-40B4-BE49-F238E27FC236}">
                <a16:creationId xmlns:a16="http://schemas.microsoft.com/office/drawing/2014/main" id="{011CDCAA-8B73-4B64-922B-E62238C5EBDA}"/>
              </a:ext>
            </a:extLst>
          </p:cNvPr>
          <p:cNvGraphicFramePr>
            <a:graphicFrameLocks noGrp="1"/>
          </p:cNvGraphicFramePr>
          <p:nvPr/>
        </p:nvGraphicFramePr>
        <p:xfrm>
          <a:off x="2407075" y="2226497"/>
          <a:ext cx="9205257" cy="4154191"/>
        </p:xfrm>
        <a:graphic>
          <a:graphicData uri="http://schemas.openxmlformats.org/drawingml/2006/table">
            <a:tbl>
              <a:tblPr rtl="1" firstRow="1" bandRow="1">
                <a:tableStyleId>{BDBED569-4797-4DF1-A0F4-6AAB3CD982D8}</a:tableStyleId>
              </a:tblPr>
              <a:tblGrid>
                <a:gridCol w="2772433">
                  <a:extLst>
                    <a:ext uri="{9D8B030D-6E8A-4147-A177-3AD203B41FA5}">
                      <a16:colId xmlns:a16="http://schemas.microsoft.com/office/drawing/2014/main" val="476078408"/>
                    </a:ext>
                  </a:extLst>
                </a:gridCol>
                <a:gridCol w="3364405">
                  <a:extLst>
                    <a:ext uri="{9D8B030D-6E8A-4147-A177-3AD203B41FA5}">
                      <a16:colId xmlns:a16="http://schemas.microsoft.com/office/drawing/2014/main" val="1692359869"/>
                    </a:ext>
                  </a:extLst>
                </a:gridCol>
                <a:gridCol w="3068419">
                  <a:extLst>
                    <a:ext uri="{9D8B030D-6E8A-4147-A177-3AD203B41FA5}">
                      <a16:colId xmlns:a16="http://schemas.microsoft.com/office/drawing/2014/main" val="4251932128"/>
                    </a:ext>
                  </a:extLst>
                </a:gridCol>
              </a:tblGrid>
              <a:tr h="1182106"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أعرف؟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أريد أن أعرف؟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Calibri"/>
                          <a:cs typeface="Calibri"/>
                          <a:sym typeface="Calibri"/>
                        </a:rPr>
                        <a:t>ماذا تعلمت؟</a:t>
                      </a:r>
                      <a:endParaRPr lang="ar-SA" sz="4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573550"/>
                  </a:ext>
                </a:extLst>
              </a:tr>
              <a:tr h="2972085"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ar-SA" sz="4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738123"/>
                  </a:ext>
                </a:extLst>
              </a:tr>
            </a:tbl>
          </a:graphicData>
        </a:graphic>
      </p:graphicFrame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CF4F4A13-47CA-4A06-8E81-201ED15ED5B9}"/>
              </a:ext>
            </a:extLst>
          </p:cNvPr>
          <p:cNvSpPr/>
          <p:nvPr/>
        </p:nvSpPr>
        <p:spPr>
          <a:xfrm>
            <a:off x="432238" y="6061522"/>
            <a:ext cx="3019246" cy="441650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جدول التعلم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489C0AC-89B1-4DE1-9E42-A882662A9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9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554" y="3283563"/>
            <a:ext cx="4780830" cy="239041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E6D3E501-BC68-4B4D-8092-4416FB530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725" y="5374893"/>
            <a:ext cx="956937" cy="945723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B3026FB-2F9A-491D-BAE9-288BBC5CC2FF}"/>
              </a:ext>
            </a:extLst>
          </p:cNvPr>
          <p:cNvSpPr/>
          <p:nvPr/>
        </p:nvSpPr>
        <p:spPr>
          <a:xfrm>
            <a:off x="5619750" y="3517368"/>
            <a:ext cx="2952750" cy="1945893"/>
          </a:xfrm>
          <a:prstGeom prst="rect">
            <a:avLst/>
          </a:prstGeom>
          <a:solidFill>
            <a:srgbClr val="ACE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bg2">
                    <a:lumMod val="10000"/>
                  </a:schemeClr>
                </a:solidFill>
              </a:rPr>
              <a:t>أتعرف على أحكام الضمان المصرفي</a:t>
            </a:r>
          </a:p>
        </p:txBody>
      </p:sp>
    </p:spTree>
    <p:extLst>
      <p:ext uri="{BB962C8B-B14F-4D97-AF65-F5344CB8AC3E}">
        <p14:creationId xmlns:p14="http://schemas.microsoft.com/office/powerpoint/2010/main" val="188246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A4025951-2BDE-489C-B28A-14FBEBEB92BC}"/>
              </a:ext>
            </a:extLst>
          </p:cNvPr>
          <p:cNvSpPr/>
          <p:nvPr/>
        </p:nvSpPr>
        <p:spPr>
          <a:xfrm>
            <a:off x="2947934" y="752957"/>
            <a:ext cx="6442809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يحل البنك محل ................. في الضمان بين الأفراد</a:t>
            </a:r>
          </a:p>
          <a:p>
            <a:pPr algn="ctr"/>
            <a:endParaRPr lang="ar-SA" sz="2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اذًا : الضمان المصرفي هو </a:t>
            </a:r>
          </a:p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عقد ضمان يكون ................... فيه بنكًا .</a:t>
            </a:r>
            <a:endParaRPr lang="ar-SA" sz="2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ذو زوايا قطرية مستديرة 13">
            <a:extLst>
              <a:ext uri="{FF2B5EF4-FFF2-40B4-BE49-F238E27FC236}">
                <a16:creationId xmlns:a16="http://schemas.microsoft.com/office/drawing/2014/main" id="{FC823A5E-F4A6-4545-A403-B485012934AA}"/>
              </a:ext>
            </a:extLst>
          </p:cNvPr>
          <p:cNvSpPr/>
          <p:nvPr/>
        </p:nvSpPr>
        <p:spPr>
          <a:xfrm>
            <a:off x="394659" y="6096093"/>
            <a:ext cx="2756504" cy="38911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فجوة المعلومات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214F56C-B2E1-4929-A18E-DCDC0EC69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743" y="3733800"/>
            <a:ext cx="3053968" cy="3301587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CB122A35-016A-4777-8DF1-C5CF9CAD1D7A}"/>
              </a:ext>
            </a:extLst>
          </p:cNvPr>
          <p:cNvGrpSpPr/>
          <p:nvPr/>
        </p:nvGrpSpPr>
        <p:grpSpPr>
          <a:xfrm>
            <a:off x="3151163" y="2799471"/>
            <a:ext cx="6138232" cy="3095814"/>
            <a:chOff x="2090275" y="1881802"/>
            <a:chExt cx="7199120" cy="4013483"/>
          </a:xfrm>
        </p:grpSpPr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4D8B274C-A475-454D-959A-19A58DD04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0275" y="1881802"/>
              <a:ext cx="7199120" cy="4013483"/>
            </a:xfrm>
            <a:prstGeom prst="rect">
              <a:avLst/>
            </a:prstGeom>
          </p:spPr>
        </p:pic>
        <p:sp>
          <p:nvSpPr>
            <p:cNvPr id="13" name="مستطيل 12">
              <a:extLst>
                <a:ext uri="{FF2B5EF4-FFF2-40B4-BE49-F238E27FC236}">
                  <a16:creationId xmlns:a16="http://schemas.microsoft.com/office/drawing/2014/main" id="{68E18128-3399-4D6D-8D34-73F86E8E057D}"/>
                </a:ext>
              </a:extLst>
            </p:cNvPr>
            <p:cNvSpPr/>
            <p:nvPr/>
          </p:nvSpPr>
          <p:spPr>
            <a:xfrm>
              <a:off x="4346917" y="2785403"/>
              <a:ext cx="2546252" cy="29542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r>
                <a:rPr lang="ar-SA" sz="2000" b="1" dirty="0">
                  <a:solidFill>
                    <a:schemeClr val="accent3">
                      <a:lumMod val="50000"/>
                    </a:schemeClr>
                  </a:solidFill>
                </a:rPr>
                <a:t>لا يستطيع الدفع للبائع</a:t>
              </a:r>
            </a:p>
          </p:txBody>
        </p:sp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E932E1CF-D799-4C88-98E1-9B03AFF8F82A}"/>
                </a:ext>
              </a:extLst>
            </p:cNvPr>
            <p:cNvSpPr/>
            <p:nvPr/>
          </p:nvSpPr>
          <p:spPr>
            <a:xfrm>
              <a:off x="5785154" y="3995225"/>
              <a:ext cx="1290895" cy="295422"/>
            </a:xfrm>
            <a:prstGeom prst="rect">
              <a:avLst/>
            </a:prstGeom>
            <a:solidFill>
              <a:srgbClr val="F3F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701FBA45-D2B6-451C-81B1-E1D8E5B53512}"/>
                </a:ext>
              </a:extLst>
            </p:cNvPr>
            <p:cNvSpPr/>
            <p:nvPr/>
          </p:nvSpPr>
          <p:spPr>
            <a:xfrm>
              <a:off x="6003467" y="4186484"/>
              <a:ext cx="854267" cy="409135"/>
            </a:xfrm>
            <a:prstGeom prst="rect">
              <a:avLst/>
            </a:prstGeom>
            <a:solidFill>
              <a:srgbClr val="F3F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7495275-F05F-4545-A5DB-761BC110C662}"/>
              </a:ext>
            </a:extLst>
          </p:cNvPr>
          <p:cNvSpPr txBox="1"/>
          <p:nvPr/>
        </p:nvSpPr>
        <p:spPr>
          <a:xfrm>
            <a:off x="5808772" y="812389"/>
            <a:ext cx="143751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الضامن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C1EA0D4-01BA-4133-9D33-E4D7C42EE6E9}"/>
              </a:ext>
            </a:extLst>
          </p:cNvPr>
          <p:cNvSpPr txBox="1"/>
          <p:nvPr/>
        </p:nvSpPr>
        <p:spPr>
          <a:xfrm>
            <a:off x="5090015" y="2087972"/>
            <a:ext cx="143751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الضامن</a:t>
            </a:r>
          </a:p>
        </p:txBody>
      </p:sp>
    </p:spTree>
    <p:extLst>
      <p:ext uri="{BB962C8B-B14F-4D97-AF65-F5344CB8AC3E}">
        <p14:creationId xmlns:p14="http://schemas.microsoft.com/office/powerpoint/2010/main" val="353752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8F6D8AB2-F85F-4817-93EF-E0A39FAF5D20}"/>
              </a:ext>
            </a:extLst>
          </p:cNvPr>
          <p:cNvSpPr/>
          <p:nvPr/>
        </p:nvSpPr>
        <p:spPr>
          <a:xfrm>
            <a:off x="5723110" y="3746914"/>
            <a:ext cx="4149970" cy="1923757"/>
          </a:xfrm>
          <a:prstGeom prst="rect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5D2564"/>
                </a:solidFill>
              </a:rPr>
              <a:t>على من يريد الدخول في هذه المناقصة تقديم خطاب ضمان ابتدائي .. برر/ي ذلك !</a:t>
            </a:r>
          </a:p>
        </p:txBody>
      </p:sp>
      <p:sp>
        <p:nvSpPr>
          <p:cNvPr id="4" name="سهم: خماسي 3">
            <a:extLst>
              <a:ext uri="{FF2B5EF4-FFF2-40B4-BE49-F238E27FC236}">
                <a16:creationId xmlns:a16="http://schemas.microsoft.com/office/drawing/2014/main" id="{F60C61EB-CF4F-441F-891E-8F2718FFEDCC}"/>
              </a:ext>
            </a:extLst>
          </p:cNvPr>
          <p:cNvSpPr/>
          <p:nvPr/>
        </p:nvSpPr>
        <p:spPr>
          <a:xfrm rot="5400000">
            <a:off x="10152394" y="-482782"/>
            <a:ext cx="1078108" cy="2504051"/>
          </a:xfrm>
          <a:prstGeom prst="homePlate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EBFC1D-E730-4C29-A678-C133FC50F9D2}"/>
              </a:ext>
            </a:extLst>
          </p:cNvPr>
          <p:cNvSpPr/>
          <p:nvPr/>
        </p:nvSpPr>
        <p:spPr>
          <a:xfrm>
            <a:off x="9952455" y="258465"/>
            <a:ext cx="14013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مجاله:</a:t>
            </a:r>
            <a:endParaRPr lang="ar-SA" sz="4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مناقصات سعودية (@gov_tenders) | Twitter">
            <a:extLst>
              <a:ext uri="{FF2B5EF4-FFF2-40B4-BE49-F238E27FC236}">
                <a16:creationId xmlns:a16="http://schemas.microsoft.com/office/drawing/2014/main" id="{3BC174E8-441E-4CC4-9469-50FFD944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3500">
                        <a14:foregroundMark x1="88750" y1="26000" x2="88750" y2="26000"/>
                        <a14:foregroundMark x1="93500" y1="22250" x2="93500" y2="22250"/>
                        <a14:foregroundMark x1="92500" y1="19500" x2="92500" y2="1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080" y="4524693"/>
            <a:ext cx="2291957" cy="22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إعلان عن تمديد مناقصة شراء مستهلكات وأدوية طبية">
            <a:extLst>
              <a:ext uri="{FF2B5EF4-FFF2-40B4-BE49-F238E27FC236}">
                <a16:creationId xmlns:a16="http://schemas.microsoft.com/office/drawing/2014/main" id="{F85FF0F6-9410-4455-9098-8285C13AC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1" b="60886"/>
          <a:stretch/>
        </p:blipFill>
        <p:spPr bwMode="auto">
          <a:xfrm>
            <a:off x="2813539" y="1336574"/>
            <a:ext cx="8772378" cy="2514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تمرير: رأسي 8">
            <a:extLst>
              <a:ext uri="{FF2B5EF4-FFF2-40B4-BE49-F238E27FC236}">
                <a16:creationId xmlns:a16="http://schemas.microsoft.com/office/drawing/2014/main" id="{95CE5D48-7735-4E9F-A402-69ADF7BA54D7}"/>
              </a:ext>
            </a:extLst>
          </p:cNvPr>
          <p:cNvSpPr/>
          <p:nvPr/>
        </p:nvSpPr>
        <p:spPr>
          <a:xfrm>
            <a:off x="1175239" y="1910636"/>
            <a:ext cx="3276600" cy="3671668"/>
          </a:xfrm>
          <a:prstGeom prst="verticalScroll">
            <a:avLst/>
          </a:prstGeom>
          <a:solidFill>
            <a:srgbClr val="F5711C"/>
          </a:solidFill>
          <a:ln>
            <a:solidFill>
              <a:schemeClr val="bg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للتأكد من جديته و قدرته على الوفاء بالعمل.</a:t>
            </a:r>
          </a:p>
        </p:txBody>
      </p:sp>
      <p:pic>
        <p:nvPicPr>
          <p:cNvPr id="11" name="صورة 10" descr="صورة تحتوي على طعام, المصباح&#10;&#10;تم إنشاء الوصف تلقائياً">
            <a:extLst>
              <a:ext uri="{FF2B5EF4-FFF2-40B4-BE49-F238E27FC236}">
                <a16:creationId xmlns:a16="http://schemas.microsoft.com/office/drawing/2014/main" id="{19E56F74-589A-4C32-9A2B-DB497DCCF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0870" y="3277773"/>
            <a:ext cx="3092005" cy="4063576"/>
          </a:xfrm>
          <a:prstGeom prst="rect">
            <a:avLst/>
          </a:prstGeom>
        </p:spPr>
      </p:pic>
      <p:sp>
        <p:nvSpPr>
          <p:cNvPr id="12" name="مستطيل ذو زوايا قطرية مستديرة 13">
            <a:extLst>
              <a:ext uri="{FF2B5EF4-FFF2-40B4-BE49-F238E27FC236}">
                <a16:creationId xmlns:a16="http://schemas.microsoft.com/office/drawing/2014/main" id="{7A321BD5-9532-4664-BE88-CD999058914E}"/>
              </a:ext>
            </a:extLst>
          </p:cNvPr>
          <p:cNvSpPr/>
          <p:nvPr/>
        </p:nvSpPr>
        <p:spPr>
          <a:xfrm>
            <a:off x="394659" y="6096093"/>
            <a:ext cx="2756504" cy="38911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التبرير المنطقي</a:t>
            </a:r>
          </a:p>
        </p:txBody>
      </p:sp>
    </p:spTree>
    <p:extLst>
      <p:ext uri="{BB962C8B-B14F-4D97-AF65-F5344CB8AC3E}">
        <p14:creationId xmlns:p14="http://schemas.microsoft.com/office/powerpoint/2010/main" val="54379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8F6D8AB2-F85F-4817-93EF-E0A39FAF5D20}"/>
              </a:ext>
            </a:extLst>
          </p:cNvPr>
          <p:cNvSpPr/>
          <p:nvPr/>
        </p:nvSpPr>
        <p:spPr>
          <a:xfrm>
            <a:off x="5723110" y="3746914"/>
            <a:ext cx="4149970" cy="1923757"/>
          </a:xfrm>
          <a:prstGeom prst="rect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5D2564"/>
                </a:solidFill>
              </a:rPr>
              <a:t>و اذا رست المناقصة على احدهم فإنه يقدم خطاب ضمان نهائي ،  برر/ي ذلك!</a:t>
            </a:r>
          </a:p>
        </p:txBody>
      </p:sp>
      <p:sp>
        <p:nvSpPr>
          <p:cNvPr id="4" name="سهم: خماسي 3">
            <a:extLst>
              <a:ext uri="{FF2B5EF4-FFF2-40B4-BE49-F238E27FC236}">
                <a16:creationId xmlns:a16="http://schemas.microsoft.com/office/drawing/2014/main" id="{F60C61EB-CF4F-441F-891E-8F2718FFEDCC}"/>
              </a:ext>
            </a:extLst>
          </p:cNvPr>
          <p:cNvSpPr/>
          <p:nvPr/>
        </p:nvSpPr>
        <p:spPr>
          <a:xfrm rot="5400000">
            <a:off x="10152394" y="-482782"/>
            <a:ext cx="1078108" cy="2504051"/>
          </a:xfrm>
          <a:prstGeom prst="homePlate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EBFC1D-E730-4C29-A678-C133FC50F9D2}"/>
              </a:ext>
            </a:extLst>
          </p:cNvPr>
          <p:cNvSpPr/>
          <p:nvPr/>
        </p:nvSpPr>
        <p:spPr>
          <a:xfrm>
            <a:off x="9952455" y="258465"/>
            <a:ext cx="14013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مجاله:</a:t>
            </a:r>
            <a:endParaRPr lang="ar-SA" sz="4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مناقصات سعودية (@gov_tenders) | Twitter">
            <a:extLst>
              <a:ext uri="{FF2B5EF4-FFF2-40B4-BE49-F238E27FC236}">
                <a16:creationId xmlns:a16="http://schemas.microsoft.com/office/drawing/2014/main" id="{3BC174E8-441E-4CC4-9469-50FFD944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3500">
                        <a14:foregroundMark x1="88750" y1="26000" x2="88750" y2="26000"/>
                        <a14:foregroundMark x1="93500" y1="22250" x2="93500" y2="22250"/>
                        <a14:foregroundMark x1="92500" y1="19500" x2="92500" y2="1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080" y="4524693"/>
            <a:ext cx="2291957" cy="22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إعلان عن تمديد مناقصة شراء مستهلكات وأدوية طبية">
            <a:extLst>
              <a:ext uri="{FF2B5EF4-FFF2-40B4-BE49-F238E27FC236}">
                <a16:creationId xmlns:a16="http://schemas.microsoft.com/office/drawing/2014/main" id="{F85FF0F6-9410-4455-9098-8285C13AC6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1" b="60886"/>
          <a:stretch/>
        </p:blipFill>
        <p:spPr bwMode="auto">
          <a:xfrm>
            <a:off x="2813539" y="1336574"/>
            <a:ext cx="8772378" cy="2514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تمرير: رأسي 8">
            <a:extLst>
              <a:ext uri="{FF2B5EF4-FFF2-40B4-BE49-F238E27FC236}">
                <a16:creationId xmlns:a16="http://schemas.microsoft.com/office/drawing/2014/main" id="{95CE5D48-7735-4E9F-A402-69ADF7BA54D7}"/>
              </a:ext>
            </a:extLst>
          </p:cNvPr>
          <p:cNvSpPr/>
          <p:nvPr/>
        </p:nvSpPr>
        <p:spPr>
          <a:xfrm>
            <a:off x="1175239" y="1910636"/>
            <a:ext cx="3276600" cy="3671668"/>
          </a:xfrm>
          <a:prstGeom prst="verticalScroll">
            <a:avLst/>
          </a:prstGeom>
          <a:solidFill>
            <a:srgbClr val="F5711C"/>
          </a:solidFill>
          <a:ln>
            <a:solidFill>
              <a:schemeClr val="bg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للتأكد من قدرته على تنفيذ العقد!</a:t>
            </a:r>
          </a:p>
        </p:txBody>
      </p:sp>
      <p:pic>
        <p:nvPicPr>
          <p:cNvPr id="11" name="صورة 10" descr="صورة تحتوي على طعام, المصباح&#10;&#10;تم إنشاء الوصف تلقائياً">
            <a:extLst>
              <a:ext uri="{FF2B5EF4-FFF2-40B4-BE49-F238E27FC236}">
                <a16:creationId xmlns:a16="http://schemas.microsoft.com/office/drawing/2014/main" id="{19E56F74-589A-4C32-9A2B-DB497DCCF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80870" y="3277773"/>
            <a:ext cx="3092005" cy="406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9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رسم تخطيطي 12">
            <a:extLst>
              <a:ext uri="{FF2B5EF4-FFF2-40B4-BE49-F238E27FC236}">
                <a16:creationId xmlns:a16="http://schemas.microsoft.com/office/drawing/2014/main" id="{CBCCD9E1-E264-4949-9087-32E6B4F1F4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510301"/>
              </p:ext>
            </p:extLst>
          </p:nvPr>
        </p:nvGraphicFramePr>
        <p:xfrm>
          <a:off x="701574" y="4649004"/>
          <a:ext cx="2286000" cy="1627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مستطيل 7">
            <a:extLst>
              <a:ext uri="{FF2B5EF4-FFF2-40B4-BE49-F238E27FC236}">
                <a16:creationId xmlns:a16="http://schemas.microsoft.com/office/drawing/2014/main" id="{8F6D8AB2-F85F-4817-93EF-E0A39FAF5D20}"/>
              </a:ext>
            </a:extLst>
          </p:cNvPr>
          <p:cNvSpPr/>
          <p:nvPr/>
        </p:nvSpPr>
        <p:spPr>
          <a:xfrm>
            <a:off x="7678520" y="1505243"/>
            <a:ext cx="4149970" cy="1923757"/>
          </a:xfrm>
          <a:prstGeom prst="rect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rgbClr val="5D2564"/>
                </a:solidFill>
              </a:rPr>
              <a:t>ماذا لو تخلف المتقدم عن التزاماته ؟</a:t>
            </a:r>
          </a:p>
        </p:txBody>
      </p:sp>
      <p:sp>
        <p:nvSpPr>
          <p:cNvPr id="4" name="سهم: خماسي 3">
            <a:extLst>
              <a:ext uri="{FF2B5EF4-FFF2-40B4-BE49-F238E27FC236}">
                <a16:creationId xmlns:a16="http://schemas.microsoft.com/office/drawing/2014/main" id="{F60C61EB-CF4F-441F-891E-8F2718FFEDCC}"/>
              </a:ext>
            </a:extLst>
          </p:cNvPr>
          <p:cNvSpPr/>
          <p:nvPr/>
        </p:nvSpPr>
        <p:spPr>
          <a:xfrm rot="5400000">
            <a:off x="10152394" y="-482782"/>
            <a:ext cx="1078108" cy="2504051"/>
          </a:xfrm>
          <a:prstGeom prst="homePlate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EBFC1D-E730-4C29-A678-C133FC50F9D2}"/>
              </a:ext>
            </a:extLst>
          </p:cNvPr>
          <p:cNvSpPr/>
          <p:nvPr/>
        </p:nvSpPr>
        <p:spPr>
          <a:xfrm>
            <a:off x="9952455" y="258465"/>
            <a:ext cx="14013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مجاله:</a:t>
            </a:r>
            <a:endParaRPr lang="ar-SA" sz="4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مناقصات سعودية (@gov_tenders) | Twitter">
            <a:extLst>
              <a:ext uri="{FF2B5EF4-FFF2-40B4-BE49-F238E27FC236}">
                <a16:creationId xmlns:a16="http://schemas.microsoft.com/office/drawing/2014/main" id="{3BC174E8-441E-4CC4-9469-50FFD944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3500">
                        <a14:foregroundMark x1="88750" y1="26000" x2="88750" y2="26000"/>
                        <a14:foregroundMark x1="93500" y1="22250" x2="93500" y2="22250"/>
                        <a14:foregroundMark x1="92500" y1="19500" x2="92500" y2="1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080" y="4524693"/>
            <a:ext cx="2291957" cy="22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صورة 10" descr="صورة تحتوي على طعام, المصباح&#10;&#10;تم إنشاء الوصف تلقائياً">
            <a:extLst>
              <a:ext uri="{FF2B5EF4-FFF2-40B4-BE49-F238E27FC236}">
                <a16:creationId xmlns:a16="http://schemas.microsoft.com/office/drawing/2014/main" id="{19E56F74-589A-4C32-9A2B-DB497DCCF9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6221" y="1700907"/>
            <a:ext cx="1464776" cy="1925038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29F0CD0F-88BE-4417-9DB2-B0E535A80AF4}"/>
              </a:ext>
            </a:extLst>
          </p:cNvPr>
          <p:cNvSpPr/>
          <p:nvPr/>
        </p:nvSpPr>
        <p:spPr>
          <a:xfrm>
            <a:off x="3519573" y="3582581"/>
            <a:ext cx="6614451" cy="1938992"/>
          </a:xfrm>
          <a:prstGeom prst="rect">
            <a:avLst/>
          </a:prstGeom>
          <a:solidFill>
            <a:srgbClr val="FFFF99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يحق للجهة التي طرحت المناقصة بمطالبة البنك بـ دفع مبلغ الضمان المحدد في الخطاب.</a:t>
            </a:r>
          </a:p>
        </p:txBody>
      </p:sp>
      <p:pic>
        <p:nvPicPr>
          <p:cNvPr id="2050" name="Picture 2" descr="PM gives the nod to three new banks | Dhaka Tribune">
            <a:extLst>
              <a:ext uri="{FF2B5EF4-FFF2-40B4-BE49-F238E27FC236}">
                <a16:creationId xmlns:a16="http://schemas.microsoft.com/office/drawing/2014/main" id="{EACA74A2-0234-4C74-9008-B8D78111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0" y="581364"/>
            <a:ext cx="2962129" cy="19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BB793E9-0232-4F13-A781-5DCB79EE621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2" t="53141"/>
          <a:stretch/>
        </p:blipFill>
        <p:spPr>
          <a:xfrm>
            <a:off x="2163494" y="1454401"/>
            <a:ext cx="1356079" cy="205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-0.00039 0.4435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2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50" name="رابط مستقيم 5849">
            <a:extLst>
              <a:ext uri="{FF2B5EF4-FFF2-40B4-BE49-F238E27FC236}">
                <a16:creationId xmlns:a16="http://schemas.microsoft.com/office/drawing/2014/main" id="{FF19D975-C69A-4E07-808E-6A8E42BC665E}"/>
              </a:ext>
            </a:extLst>
          </p:cNvPr>
          <p:cNvCxnSpPr>
            <a:cxnSpLocks/>
            <a:stCxn id="2050" idx="2"/>
            <a:endCxn id="5818" idx="1"/>
          </p:cNvCxnSpPr>
          <p:nvPr/>
        </p:nvCxnSpPr>
        <p:spPr>
          <a:xfrm>
            <a:off x="1844575" y="2513876"/>
            <a:ext cx="10870" cy="200915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>
            <a:extLst>
              <a:ext uri="{FF2B5EF4-FFF2-40B4-BE49-F238E27FC236}">
                <a16:creationId xmlns:a16="http://schemas.microsoft.com/office/drawing/2014/main" id="{8F6D8AB2-F85F-4817-93EF-E0A39FAF5D20}"/>
              </a:ext>
            </a:extLst>
          </p:cNvPr>
          <p:cNvSpPr/>
          <p:nvPr/>
        </p:nvSpPr>
        <p:spPr>
          <a:xfrm>
            <a:off x="7678520" y="1505243"/>
            <a:ext cx="4149970" cy="1923757"/>
          </a:xfrm>
          <a:prstGeom prst="rect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5D2564"/>
                </a:solidFill>
              </a:rPr>
              <a:t>هل يسقط المضمون عنه (من تم اختياره) من حق المناقصة!</a:t>
            </a:r>
          </a:p>
        </p:txBody>
      </p:sp>
      <p:sp>
        <p:nvSpPr>
          <p:cNvPr id="4" name="سهم: خماسي 3">
            <a:extLst>
              <a:ext uri="{FF2B5EF4-FFF2-40B4-BE49-F238E27FC236}">
                <a16:creationId xmlns:a16="http://schemas.microsoft.com/office/drawing/2014/main" id="{F60C61EB-CF4F-441F-891E-8F2718FFEDCC}"/>
              </a:ext>
            </a:extLst>
          </p:cNvPr>
          <p:cNvSpPr/>
          <p:nvPr/>
        </p:nvSpPr>
        <p:spPr>
          <a:xfrm rot="5400000">
            <a:off x="10152394" y="-482782"/>
            <a:ext cx="1078108" cy="2504051"/>
          </a:xfrm>
          <a:prstGeom prst="homePlate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EBFC1D-E730-4C29-A678-C133FC50F9D2}"/>
              </a:ext>
            </a:extLst>
          </p:cNvPr>
          <p:cNvSpPr/>
          <p:nvPr/>
        </p:nvSpPr>
        <p:spPr>
          <a:xfrm>
            <a:off x="9952455" y="258465"/>
            <a:ext cx="14013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مجاله:</a:t>
            </a:r>
            <a:endParaRPr lang="ar-SA" sz="4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مناقصات سعودية (@gov_tenders) | Twitter">
            <a:extLst>
              <a:ext uri="{FF2B5EF4-FFF2-40B4-BE49-F238E27FC236}">
                <a16:creationId xmlns:a16="http://schemas.microsoft.com/office/drawing/2014/main" id="{3BC174E8-441E-4CC4-9469-50FFD944C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3500">
                        <a14:foregroundMark x1="88750" y1="26000" x2="88750" y2="26000"/>
                        <a14:foregroundMark x1="93500" y1="22250" x2="93500" y2="22250"/>
                        <a14:foregroundMark x1="92500" y1="19500" x2="92500" y2="1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080" y="4524693"/>
            <a:ext cx="2291957" cy="229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صورة 10" descr="صورة تحتوي على طعام, المصباح&#10;&#10;تم إنشاء الوصف تلقائياً">
            <a:extLst>
              <a:ext uri="{FF2B5EF4-FFF2-40B4-BE49-F238E27FC236}">
                <a16:creationId xmlns:a16="http://schemas.microsoft.com/office/drawing/2014/main" id="{19E56F74-589A-4C32-9A2B-DB497DCCF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96221" y="1700907"/>
            <a:ext cx="1464776" cy="1925038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29F0CD0F-88BE-4417-9DB2-B0E535A80AF4}"/>
              </a:ext>
            </a:extLst>
          </p:cNvPr>
          <p:cNvSpPr/>
          <p:nvPr/>
        </p:nvSpPr>
        <p:spPr>
          <a:xfrm>
            <a:off x="3519573" y="3582581"/>
            <a:ext cx="6614451" cy="1323439"/>
          </a:xfrm>
          <a:prstGeom prst="rect">
            <a:avLst/>
          </a:prstGeom>
          <a:solidFill>
            <a:srgbClr val="FFFF99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 يسقط عنه و للبنك مطالبة المضمون عنه بدفعه .</a:t>
            </a:r>
          </a:p>
        </p:txBody>
      </p:sp>
      <p:pic>
        <p:nvPicPr>
          <p:cNvPr id="2050" name="Picture 2" descr="PM gives the nod to three new banks | Dhaka Tribune">
            <a:extLst>
              <a:ext uri="{FF2B5EF4-FFF2-40B4-BE49-F238E27FC236}">
                <a16:creationId xmlns:a16="http://schemas.microsoft.com/office/drawing/2014/main" id="{EACA74A2-0234-4C74-9008-B8D78111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10" y="581364"/>
            <a:ext cx="2962129" cy="193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BB793E9-0232-4F13-A781-5DCB79EE62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2" t="53141"/>
          <a:stretch/>
        </p:blipFill>
        <p:spPr>
          <a:xfrm>
            <a:off x="1643571" y="3668581"/>
            <a:ext cx="686220" cy="1038069"/>
          </a:xfrm>
          <a:prstGeom prst="rect">
            <a:avLst/>
          </a:prstGeom>
        </p:spPr>
      </p:pic>
      <p:grpSp>
        <p:nvGrpSpPr>
          <p:cNvPr id="5814" name="مجموعة 5813">
            <a:extLst>
              <a:ext uri="{FF2B5EF4-FFF2-40B4-BE49-F238E27FC236}">
                <a16:creationId xmlns:a16="http://schemas.microsoft.com/office/drawing/2014/main" id="{9401C4A8-16F0-48C0-9296-D82CA6522816}"/>
              </a:ext>
            </a:extLst>
          </p:cNvPr>
          <p:cNvGrpSpPr/>
          <p:nvPr/>
        </p:nvGrpSpPr>
        <p:grpSpPr>
          <a:xfrm flipH="1">
            <a:off x="805386" y="3665302"/>
            <a:ext cx="1825272" cy="2481435"/>
            <a:chOff x="10852754" y="4265649"/>
            <a:chExt cx="811183" cy="1760614"/>
          </a:xfrm>
        </p:grpSpPr>
        <p:sp>
          <p:nvSpPr>
            <p:cNvPr id="5815" name="شكل حر: شكل 5814">
              <a:extLst>
                <a:ext uri="{FF2B5EF4-FFF2-40B4-BE49-F238E27FC236}">
                  <a16:creationId xmlns:a16="http://schemas.microsoft.com/office/drawing/2014/main" id="{2D832C4B-3769-4B9B-BCD9-649DAF6D894A}"/>
                </a:ext>
              </a:extLst>
            </p:cNvPr>
            <p:cNvSpPr/>
            <p:nvPr/>
          </p:nvSpPr>
          <p:spPr>
            <a:xfrm>
              <a:off x="10852754" y="4798581"/>
              <a:ext cx="166333" cy="96606"/>
            </a:xfrm>
            <a:custGeom>
              <a:avLst/>
              <a:gdLst>
                <a:gd name="connsiteX0" fmla="*/ 72651 w 77889"/>
                <a:gd name="connsiteY0" fmla="*/ 24257 h 39129"/>
                <a:gd name="connsiteX1" fmla="*/ 77889 w 77889"/>
                <a:gd name="connsiteY1" fmla="*/ 21209 h 39129"/>
                <a:gd name="connsiteX2" fmla="*/ 76842 w 77889"/>
                <a:gd name="connsiteY2" fmla="*/ 15684 h 39129"/>
                <a:gd name="connsiteX3" fmla="*/ 57220 w 77889"/>
                <a:gd name="connsiteY3" fmla="*/ 4159 h 39129"/>
                <a:gd name="connsiteX4" fmla="*/ 52934 w 77889"/>
                <a:gd name="connsiteY4" fmla="*/ 4159 h 39129"/>
                <a:gd name="connsiteX5" fmla="*/ 45028 w 77889"/>
                <a:gd name="connsiteY5" fmla="*/ 1778 h 39129"/>
                <a:gd name="connsiteX6" fmla="*/ 25597 w 77889"/>
                <a:gd name="connsiteY6" fmla="*/ 1206 h 39129"/>
                <a:gd name="connsiteX7" fmla="*/ 15881 w 77889"/>
                <a:gd name="connsiteY7" fmla="*/ 444 h 39129"/>
                <a:gd name="connsiteX8" fmla="*/ 15596 w 77889"/>
                <a:gd name="connsiteY8" fmla="*/ 1873 h 39129"/>
                <a:gd name="connsiteX9" fmla="*/ 28264 w 77889"/>
                <a:gd name="connsiteY9" fmla="*/ 8826 h 39129"/>
                <a:gd name="connsiteX10" fmla="*/ 20549 w 77889"/>
                <a:gd name="connsiteY10" fmla="*/ 10255 h 39129"/>
                <a:gd name="connsiteX11" fmla="*/ 2927 w 77889"/>
                <a:gd name="connsiteY11" fmla="*/ 16827 h 39129"/>
                <a:gd name="connsiteX12" fmla="*/ 7404 w 77889"/>
                <a:gd name="connsiteY12" fmla="*/ 18446 h 39129"/>
                <a:gd name="connsiteX13" fmla="*/ 25788 w 77889"/>
                <a:gd name="connsiteY13" fmla="*/ 16446 h 39129"/>
                <a:gd name="connsiteX14" fmla="*/ 10547 w 77889"/>
                <a:gd name="connsiteY14" fmla="*/ 19589 h 39129"/>
                <a:gd name="connsiteX15" fmla="*/ 70 w 77889"/>
                <a:gd name="connsiteY15" fmla="*/ 25971 h 39129"/>
                <a:gd name="connsiteX16" fmla="*/ 2451 w 77889"/>
                <a:gd name="connsiteY16" fmla="*/ 27495 h 39129"/>
                <a:gd name="connsiteX17" fmla="*/ 17024 w 77889"/>
                <a:gd name="connsiteY17" fmla="*/ 25019 h 39129"/>
                <a:gd name="connsiteX18" fmla="*/ 7881 w 77889"/>
                <a:gd name="connsiteY18" fmla="*/ 27876 h 39129"/>
                <a:gd name="connsiteX19" fmla="*/ 3785 w 77889"/>
                <a:gd name="connsiteY19" fmla="*/ 31305 h 39129"/>
                <a:gd name="connsiteX20" fmla="*/ 8357 w 77889"/>
                <a:gd name="connsiteY20" fmla="*/ 33686 h 39129"/>
                <a:gd name="connsiteX21" fmla="*/ 27026 w 77889"/>
                <a:gd name="connsiteY21" fmla="*/ 29591 h 39129"/>
                <a:gd name="connsiteX22" fmla="*/ 11690 w 77889"/>
                <a:gd name="connsiteY22" fmla="*/ 36830 h 39129"/>
                <a:gd name="connsiteX23" fmla="*/ 11500 w 77889"/>
                <a:gd name="connsiteY23" fmla="*/ 36830 h 39129"/>
                <a:gd name="connsiteX24" fmla="*/ 11595 w 77889"/>
                <a:gd name="connsiteY24" fmla="*/ 38544 h 39129"/>
                <a:gd name="connsiteX25" fmla="*/ 15310 w 77889"/>
                <a:gd name="connsiteY25" fmla="*/ 39020 h 39129"/>
                <a:gd name="connsiteX26" fmla="*/ 35027 w 77889"/>
                <a:gd name="connsiteY26" fmla="*/ 36830 h 39129"/>
                <a:gd name="connsiteX27" fmla="*/ 46076 w 77889"/>
                <a:gd name="connsiteY27" fmla="*/ 34258 h 39129"/>
                <a:gd name="connsiteX28" fmla="*/ 56458 w 77889"/>
                <a:gd name="connsiteY28" fmla="*/ 31305 h 39129"/>
                <a:gd name="connsiteX29" fmla="*/ 65697 w 77889"/>
                <a:gd name="connsiteY29" fmla="*/ 28067 h 39129"/>
                <a:gd name="connsiteX30" fmla="*/ 72651 w 77889"/>
                <a:gd name="connsiteY30" fmla="*/ 24257 h 3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889" h="39129">
                  <a:moveTo>
                    <a:pt x="72651" y="24257"/>
                  </a:moveTo>
                  <a:lnTo>
                    <a:pt x="77889" y="21209"/>
                  </a:lnTo>
                  <a:cubicBezTo>
                    <a:pt x="77794" y="19304"/>
                    <a:pt x="77508" y="17494"/>
                    <a:pt x="76842" y="15684"/>
                  </a:cubicBezTo>
                  <a:cubicBezTo>
                    <a:pt x="73793" y="7397"/>
                    <a:pt x="65221" y="5207"/>
                    <a:pt x="57220" y="4159"/>
                  </a:cubicBezTo>
                  <a:cubicBezTo>
                    <a:pt x="55029" y="4349"/>
                    <a:pt x="53124" y="4254"/>
                    <a:pt x="52934" y="4159"/>
                  </a:cubicBezTo>
                  <a:cubicBezTo>
                    <a:pt x="51600" y="3683"/>
                    <a:pt x="46076" y="1968"/>
                    <a:pt x="45028" y="1778"/>
                  </a:cubicBezTo>
                  <a:cubicBezTo>
                    <a:pt x="38646" y="825"/>
                    <a:pt x="31979" y="2063"/>
                    <a:pt x="25597" y="1206"/>
                  </a:cubicBezTo>
                  <a:cubicBezTo>
                    <a:pt x="23692" y="920"/>
                    <a:pt x="17691" y="-794"/>
                    <a:pt x="15881" y="444"/>
                  </a:cubicBezTo>
                  <a:cubicBezTo>
                    <a:pt x="15501" y="825"/>
                    <a:pt x="15405" y="1397"/>
                    <a:pt x="15596" y="1873"/>
                  </a:cubicBezTo>
                  <a:cubicBezTo>
                    <a:pt x="16072" y="8445"/>
                    <a:pt x="22835" y="8731"/>
                    <a:pt x="28264" y="8826"/>
                  </a:cubicBezTo>
                  <a:cubicBezTo>
                    <a:pt x="25788" y="9398"/>
                    <a:pt x="23216" y="9779"/>
                    <a:pt x="20549" y="10255"/>
                  </a:cubicBezTo>
                  <a:cubicBezTo>
                    <a:pt x="17596" y="10826"/>
                    <a:pt x="2165" y="13208"/>
                    <a:pt x="2927" y="16827"/>
                  </a:cubicBezTo>
                  <a:cubicBezTo>
                    <a:pt x="3404" y="18637"/>
                    <a:pt x="6071" y="18446"/>
                    <a:pt x="7404" y="18446"/>
                  </a:cubicBezTo>
                  <a:cubicBezTo>
                    <a:pt x="13595" y="18161"/>
                    <a:pt x="19692" y="17589"/>
                    <a:pt x="25788" y="16446"/>
                  </a:cubicBezTo>
                  <a:cubicBezTo>
                    <a:pt x="20644" y="17589"/>
                    <a:pt x="15501" y="18542"/>
                    <a:pt x="10547" y="19589"/>
                  </a:cubicBezTo>
                  <a:cubicBezTo>
                    <a:pt x="8166" y="20066"/>
                    <a:pt x="-882" y="22447"/>
                    <a:pt x="70" y="25971"/>
                  </a:cubicBezTo>
                  <a:cubicBezTo>
                    <a:pt x="356" y="26924"/>
                    <a:pt x="1308" y="27495"/>
                    <a:pt x="2451" y="27495"/>
                  </a:cubicBezTo>
                  <a:cubicBezTo>
                    <a:pt x="7404" y="27305"/>
                    <a:pt x="12167" y="26352"/>
                    <a:pt x="17024" y="25019"/>
                  </a:cubicBezTo>
                  <a:cubicBezTo>
                    <a:pt x="13977" y="25971"/>
                    <a:pt x="11024" y="26924"/>
                    <a:pt x="7881" y="27876"/>
                  </a:cubicBezTo>
                  <a:cubicBezTo>
                    <a:pt x="6452" y="28257"/>
                    <a:pt x="3785" y="29210"/>
                    <a:pt x="3785" y="31305"/>
                  </a:cubicBezTo>
                  <a:cubicBezTo>
                    <a:pt x="3689" y="33782"/>
                    <a:pt x="6833" y="33782"/>
                    <a:pt x="8357" y="33686"/>
                  </a:cubicBezTo>
                  <a:cubicBezTo>
                    <a:pt x="14929" y="32829"/>
                    <a:pt x="20739" y="31496"/>
                    <a:pt x="27026" y="29591"/>
                  </a:cubicBezTo>
                  <a:cubicBezTo>
                    <a:pt x="23692" y="31686"/>
                    <a:pt x="14167" y="34448"/>
                    <a:pt x="11690" y="36830"/>
                  </a:cubicBezTo>
                  <a:cubicBezTo>
                    <a:pt x="11690" y="36830"/>
                    <a:pt x="11595" y="36734"/>
                    <a:pt x="11500" y="36830"/>
                  </a:cubicBezTo>
                  <a:cubicBezTo>
                    <a:pt x="10738" y="37496"/>
                    <a:pt x="10643" y="37973"/>
                    <a:pt x="11595" y="38544"/>
                  </a:cubicBezTo>
                  <a:cubicBezTo>
                    <a:pt x="12738" y="39211"/>
                    <a:pt x="14072" y="39211"/>
                    <a:pt x="15310" y="39020"/>
                  </a:cubicBezTo>
                  <a:cubicBezTo>
                    <a:pt x="22930" y="38068"/>
                    <a:pt x="27407" y="37687"/>
                    <a:pt x="35027" y="36830"/>
                  </a:cubicBezTo>
                  <a:cubicBezTo>
                    <a:pt x="38170" y="36353"/>
                    <a:pt x="43123" y="35401"/>
                    <a:pt x="46076" y="34258"/>
                  </a:cubicBezTo>
                  <a:cubicBezTo>
                    <a:pt x="49790" y="33020"/>
                    <a:pt x="52743" y="32258"/>
                    <a:pt x="56458" y="31305"/>
                  </a:cubicBezTo>
                  <a:cubicBezTo>
                    <a:pt x="58935" y="30638"/>
                    <a:pt x="62364" y="29495"/>
                    <a:pt x="65697" y="28067"/>
                  </a:cubicBezTo>
                  <a:lnTo>
                    <a:pt x="72651" y="24257"/>
                  </a:ln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816" name="رسم 2">
              <a:extLst>
                <a:ext uri="{FF2B5EF4-FFF2-40B4-BE49-F238E27FC236}">
                  <a16:creationId xmlns:a16="http://schemas.microsoft.com/office/drawing/2014/main" id="{14CC770C-5C3A-4A59-95BF-6087F0F346EB}"/>
                </a:ext>
              </a:extLst>
            </p:cNvPr>
            <p:cNvGrpSpPr/>
            <p:nvPr/>
          </p:nvGrpSpPr>
          <p:grpSpPr>
            <a:xfrm>
              <a:off x="11240845" y="5065647"/>
              <a:ext cx="328051" cy="960616"/>
              <a:chOff x="5896757" y="1847659"/>
              <a:chExt cx="153617" cy="389087"/>
            </a:xfrm>
          </p:grpSpPr>
          <p:sp>
            <p:nvSpPr>
              <p:cNvPr id="5841" name="شكل حر: شكل 5840">
                <a:extLst>
                  <a:ext uri="{FF2B5EF4-FFF2-40B4-BE49-F238E27FC236}">
                    <a16:creationId xmlns:a16="http://schemas.microsoft.com/office/drawing/2014/main" id="{80C4955C-68EF-41E2-9ED2-C7E1F3D67F03}"/>
                  </a:ext>
                </a:extLst>
              </p:cNvPr>
              <p:cNvSpPr/>
              <p:nvPr/>
            </p:nvSpPr>
            <p:spPr>
              <a:xfrm>
                <a:off x="5990262" y="2161793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8 w 47603"/>
                  <a:gd name="connsiteY1" fmla="*/ 8668 h 74953"/>
                  <a:gd name="connsiteX2" fmla="*/ 5058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6" y="6953"/>
                      <a:pt x="12298" y="7810"/>
                      <a:pt x="12678" y="8668"/>
                    </a:cubicBezTo>
                    <a:cubicBezTo>
                      <a:pt x="12298" y="17907"/>
                      <a:pt x="9059" y="27242"/>
                      <a:pt x="5058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3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776" y="4286"/>
                      <a:pt x="20489" y="6668"/>
                      <a:pt x="11536" y="60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42" name="شكل حر: شكل 5841">
                <a:extLst>
                  <a:ext uri="{FF2B5EF4-FFF2-40B4-BE49-F238E27FC236}">
                    <a16:creationId xmlns:a16="http://schemas.microsoft.com/office/drawing/2014/main" id="{D998DF9D-02A7-4AB0-A917-41B5548C16A3}"/>
                  </a:ext>
                </a:extLst>
              </p:cNvPr>
              <p:cNvSpPr/>
              <p:nvPr/>
            </p:nvSpPr>
            <p:spPr>
              <a:xfrm>
                <a:off x="5988738" y="2157698"/>
                <a:ext cx="47603" cy="74953"/>
              </a:xfrm>
              <a:custGeom>
                <a:avLst/>
                <a:gdLst>
                  <a:gd name="connsiteX0" fmla="*/ 11536 w 47603"/>
                  <a:gd name="connsiteY0" fmla="*/ 6096 h 74953"/>
                  <a:gd name="connsiteX1" fmla="*/ 12679 w 47603"/>
                  <a:gd name="connsiteY1" fmla="*/ 8668 h 74953"/>
                  <a:gd name="connsiteX2" fmla="*/ 5059 w 47603"/>
                  <a:gd name="connsiteY2" fmla="*/ 35433 h 74953"/>
                  <a:gd name="connsiteX3" fmla="*/ 106 w 47603"/>
                  <a:gd name="connsiteY3" fmla="*/ 62294 h 74953"/>
                  <a:gd name="connsiteX4" fmla="*/ 39158 w 47603"/>
                  <a:gd name="connsiteY4" fmla="*/ 53816 h 74953"/>
                  <a:gd name="connsiteX5" fmla="*/ 42397 w 47603"/>
                  <a:gd name="connsiteY5" fmla="*/ 42672 h 74953"/>
                  <a:gd name="connsiteX6" fmla="*/ 46302 w 47603"/>
                  <a:gd name="connsiteY6" fmla="*/ 22098 h 74953"/>
                  <a:gd name="connsiteX7" fmla="*/ 46302 w 47603"/>
                  <a:gd name="connsiteY7" fmla="*/ 11049 h 74953"/>
                  <a:gd name="connsiteX8" fmla="*/ 36396 w 47603"/>
                  <a:gd name="connsiteY8" fmla="*/ 0 h 74953"/>
                  <a:gd name="connsiteX9" fmla="*/ 11536 w 47603"/>
                  <a:gd name="connsiteY9" fmla="*/ 6096 h 74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03" h="74953">
                    <a:moveTo>
                      <a:pt x="11536" y="6096"/>
                    </a:moveTo>
                    <a:cubicBezTo>
                      <a:pt x="11917" y="6953"/>
                      <a:pt x="12298" y="7810"/>
                      <a:pt x="12679" y="8668"/>
                    </a:cubicBezTo>
                    <a:cubicBezTo>
                      <a:pt x="12298" y="17907"/>
                      <a:pt x="9059" y="27242"/>
                      <a:pt x="5059" y="35433"/>
                    </a:cubicBezTo>
                    <a:cubicBezTo>
                      <a:pt x="677" y="44577"/>
                      <a:pt x="-371" y="52292"/>
                      <a:pt x="106" y="62294"/>
                    </a:cubicBezTo>
                    <a:cubicBezTo>
                      <a:pt x="296" y="66008"/>
                      <a:pt x="13726" y="93345"/>
                      <a:pt x="39158" y="53816"/>
                    </a:cubicBezTo>
                    <a:cubicBezTo>
                      <a:pt x="41254" y="50578"/>
                      <a:pt x="41730" y="46482"/>
                      <a:pt x="42397" y="42672"/>
                    </a:cubicBezTo>
                    <a:cubicBezTo>
                      <a:pt x="43635" y="35814"/>
                      <a:pt x="39158" y="32956"/>
                      <a:pt x="46302" y="22098"/>
                    </a:cubicBezTo>
                    <a:cubicBezTo>
                      <a:pt x="48397" y="18955"/>
                      <a:pt x="47635" y="14573"/>
                      <a:pt x="46302" y="11049"/>
                    </a:cubicBezTo>
                    <a:cubicBezTo>
                      <a:pt x="44397" y="6382"/>
                      <a:pt x="39634" y="3810"/>
                      <a:pt x="36396" y="0"/>
                    </a:cubicBezTo>
                    <a:cubicBezTo>
                      <a:pt x="28681" y="4381"/>
                      <a:pt x="20394" y="6763"/>
                      <a:pt x="11536" y="6096"/>
                    </a:cubicBezTo>
                    <a:close/>
                  </a:path>
                </a:pathLst>
              </a:custGeom>
              <a:solidFill>
                <a:srgbClr val="171716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5843" name="رسم 2">
                <a:extLst>
                  <a:ext uri="{FF2B5EF4-FFF2-40B4-BE49-F238E27FC236}">
                    <a16:creationId xmlns:a16="http://schemas.microsoft.com/office/drawing/2014/main" id="{EE5CC04F-CFAA-4E64-8D7A-C586F829AF29}"/>
                  </a:ext>
                </a:extLst>
              </p:cNvPr>
              <p:cNvGrpSpPr/>
              <p:nvPr/>
            </p:nvGrpSpPr>
            <p:grpSpPr>
              <a:xfrm>
                <a:off x="5896757" y="2121909"/>
                <a:ext cx="79438" cy="66180"/>
                <a:chOff x="5896757" y="2121909"/>
                <a:chExt cx="79438" cy="66180"/>
              </a:xfrm>
            </p:grpSpPr>
            <p:sp>
              <p:nvSpPr>
                <p:cNvPr id="5847" name="شكل حر: شكل 5846">
                  <a:extLst>
                    <a:ext uri="{FF2B5EF4-FFF2-40B4-BE49-F238E27FC236}">
                      <a16:creationId xmlns:a16="http://schemas.microsoft.com/office/drawing/2014/main" id="{7A4DF554-1B93-4C06-A050-482295CAB7FB}"/>
                    </a:ext>
                  </a:extLst>
                </p:cNvPr>
                <p:cNvSpPr/>
                <p:nvPr/>
              </p:nvSpPr>
              <p:spPr>
                <a:xfrm>
                  <a:off x="5896757" y="2127148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5848" name="شكل حر: شكل 5847">
                  <a:extLst>
                    <a:ext uri="{FF2B5EF4-FFF2-40B4-BE49-F238E27FC236}">
                      <a16:creationId xmlns:a16="http://schemas.microsoft.com/office/drawing/2014/main" id="{E071E402-20CB-443C-B85E-CA1ACB0D5D8D}"/>
                    </a:ext>
                  </a:extLst>
                </p:cNvPr>
                <p:cNvSpPr/>
                <p:nvPr/>
              </p:nvSpPr>
              <p:spPr>
                <a:xfrm>
                  <a:off x="5896757" y="2121909"/>
                  <a:ext cx="79438" cy="60941"/>
                </a:xfrm>
                <a:custGeom>
                  <a:avLst/>
                  <a:gdLst>
                    <a:gd name="connsiteX0" fmla="*/ 50176 w 79438"/>
                    <a:gd name="connsiteY0" fmla="*/ 1785 h 60941"/>
                    <a:gd name="connsiteX1" fmla="*/ 79418 w 79438"/>
                    <a:gd name="connsiteY1" fmla="*/ 25788 h 60941"/>
                    <a:gd name="connsiteX2" fmla="*/ 63130 w 79438"/>
                    <a:gd name="connsiteY2" fmla="*/ 39027 h 60941"/>
                    <a:gd name="connsiteX3" fmla="*/ 54272 w 79438"/>
                    <a:gd name="connsiteY3" fmla="*/ 41409 h 60941"/>
                    <a:gd name="connsiteX4" fmla="*/ 47605 w 79438"/>
                    <a:gd name="connsiteY4" fmla="*/ 49219 h 60941"/>
                    <a:gd name="connsiteX5" fmla="*/ 3218 w 79438"/>
                    <a:gd name="connsiteY5" fmla="*/ 56744 h 60941"/>
                    <a:gd name="connsiteX6" fmla="*/ 26459 w 79438"/>
                    <a:gd name="connsiteY6" fmla="*/ 21882 h 60941"/>
                    <a:gd name="connsiteX7" fmla="*/ 50176 w 79438"/>
                    <a:gd name="connsiteY7" fmla="*/ 1785 h 60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438" h="60941">
                      <a:moveTo>
                        <a:pt x="50176" y="1785"/>
                      </a:moveTo>
                      <a:cubicBezTo>
                        <a:pt x="50176" y="1785"/>
                        <a:pt x="77227" y="-9741"/>
                        <a:pt x="79418" y="25788"/>
                      </a:cubicBezTo>
                      <a:cubicBezTo>
                        <a:pt x="79990" y="35027"/>
                        <a:pt x="68369" y="38551"/>
                        <a:pt x="63130" y="39027"/>
                      </a:cubicBezTo>
                      <a:cubicBezTo>
                        <a:pt x="60844" y="39218"/>
                        <a:pt x="57511" y="38742"/>
                        <a:pt x="54272" y="41409"/>
                      </a:cubicBezTo>
                      <a:cubicBezTo>
                        <a:pt x="50272" y="44838"/>
                        <a:pt x="48843" y="47886"/>
                        <a:pt x="47605" y="49219"/>
                      </a:cubicBezTo>
                      <a:cubicBezTo>
                        <a:pt x="35032" y="63411"/>
                        <a:pt x="10552" y="63126"/>
                        <a:pt x="3218" y="56744"/>
                      </a:cubicBezTo>
                      <a:cubicBezTo>
                        <a:pt x="-7259" y="47695"/>
                        <a:pt x="9790" y="34360"/>
                        <a:pt x="26459" y="21882"/>
                      </a:cubicBezTo>
                      <a:cubicBezTo>
                        <a:pt x="43985" y="8833"/>
                        <a:pt x="50176" y="1785"/>
                        <a:pt x="50176" y="1785"/>
                      </a:cubicBezTo>
                      <a:close/>
                    </a:path>
                  </a:pathLst>
                </a:custGeom>
                <a:solidFill>
                  <a:srgbClr val="17171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5844" name="شكل حر: شكل 5843">
                <a:extLst>
                  <a:ext uri="{FF2B5EF4-FFF2-40B4-BE49-F238E27FC236}">
                    <a16:creationId xmlns:a16="http://schemas.microsoft.com/office/drawing/2014/main" id="{E96C9FF4-4DA8-4182-8BCA-882921640B9D}"/>
                  </a:ext>
                </a:extLst>
              </p:cNvPr>
              <p:cNvSpPr/>
              <p:nvPr/>
            </p:nvSpPr>
            <p:spPr>
              <a:xfrm>
                <a:off x="5923828" y="1847659"/>
                <a:ext cx="62991" cy="295671"/>
              </a:xfrm>
              <a:custGeom>
                <a:avLst/>
                <a:gdLst>
                  <a:gd name="connsiteX0" fmla="*/ 60919 w 62991"/>
                  <a:gd name="connsiteY0" fmla="*/ 129540 h 295671"/>
                  <a:gd name="connsiteX1" fmla="*/ 62062 w 62991"/>
                  <a:gd name="connsiteY1" fmla="*/ 118491 h 295671"/>
                  <a:gd name="connsiteX2" fmla="*/ 54728 w 62991"/>
                  <a:gd name="connsiteY2" fmla="*/ 44101 h 295671"/>
                  <a:gd name="connsiteX3" fmla="*/ 2245 w 62991"/>
                  <a:gd name="connsiteY3" fmla="*/ 0 h 295671"/>
                  <a:gd name="connsiteX4" fmla="*/ 54 w 62991"/>
                  <a:gd name="connsiteY4" fmla="*/ 81439 h 295671"/>
                  <a:gd name="connsiteX5" fmla="*/ 816 w 62991"/>
                  <a:gd name="connsiteY5" fmla="*/ 106680 h 295671"/>
                  <a:gd name="connsiteX6" fmla="*/ 2626 w 62991"/>
                  <a:gd name="connsiteY6" fmla="*/ 157639 h 295671"/>
                  <a:gd name="connsiteX7" fmla="*/ 1388 w 62991"/>
                  <a:gd name="connsiteY7" fmla="*/ 286893 h 295671"/>
                  <a:gd name="connsiteX8" fmla="*/ 14532 w 62991"/>
                  <a:gd name="connsiteY8" fmla="*/ 290893 h 295671"/>
                  <a:gd name="connsiteX9" fmla="*/ 59871 w 62991"/>
                  <a:gd name="connsiteY9" fmla="*/ 295275 h 295671"/>
                  <a:gd name="connsiteX10" fmla="*/ 60919 w 62991"/>
                  <a:gd name="connsiteY10" fmla="*/ 129540 h 29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2991" h="295671">
                    <a:moveTo>
                      <a:pt x="60919" y="129540"/>
                    </a:moveTo>
                    <a:cubicBezTo>
                      <a:pt x="61300" y="125920"/>
                      <a:pt x="61776" y="122206"/>
                      <a:pt x="62062" y="118491"/>
                    </a:cubicBezTo>
                    <a:cubicBezTo>
                      <a:pt x="64158" y="93250"/>
                      <a:pt x="63110" y="67818"/>
                      <a:pt x="54728" y="44101"/>
                    </a:cubicBezTo>
                    <a:lnTo>
                      <a:pt x="2245" y="0"/>
                    </a:lnTo>
                    <a:cubicBezTo>
                      <a:pt x="626" y="18383"/>
                      <a:pt x="-231" y="60007"/>
                      <a:pt x="54" y="81439"/>
                    </a:cubicBezTo>
                    <a:cubicBezTo>
                      <a:pt x="245" y="90107"/>
                      <a:pt x="435" y="98584"/>
                      <a:pt x="816" y="106680"/>
                    </a:cubicBezTo>
                    <a:cubicBezTo>
                      <a:pt x="1578" y="128778"/>
                      <a:pt x="2626" y="147828"/>
                      <a:pt x="2626" y="157639"/>
                    </a:cubicBezTo>
                    <a:cubicBezTo>
                      <a:pt x="2626" y="168593"/>
                      <a:pt x="816" y="249555"/>
                      <a:pt x="1388" y="286893"/>
                    </a:cubicBezTo>
                    <a:cubicBezTo>
                      <a:pt x="1197" y="287179"/>
                      <a:pt x="14723" y="290608"/>
                      <a:pt x="14532" y="290893"/>
                    </a:cubicBezTo>
                    <a:cubicBezTo>
                      <a:pt x="27867" y="292703"/>
                      <a:pt x="48346" y="296990"/>
                      <a:pt x="59871" y="295275"/>
                    </a:cubicBezTo>
                    <a:cubicBezTo>
                      <a:pt x="58919" y="289370"/>
                      <a:pt x="57490" y="158115"/>
                      <a:pt x="60919" y="129540"/>
                    </a:cubicBez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45" name="شكل حر: شكل 5844">
                <a:extLst>
                  <a:ext uri="{FF2B5EF4-FFF2-40B4-BE49-F238E27FC236}">
                    <a16:creationId xmlns:a16="http://schemas.microsoft.com/office/drawing/2014/main" id="{9F838AD9-FEF9-4B88-A2CD-66643A042842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012" cy="301511"/>
              </a:xfrm>
              <a:custGeom>
                <a:avLst/>
                <a:gdLst>
                  <a:gd name="connsiteX0" fmla="*/ 22860 w 96012"/>
                  <a:gd name="connsiteY0" fmla="*/ 6953 h 301511"/>
                  <a:gd name="connsiteX1" fmla="*/ 22860 w 96012"/>
                  <a:gd name="connsiteY1" fmla="*/ 2477 h 301511"/>
                  <a:gd name="connsiteX2" fmla="*/ 0 w 96012"/>
                  <a:gd name="connsiteY2" fmla="*/ 0 h 301511"/>
                  <a:gd name="connsiteX3" fmla="*/ 28289 w 96012"/>
                  <a:gd name="connsiteY3" fmla="*/ 77915 h 301511"/>
                  <a:gd name="connsiteX4" fmla="*/ 29432 w 96012"/>
                  <a:gd name="connsiteY4" fmla="*/ 117539 h 301511"/>
                  <a:gd name="connsiteX5" fmla="*/ 33338 w 96012"/>
                  <a:gd name="connsiteY5" fmla="*/ 162020 h 301511"/>
                  <a:gd name="connsiteX6" fmla="*/ 40672 w 96012"/>
                  <a:gd name="connsiteY6" fmla="*/ 296894 h 301511"/>
                  <a:gd name="connsiteX7" fmla="*/ 87154 w 96012"/>
                  <a:gd name="connsiteY7" fmla="*/ 301085 h 301511"/>
                  <a:gd name="connsiteX8" fmla="*/ 88678 w 96012"/>
                  <a:gd name="connsiteY8" fmla="*/ 262509 h 301511"/>
                  <a:gd name="connsiteX9" fmla="*/ 90011 w 96012"/>
                  <a:gd name="connsiteY9" fmla="*/ 256127 h 301511"/>
                  <a:gd name="connsiteX10" fmla="*/ 89916 w 96012"/>
                  <a:gd name="connsiteY10" fmla="*/ 256127 h 301511"/>
                  <a:gd name="connsiteX11" fmla="*/ 92678 w 96012"/>
                  <a:gd name="connsiteY11" fmla="*/ 234601 h 301511"/>
                  <a:gd name="connsiteX12" fmla="*/ 86201 w 96012"/>
                  <a:gd name="connsiteY12" fmla="*/ 140779 h 301511"/>
                  <a:gd name="connsiteX13" fmla="*/ 96012 w 96012"/>
                  <a:gd name="connsiteY13" fmla="*/ 15240 h 301511"/>
                  <a:gd name="connsiteX14" fmla="*/ 96012 w 96012"/>
                  <a:gd name="connsiteY14" fmla="*/ 14954 h 301511"/>
                  <a:gd name="connsiteX15" fmla="*/ 95917 w 96012"/>
                  <a:gd name="connsiteY15" fmla="*/ 6858 h 301511"/>
                  <a:gd name="connsiteX16" fmla="*/ 22860 w 96012"/>
                  <a:gd name="connsiteY16" fmla="*/ 6858 h 30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012" h="301511">
                    <a:moveTo>
                      <a:pt x="22860" y="6953"/>
                    </a:move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28194" y="71723"/>
                      <a:pt x="28289" y="77915"/>
                    </a:cubicBezTo>
                    <a:cubicBezTo>
                      <a:pt x="28670" y="91726"/>
                      <a:pt x="28956" y="107918"/>
                      <a:pt x="29432" y="117539"/>
                    </a:cubicBezTo>
                    <a:cubicBezTo>
                      <a:pt x="29718" y="124206"/>
                      <a:pt x="32480" y="154400"/>
                      <a:pt x="33338" y="162020"/>
                    </a:cubicBezTo>
                    <a:cubicBezTo>
                      <a:pt x="38671" y="209169"/>
                      <a:pt x="38957" y="259366"/>
                      <a:pt x="40672" y="296894"/>
                    </a:cubicBezTo>
                    <a:cubicBezTo>
                      <a:pt x="48768" y="300514"/>
                      <a:pt x="78486" y="302419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4954"/>
                    </a:lnTo>
                    <a:cubicBezTo>
                      <a:pt x="96012" y="13811"/>
                      <a:pt x="95917" y="10668"/>
                      <a:pt x="95917" y="6858"/>
                    </a:cubicBezTo>
                    <a:lnTo>
                      <a:pt x="22860" y="6858"/>
                    </a:lnTo>
                    <a:close/>
                  </a:path>
                </a:pathLst>
              </a:custGeom>
              <a:solidFill>
                <a:srgbClr val="21222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46" name="شكل حر: شكل 5845">
                <a:extLst>
                  <a:ext uri="{FF2B5EF4-FFF2-40B4-BE49-F238E27FC236}">
                    <a16:creationId xmlns:a16="http://schemas.microsoft.com/office/drawing/2014/main" id="{707AD53E-88A0-402F-B720-F21028E3E59C}"/>
                  </a:ext>
                </a:extLst>
              </p:cNvPr>
              <p:cNvSpPr/>
              <p:nvPr/>
            </p:nvSpPr>
            <p:spPr>
              <a:xfrm>
                <a:off x="5954267" y="1880139"/>
                <a:ext cx="96107" cy="301585"/>
              </a:xfrm>
              <a:custGeom>
                <a:avLst/>
                <a:gdLst>
                  <a:gd name="connsiteX0" fmla="*/ 96107 w 96107"/>
                  <a:gd name="connsiteY0" fmla="*/ 15050 h 301585"/>
                  <a:gd name="connsiteX1" fmla="*/ 96012 w 96107"/>
                  <a:gd name="connsiteY1" fmla="*/ 6953 h 301585"/>
                  <a:gd name="connsiteX2" fmla="*/ 22860 w 96107"/>
                  <a:gd name="connsiteY2" fmla="*/ 6953 h 301585"/>
                  <a:gd name="connsiteX3" fmla="*/ 22860 w 96107"/>
                  <a:gd name="connsiteY3" fmla="*/ 2477 h 301585"/>
                  <a:gd name="connsiteX4" fmla="*/ 0 w 96107"/>
                  <a:gd name="connsiteY4" fmla="*/ 0 h 301585"/>
                  <a:gd name="connsiteX5" fmla="*/ 14097 w 96107"/>
                  <a:gd name="connsiteY5" fmla="*/ 36671 h 301585"/>
                  <a:gd name="connsiteX6" fmla="*/ 62103 w 96107"/>
                  <a:gd name="connsiteY6" fmla="*/ 43339 h 301585"/>
                  <a:gd name="connsiteX7" fmla="*/ 70961 w 96107"/>
                  <a:gd name="connsiteY7" fmla="*/ 54673 h 301585"/>
                  <a:gd name="connsiteX8" fmla="*/ 73438 w 96107"/>
                  <a:gd name="connsiteY8" fmla="*/ 145447 h 301585"/>
                  <a:gd name="connsiteX9" fmla="*/ 82296 w 96107"/>
                  <a:gd name="connsiteY9" fmla="*/ 242506 h 301585"/>
                  <a:gd name="connsiteX10" fmla="*/ 76962 w 96107"/>
                  <a:gd name="connsiteY10" fmla="*/ 301562 h 301585"/>
                  <a:gd name="connsiteX11" fmla="*/ 87154 w 96107"/>
                  <a:gd name="connsiteY11" fmla="*/ 301085 h 301585"/>
                  <a:gd name="connsiteX12" fmla="*/ 88678 w 96107"/>
                  <a:gd name="connsiteY12" fmla="*/ 262509 h 301585"/>
                  <a:gd name="connsiteX13" fmla="*/ 90011 w 96107"/>
                  <a:gd name="connsiteY13" fmla="*/ 256127 h 301585"/>
                  <a:gd name="connsiteX14" fmla="*/ 89916 w 96107"/>
                  <a:gd name="connsiteY14" fmla="*/ 256127 h 301585"/>
                  <a:gd name="connsiteX15" fmla="*/ 92678 w 96107"/>
                  <a:gd name="connsiteY15" fmla="*/ 234601 h 301585"/>
                  <a:gd name="connsiteX16" fmla="*/ 86201 w 96107"/>
                  <a:gd name="connsiteY16" fmla="*/ 140779 h 301585"/>
                  <a:gd name="connsiteX17" fmla="*/ 96012 w 96107"/>
                  <a:gd name="connsiteY17" fmla="*/ 15240 h 301585"/>
                  <a:gd name="connsiteX18" fmla="*/ 96012 w 96107"/>
                  <a:gd name="connsiteY18" fmla="*/ 15050 h 301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6107" h="301585">
                    <a:moveTo>
                      <a:pt x="96107" y="15050"/>
                    </a:moveTo>
                    <a:cubicBezTo>
                      <a:pt x="96107" y="13906"/>
                      <a:pt x="96012" y="10763"/>
                      <a:pt x="96012" y="6953"/>
                    </a:cubicBezTo>
                    <a:lnTo>
                      <a:pt x="22860" y="6953"/>
                    </a:lnTo>
                    <a:lnTo>
                      <a:pt x="22860" y="2477"/>
                    </a:lnTo>
                    <a:lnTo>
                      <a:pt x="0" y="0"/>
                    </a:lnTo>
                    <a:cubicBezTo>
                      <a:pt x="0" y="0"/>
                      <a:pt x="7049" y="17907"/>
                      <a:pt x="14097" y="36671"/>
                    </a:cubicBezTo>
                    <a:cubicBezTo>
                      <a:pt x="29242" y="41148"/>
                      <a:pt x="46482" y="38386"/>
                      <a:pt x="62103" y="43339"/>
                    </a:cubicBezTo>
                    <a:cubicBezTo>
                      <a:pt x="65913" y="44577"/>
                      <a:pt x="69628" y="49625"/>
                      <a:pt x="70961" y="54673"/>
                    </a:cubicBezTo>
                    <a:cubicBezTo>
                      <a:pt x="76010" y="86201"/>
                      <a:pt x="68485" y="115157"/>
                      <a:pt x="73438" y="145447"/>
                    </a:cubicBezTo>
                    <a:cubicBezTo>
                      <a:pt x="78486" y="178213"/>
                      <a:pt x="89821" y="209741"/>
                      <a:pt x="82296" y="242506"/>
                    </a:cubicBezTo>
                    <a:cubicBezTo>
                      <a:pt x="77915" y="262509"/>
                      <a:pt x="76771" y="282131"/>
                      <a:pt x="76962" y="301562"/>
                    </a:cubicBezTo>
                    <a:cubicBezTo>
                      <a:pt x="81248" y="301657"/>
                      <a:pt x="84963" y="301466"/>
                      <a:pt x="87154" y="301085"/>
                    </a:cubicBezTo>
                    <a:cubicBezTo>
                      <a:pt x="86963" y="300609"/>
                      <a:pt x="86678" y="272606"/>
                      <a:pt x="88678" y="262509"/>
                    </a:cubicBezTo>
                    <a:cubicBezTo>
                      <a:pt x="89345" y="260318"/>
                      <a:pt x="89725" y="258127"/>
                      <a:pt x="90011" y="256127"/>
                    </a:cubicBezTo>
                    <a:lnTo>
                      <a:pt x="89916" y="256127"/>
                    </a:lnTo>
                    <a:cubicBezTo>
                      <a:pt x="91154" y="249555"/>
                      <a:pt x="92107" y="242697"/>
                      <a:pt x="92678" y="234601"/>
                    </a:cubicBezTo>
                    <a:cubicBezTo>
                      <a:pt x="94583" y="209550"/>
                      <a:pt x="93631" y="168878"/>
                      <a:pt x="86201" y="140779"/>
                    </a:cubicBezTo>
                    <a:cubicBezTo>
                      <a:pt x="89630" y="106108"/>
                      <a:pt x="93345" y="50102"/>
                      <a:pt x="96012" y="15240"/>
                    </a:cubicBezTo>
                    <a:lnTo>
                      <a:pt x="96012" y="15050"/>
                    </a:lnTo>
                    <a:close/>
                  </a:path>
                </a:pathLst>
              </a:custGeom>
              <a:solidFill>
                <a:srgbClr val="16181D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817" name="شكل حر: شكل 5816">
              <a:extLst>
                <a:ext uri="{FF2B5EF4-FFF2-40B4-BE49-F238E27FC236}">
                  <a16:creationId xmlns:a16="http://schemas.microsoft.com/office/drawing/2014/main" id="{66A6CF34-1CD2-42D7-967F-B967D1E59BAF}"/>
                </a:ext>
              </a:extLst>
            </p:cNvPr>
            <p:cNvSpPr/>
            <p:nvPr/>
          </p:nvSpPr>
          <p:spPr>
            <a:xfrm>
              <a:off x="10976167" y="4766912"/>
              <a:ext cx="295015" cy="118305"/>
            </a:xfrm>
            <a:custGeom>
              <a:avLst/>
              <a:gdLst>
                <a:gd name="connsiteX0" fmla="*/ 112300 w 138147"/>
                <a:gd name="connsiteY0" fmla="*/ 127 h 47918"/>
                <a:gd name="connsiteX1" fmla="*/ 0 w 138147"/>
                <a:gd name="connsiteY1" fmla="*/ 13367 h 47918"/>
                <a:gd name="connsiteX2" fmla="*/ 1238 w 138147"/>
                <a:gd name="connsiteY2" fmla="*/ 45752 h 47918"/>
                <a:gd name="connsiteX3" fmla="*/ 116777 w 138147"/>
                <a:gd name="connsiteY3" fmla="*/ 46514 h 47918"/>
                <a:gd name="connsiteX4" fmla="*/ 117634 w 138147"/>
                <a:gd name="connsiteY4" fmla="*/ 46418 h 47918"/>
                <a:gd name="connsiteX5" fmla="*/ 138017 w 138147"/>
                <a:gd name="connsiteY5" fmla="*/ 20796 h 47918"/>
                <a:gd name="connsiteX6" fmla="*/ 112300 w 138147"/>
                <a:gd name="connsiteY6" fmla="*/ 127 h 4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47" h="47918">
                  <a:moveTo>
                    <a:pt x="112300" y="127"/>
                  </a:moveTo>
                  <a:cubicBezTo>
                    <a:pt x="112300" y="127"/>
                    <a:pt x="-190" y="9080"/>
                    <a:pt x="0" y="13367"/>
                  </a:cubicBezTo>
                  <a:lnTo>
                    <a:pt x="1238" y="45752"/>
                  </a:lnTo>
                  <a:cubicBezTo>
                    <a:pt x="1429" y="50133"/>
                    <a:pt x="116777" y="46514"/>
                    <a:pt x="116777" y="46514"/>
                  </a:cubicBezTo>
                  <a:cubicBezTo>
                    <a:pt x="117062" y="46514"/>
                    <a:pt x="117348" y="46514"/>
                    <a:pt x="117634" y="46418"/>
                  </a:cubicBezTo>
                  <a:cubicBezTo>
                    <a:pt x="130302" y="44894"/>
                    <a:pt x="139351" y="33464"/>
                    <a:pt x="138017" y="20796"/>
                  </a:cubicBezTo>
                  <a:cubicBezTo>
                    <a:pt x="136684" y="8128"/>
                    <a:pt x="125159" y="-1207"/>
                    <a:pt x="112300" y="12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18" name="شكل حر: شكل 5817">
              <a:extLst>
                <a:ext uri="{FF2B5EF4-FFF2-40B4-BE49-F238E27FC236}">
                  <a16:creationId xmlns:a16="http://schemas.microsoft.com/office/drawing/2014/main" id="{93DB06E0-9E5C-44AB-9BE7-AD5950576CBD}"/>
                </a:ext>
              </a:extLst>
            </p:cNvPr>
            <p:cNvSpPr/>
            <p:nvPr/>
          </p:nvSpPr>
          <p:spPr>
            <a:xfrm>
              <a:off x="11171251" y="4523442"/>
              <a:ext cx="224124" cy="357943"/>
            </a:xfrm>
            <a:custGeom>
              <a:avLst/>
              <a:gdLst>
                <a:gd name="connsiteX0" fmla="*/ 44284 w 104951"/>
                <a:gd name="connsiteY0" fmla="*/ 132651 h 144981"/>
                <a:gd name="connsiteX1" fmla="*/ 12185 w 104951"/>
                <a:gd name="connsiteY1" fmla="*/ 142080 h 144981"/>
                <a:gd name="connsiteX2" fmla="*/ 12185 w 104951"/>
                <a:gd name="connsiteY2" fmla="*/ 142080 h 144981"/>
                <a:gd name="connsiteX3" fmla="*/ 2946 w 104951"/>
                <a:gd name="connsiteY3" fmla="*/ 109981 h 144981"/>
                <a:gd name="connsiteX4" fmla="*/ 60667 w 104951"/>
                <a:gd name="connsiteY4" fmla="*/ 12350 h 144981"/>
                <a:gd name="connsiteX5" fmla="*/ 92766 w 104951"/>
                <a:gd name="connsiteY5" fmla="*/ 2920 h 144981"/>
                <a:gd name="connsiteX6" fmla="*/ 92766 w 104951"/>
                <a:gd name="connsiteY6" fmla="*/ 2920 h 144981"/>
                <a:gd name="connsiteX7" fmla="*/ 102006 w 104951"/>
                <a:gd name="connsiteY7" fmla="*/ 35019 h 144981"/>
                <a:gd name="connsiteX8" fmla="*/ 44284 w 104951"/>
                <a:gd name="connsiteY8" fmla="*/ 132651 h 144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51" h="144981">
                  <a:moveTo>
                    <a:pt x="44284" y="132651"/>
                  </a:moveTo>
                  <a:cubicBezTo>
                    <a:pt x="37998" y="144081"/>
                    <a:pt x="23615" y="148367"/>
                    <a:pt x="12185" y="142080"/>
                  </a:cubicBezTo>
                  <a:lnTo>
                    <a:pt x="12185" y="142080"/>
                  </a:lnTo>
                  <a:cubicBezTo>
                    <a:pt x="755" y="135794"/>
                    <a:pt x="-3341" y="121411"/>
                    <a:pt x="2946" y="109981"/>
                  </a:cubicBezTo>
                  <a:lnTo>
                    <a:pt x="60667" y="12350"/>
                  </a:lnTo>
                  <a:cubicBezTo>
                    <a:pt x="66954" y="825"/>
                    <a:pt x="81336" y="-3366"/>
                    <a:pt x="92766" y="2920"/>
                  </a:cubicBezTo>
                  <a:lnTo>
                    <a:pt x="92766" y="2920"/>
                  </a:lnTo>
                  <a:cubicBezTo>
                    <a:pt x="104196" y="9207"/>
                    <a:pt x="108292" y="23589"/>
                    <a:pt x="102006" y="35019"/>
                  </a:cubicBezTo>
                  <a:lnTo>
                    <a:pt x="44284" y="13265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19" name="شكل حر: شكل 5818">
              <a:extLst>
                <a:ext uri="{FF2B5EF4-FFF2-40B4-BE49-F238E27FC236}">
                  <a16:creationId xmlns:a16="http://schemas.microsoft.com/office/drawing/2014/main" id="{02C51F4F-4354-4AF3-8C75-3207D2E8533A}"/>
                </a:ext>
              </a:extLst>
            </p:cNvPr>
            <p:cNvSpPr/>
            <p:nvPr/>
          </p:nvSpPr>
          <p:spPr>
            <a:xfrm>
              <a:off x="11272865" y="4523489"/>
              <a:ext cx="122510" cy="313577"/>
            </a:xfrm>
            <a:custGeom>
              <a:avLst/>
              <a:gdLst>
                <a:gd name="connsiteX0" fmla="*/ 45183 w 57368"/>
                <a:gd name="connsiteY0" fmla="*/ 2901 h 127011"/>
                <a:gd name="connsiteX1" fmla="*/ 13084 w 57368"/>
                <a:gd name="connsiteY1" fmla="*/ 12331 h 127011"/>
                <a:gd name="connsiteX2" fmla="*/ 12227 w 57368"/>
                <a:gd name="connsiteY2" fmla="*/ 13759 h 127011"/>
                <a:gd name="connsiteX3" fmla="*/ 35 w 57368"/>
                <a:gd name="connsiteY3" fmla="*/ 127012 h 127011"/>
                <a:gd name="connsiteX4" fmla="*/ 54423 w 57368"/>
                <a:gd name="connsiteY4" fmla="*/ 35000 h 127011"/>
                <a:gd name="connsiteX5" fmla="*/ 45183 w 57368"/>
                <a:gd name="connsiteY5" fmla="*/ 2901 h 12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368" h="127011">
                  <a:moveTo>
                    <a:pt x="45183" y="2901"/>
                  </a:moveTo>
                  <a:cubicBezTo>
                    <a:pt x="33753" y="-3386"/>
                    <a:pt x="19371" y="901"/>
                    <a:pt x="13084" y="12331"/>
                  </a:cubicBezTo>
                  <a:lnTo>
                    <a:pt x="12227" y="13759"/>
                  </a:lnTo>
                  <a:cubicBezTo>
                    <a:pt x="-727" y="49669"/>
                    <a:pt x="-60" y="88340"/>
                    <a:pt x="35" y="127012"/>
                  </a:cubicBezTo>
                  <a:lnTo>
                    <a:pt x="54423" y="35000"/>
                  </a:lnTo>
                  <a:cubicBezTo>
                    <a:pt x="60709" y="23570"/>
                    <a:pt x="56614" y="9187"/>
                    <a:pt x="45183" y="2901"/>
                  </a:cubicBezTo>
                  <a:close/>
                </a:path>
              </a:pathLst>
            </a:custGeom>
            <a:solidFill>
              <a:srgbClr val="B9BEC7">
                <a:alpha val="3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0" name="شكل حر: شكل 5819">
              <a:extLst>
                <a:ext uri="{FF2B5EF4-FFF2-40B4-BE49-F238E27FC236}">
                  <a16:creationId xmlns:a16="http://schemas.microsoft.com/office/drawing/2014/main" id="{80CCCB0B-D39A-43F9-9241-391041B4CEAC}"/>
                </a:ext>
              </a:extLst>
            </p:cNvPr>
            <p:cNvSpPr/>
            <p:nvPr/>
          </p:nvSpPr>
          <p:spPr>
            <a:xfrm>
              <a:off x="11323385" y="4507606"/>
              <a:ext cx="183270" cy="365678"/>
            </a:xfrm>
            <a:custGeom>
              <a:avLst/>
              <a:gdLst>
                <a:gd name="connsiteX0" fmla="*/ 73914 w 85820"/>
                <a:gd name="connsiteY0" fmla="*/ 15240 h 148114"/>
                <a:gd name="connsiteX1" fmla="*/ 85820 w 85820"/>
                <a:gd name="connsiteY1" fmla="*/ 25241 h 148114"/>
                <a:gd name="connsiteX2" fmla="*/ 72390 w 85820"/>
                <a:gd name="connsiteY2" fmla="*/ 148114 h 148114"/>
                <a:gd name="connsiteX3" fmla="*/ 0 w 85820"/>
                <a:gd name="connsiteY3" fmla="*/ 124587 h 148114"/>
                <a:gd name="connsiteX4" fmla="*/ 23241 w 85820"/>
                <a:gd name="connsiteY4" fmla="*/ 26289 h 148114"/>
                <a:gd name="connsiteX5" fmla="*/ 29813 w 85820"/>
                <a:gd name="connsiteY5" fmla="*/ 0 h 148114"/>
                <a:gd name="connsiteX6" fmla="*/ 73914 w 85820"/>
                <a:gd name="connsiteY6" fmla="*/ 15240 h 14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820" h="148114">
                  <a:moveTo>
                    <a:pt x="73914" y="15240"/>
                  </a:moveTo>
                  <a:lnTo>
                    <a:pt x="85820" y="25241"/>
                  </a:lnTo>
                  <a:cubicBezTo>
                    <a:pt x="85820" y="25241"/>
                    <a:pt x="73438" y="148495"/>
                    <a:pt x="72390" y="148114"/>
                  </a:cubicBezTo>
                  <a:cubicBezTo>
                    <a:pt x="71342" y="147733"/>
                    <a:pt x="0" y="124587"/>
                    <a:pt x="0" y="124587"/>
                  </a:cubicBezTo>
                  <a:lnTo>
                    <a:pt x="23241" y="26289"/>
                  </a:lnTo>
                  <a:lnTo>
                    <a:pt x="29813" y="0"/>
                  </a:lnTo>
                  <a:lnTo>
                    <a:pt x="73914" y="1524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1" name="شكل حر: شكل 5820">
              <a:extLst>
                <a:ext uri="{FF2B5EF4-FFF2-40B4-BE49-F238E27FC236}">
                  <a16:creationId xmlns:a16="http://schemas.microsoft.com/office/drawing/2014/main" id="{D2D963C9-A80D-43BB-9659-9FCF8D351DC1}"/>
                </a:ext>
              </a:extLst>
            </p:cNvPr>
            <p:cNvSpPr/>
            <p:nvPr/>
          </p:nvSpPr>
          <p:spPr>
            <a:xfrm>
              <a:off x="11372813" y="4610372"/>
              <a:ext cx="64275" cy="261735"/>
            </a:xfrm>
            <a:custGeom>
              <a:avLst/>
              <a:gdLst>
                <a:gd name="connsiteX0" fmla="*/ 30099 w 30098"/>
                <a:gd name="connsiteY0" fmla="*/ 8668 h 106013"/>
                <a:gd name="connsiteX1" fmla="*/ 22574 w 30098"/>
                <a:gd name="connsiteY1" fmla="*/ 4382 h 106013"/>
                <a:gd name="connsiteX2" fmla="*/ 15049 w 30098"/>
                <a:gd name="connsiteY2" fmla="*/ 0 h 106013"/>
                <a:gd name="connsiteX3" fmla="*/ 0 w 30098"/>
                <a:gd name="connsiteY3" fmla="*/ 83820 h 106013"/>
                <a:gd name="connsiteX4" fmla="*/ 6191 w 30098"/>
                <a:gd name="connsiteY4" fmla="*/ 106013 h 106013"/>
                <a:gd name="connsiteX5" fmla="*/ 24289 w 30098"/>
                <a:gd name="connsiteY5" fmla="*/ 87821 h 10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98" h="106013">
                  <a:moveTo>
                    <a:pt x="30099" y="8668"/>
                  </a:moveTo>
                  <a:lnTo>
                    <a:pt x="22574" y="4382"/>
                  </a:lnTo>
                  <a:lnTo>
                    <a:pt x="15049" y="0"/>
                  </a:lnTo>
                  <a:lnTo>
                    <a:pt x="0" y="83820"/>
                  </a:lnTo>
                  <a:lnTo>
                    <a:pt x="6191" y="106013"/>
                  </a:lnTo>
                  <a:lnTo>
                    <a:pt x="24289" y="87821"/>
                  </a:lnTo>
                  <a:close/>
                </a:path>
              </a:pathLst>
            </a:custGeom>
            <a:solidFill>
              <a:srgbClr val="C62B2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2" name="شكل حر: شكل 5821">
              <a:extLst>
                <a:ext uri="{FF2B5EF4-FFF2-40B4-BE49-F238E27FC236}">
                  <a16:creationId xmlns:a16="http://schemas.microsoft.com/office/drawing/2014/main" id="{06F2F123-C593-402C-A2DE-32FF0F17FF3C}"/>
                </a:ext>
              </a:extLst>
            </p:cNvPr>
            <p:cNvSpPr/>
            <p:nvPr/>
          </p:nvSpPr>
          <p:spPr>
            <a:xfrm>
              <a:off x="11395187" y="4596734"/>
              <a:ext cx="44393" cy="49198"/>
            </a:xfrm>
            <a:custGeom>
              <a:avLst/>
              <a:gdLst>
                <a:gd name="connsiteX0" fmla="*/ 20003 w 20788"/>
                <a:gd name="connsiteY0" fmla="*/ 11049 h 19927"/>
                <a:gd name="connsiteX1" fmla="*/ 20003 w 20788"/>
                <a:gd name="connsiteY1" fmla="*/ 16764 h 19927"/>
                <a:gd name="connsiteX2" fmla="*/ 12383 w 20788"/>
                <a:gd name="connsiteY2" fmla="*/ 19812 h 19927"/>
                <a:gd name="connsiteX3" fmla="*/ 8382 w 20788"/>
                <a:gd name="connsiteY3" fmla="*/ 17526 h 19927"/>
                <a:gd name="connsiteX4" fmla="*/ 857 w 20788"/>
                <a:gd name="connsiteY4" fmla="*/ 5715 h 19927"/>
                <a:gd name="connsiteX5" fmla="*/ 857 w 20788"/>
                <a:gd name="connsiteY5" fmla="*/ 0 h 19927"/>
                <a:gd name="connsiteX6" fmla="*/ 10382 w 20788"/>
                <a:gd name="connsiteY6" fmla="*/ 571 h 19927"/>
                <a:gd name="connsiteX7" fmla="*/ 20003 w 20788"/>
                <a:gd name="connsiteY7" fmla="*/ 11049 h 1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788" h="19927">
                  <a:moveTo>
                    <a:pt x="20003" y="11049"/>
                  </a:moveTo>
                  <a:cubicBezTo>
                    <a:pt x="21050" y="12764"/>
                    <a:pt x="21050" y="16288"/>
                    <a:pt x="20003" y="16764"/>
                  </a:cubicBezTo>
                  <a:lnTo>
                    <a:pt x="12383" y="19812"/>
                  </a:lnTo>
                  <a:cubicBezTo>
                    <a:pt x="11335" y="20288"/>
                    <a:pt x="9525" y="19241"/>
                    <a:pt x="8382" y="17526"/>
                  </a:cubicBezTo>
                  <a:lnTo>
                    <a:pt x="857" y="5715"/>
                  </a:lnTo>
                  <a:cubicBezTo>
                    <a:pt x="-286" y="4000"/>
                    <a:pt x="-286" y="476"/>
                    <a:pt x="857" y="0"/>
                  </a:cubicBezTo>
                  <a:lnTo>
                    <a:pt x="10382" y="571"/>
                  </a:lnTo>
                  <a:lnTo>
                    <a:pt x="20003" y="11049"/>
                  </a:lnTo>
                  <a:close/>
                </a:path>
              </a:pathLst>
            </a:custGeom>
            <a:solidFill>
              <a:srgbClr val="FA7564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3" name="شكل حر: شكل 5822">
              <a:extLst>
                <a:ext uri="{FF2B5EF4-FFF2-40B4-BE49-F238E27FC236}">
                  <a16:creationId xmlns:a16="http://schemas.microsoft.com/office/drawing/2014/main" id="{2B360F34-BFE8-4403-B13D-1097E5D44685}"/>
                </a:ext>
              </a:extLst>
            </p:cNvPr>
            <p:cNvSpPr/>
            <p:nvPr/>
          </p:nvSpPr>
          <p:spPr>
            <a:xfrm>
              <a:off x="11391119" y="4455164"/>
              <a:ext cx="93973" cy="148860"/>
            </a:xfrm>
            <a:custGeom>
              <a:avLst/>
              <a:gdLst>
                <a:gd name="connsiteX0" fmla="*/ 8192 w 44005"/>
                <a:gd name="connsiteY0" fmla="*/ 58865 h 60294"/>
                <a:gd name="connsiteX1" fmla="*/ 26670 w 44005"/>
                <a:gd name="connsiteY1" fmla="*/ 57722 h 60294"/>
                <a:gd name="connsiteX2" fmla="*/ 41910 w 44005"/>
                <a:gd name="connsiteY2" fmla="*/ 41815 h 60294"/>
                <a:gd name="connsiteX3" fmla="*/ 44005 w 44005"/>
                <a:gd name="connsiteY3" fmla="*/ 7239 h 60294"/>
                <a:gd name="connsiteX4" fmla="*/ 3429 w 44005"/>
                <a:gd name="connsiteY4" fmla="*/ 0 h 60294"/>
                <a:gd name="connsiteX5" fmla="*/ 0 w 44005"/>
                <a:gd name="connsiteY5" fmla="*/ 42481 h 60294"/>
                <a:gd name="connsiteX6" fmla="*/ 8192 w 44005"/>
                <a:gd name="connsiteY6" fmla="*/ 58865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005" h="60294">
                  <a:moveTo>
                    <a:pt x="8192" y="58865"/>
                  </a:moveTo>
                  <a:cubicBezTo>
                    <a:pt x="14097" y="61627"/>
                    <a:pt x="20574" y="59912"/>
                    <a:pt x="26670" y="57722"/>
                  </a:cubicBezTo>
                  <a:cubicBezTo>
                    <a:pt x="36004" y="54388"/>
                    <a:pt x="41910" y="41815"/>
                    <a:pt x="41910" y="41815"/>
                  </a:cubicBezTo>
                  <a:lnTo>
                    <a:pt x="44005" y="7239"/>
                  </a:lnTo>
                  <a:lnTo>
                    <a:pt x="3429" y="0"/>
                  </a:lnTo>
                  <a:lnTo>
                    <a:pt x="0" y="42481"/>
                  </a:lnTo>
                  <a:cubicBezTo>
                    <a:pt x="857" y="49816"/>
                    <a:pt x="2667" y="56293"/>
                    <a:pt x="8192" y="58865"/>
                  </a:cubicBezTo>
                  <a:close/>
                </a:path>
              </a:pathLst>
            </a:custGeom>
            <a:solidFill>
              <a:srgbClr val="E0B29D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4" name="شكل حر: شكل 5823">
              <a:extLst>
                <a:ext uri="{FF2B5EF4-FFF2-40B4-BE49-F238E27FC236}">
                  <a16:creationId xmlns:a16="http://schemas.microsoft.com/office/drawing/2014/main" id="{4D94BE40-2BD3-4632-B121-1ACD965AE080}"/>
                </a:ext>
              </a:extLst>
            </p:cNvPr>
            <p:cNvSpPr/>
            <p:nvPr/>
          </p:nvSpPr>
          <p:spPr>
            <a:xfrm>
              <a:off x="11371592" y="4530683"/>
              <a:ext cx="45766" cy="105555"/>
            </a:xfrm>
            <a:custGeom>
              <a:avLst/>
              <a:gdLst>
                <a:gd name="connsiteX0" fmla="*/ 12383 w 21431"/>
                <a:gd name="connsiteY0" fmla="*/ 23133 h 42754"/>
                <a:gd name="connsiteX1" fmla="*/ 9620 w 21431"/>
                <a:gd name="connsiteY1" fmla="*/ 464 h 42754"/>
                <a:gd name="connsiteX2" fmla="*/ 0 w 21431"/>
                <a:gd name="connsiteY2" fmla="*/ 9798 h 42754"/>
                <a:gd name="connsiteX3" fmla="*/ 0 w 21431"/>
                <a:gd name="connsiteY3" fmla="*/ 42755 h 42754"/>
                <a:gd name="connsiteX4" fmla="*/ 2191 w 21431"/>
                <a:gd name="connsiteY4" fmla="*/ 40564 h 42754"/>
                <a:gd name="connsiteX5" fmla="*/ 7811 w 21431"/>
                <a:gd name="connsiteY5" fmla="*/ 35325 h 42754"/>
                <a:gd name="connsiteX6" fmla="*/ 13811 w 21431"/>
                <a:gd name="connsiteY6" fmla="*/ 30753 h 42754"/>
                <a:gd name="connsiteX7" fmla="*/ 21431 w 21431"/>
                <a:gd name="connsiteY7" fmla="*/ 29515 h 42754"/>
                <a:gd name="connsiteX8" fmla="*/ 12383 w 21431"/>
                <a:gd name="connsiteY8" fmla="*/ 23133 h 4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431" h="42754">
                  <a:moveTo>
                    <a:pt x="12383" y="23133"/>
                  </a:moveTo>
                  <a:cubicBezTo>
                    <a:pt x="10192" y="20847"/>
                    <a:pt x="7906" y="13989"/>
                    <a:pt x="9620" y="464"/>
                  </a:cubicBezTo>
                  <a:cubicBezTo>
                    <a:pt x="10001" y="-2394"/>
                    <a:pt x="3429" y="8846"/>
                    <a:pt x="0" y="9798"/>
                  </a:cubicBezTo>
                  <a:lnTo>
                    <a:pt x="0" y="42755"/>
                  </a:lnTo>
                  <a:cubicBezTo>
                    <a:pt x="762" y="41993"/>
                    <a:pt x="1429" y="41231"/>
                    <a:pt x="2191" y="40564"/>
                  </a:cubicBezTo>
                  <a:cubicBezTo>
                    <a:pt x="4000" y="38754"/>
                    <a:pt x="5906" y="37040"/>
                    <a:pt x="7811" y="35325"/>
                  </a:cubicBezTo>
                  <a:cubicBezTo>
                    <a:pt x="9620" y="33706"/>
                    <a:pt x="11621" y="31896"/>
                    <a:pt x="13811" y="30753"/>
                  </a:cubicBezTo>
                  <a:cubicBezTo>
                    <a:pt x="15812" y="29706"/>
                    <a:pt x="19241" y="30182"/>
                    <a:pt x="21431" y="29515"/>
                  </a:cubicBezTo>
                  <a:cubicBezTo>
                    <a:pt x="18479" y="27991"/>
                    <a:pt x="14573" y="25515"/>
                    <a:pt x="12383" y="23133"/>
                  </a:cubicBez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5" name="شكل حر: شكل 5824">
              <a:extLst>
                <a:ext uri="{FF2B5EF4-FFF2-40B4-BE49-F238E27FC236}">
                  <a16:creationId xmlns:a16="http://schemas.microsoft.com/office/drawing/2014/main" id="{78BB5BE0-9452-4D81-B189-062E1E2A287C}"/>
                </a:ext>
              </a:extLst>
            </p:cNvPr>
            <p:cNvSpPr/>
            <p:nvPr/>
          </p:nvSpPr>
          <p:spPr>
            <a:xfrm>
              <a:off x="11416781" y="4564045"/>
              <a:ext cx="65056" cy="82158"/>
            </a:xfrm>
            <a:custGeom>
              <a:avLst/>
              <a:gdLst>
                <a:gd name="connsiteX0" fmla="*/ 30465 w 30464"/>
                <a:gd name="connsiteY0" fmla="*/ 0 h 33277"/>
                <a:gd name="connsiteX1" fmla="*/ 27893 w 30464"/>
                <a:gd name="connsiteY1" fmla="*/ 2191 h 33277"/>
                <a:gd name="connsiteX2" fmla="*/ 14939 w 30464"/>
                <a:gd name="connsiteY2" fmla="*/ 9906 h 33277"/>
                <a:gd name="connsiteX3" fmla="*/ 7891 w 30464"/>
                <a:gd name="connsiteY3" fmla="*/ 12859 h 33277"/>
                <a:gd name="connsiteX4" fmla="*/ 4462 w 30464"/>
                <a:gd name="connsiteY4" fmla="*/ 14192 h 33277"/>
                <a:gd name="connsiteX5" fmla="*/ 176 w 30464"/>
                <a:gd name="connsiteY5" fmla="*/ 16097 h 33277"/>
                <a:gd name="connsiteX6" fmla="*/ 5129 w 30464"/>
                <a:gd name="connsiteY6" fmla="*/ 21431 h 33277"/>
                <a:gd name="connsiteX7" fmla="*/ 9796 w 30464"/>
                <a:gd name="connsiteY7" fmla="*/ 26479 h 33277"/>
                <a:gd name="connsiteX8" fmla="*/ 15320 w 30464"/>
                <a:gd name="connsiteY8" fmla="*/ 30480 h 33277"/>
                <a:gd name="connsiteX9" fmla="*/ 21416 w 30464"/>
                <a:gd name="connsiteY9" fmla="*/ 33242 h 33277"/>
                <a:gd name="connsiteX10" fmla="*/ 27989 w 30464"/>
                <a:gd name="connsiteY10" fmla="*/ 26670 h 33277"/>
                <a:gd name="connsiteX11" fmla="*/ 30465 w 30464"/>
                <a:gd name="connsiteY11" fmla="*/ 24384 h 33277"/>
                <a:gd name="connsiteX12" fmla="*/ 30465 w 30464"/>
                <a:gd name="connsiteY12" fmla="*/ 0 h 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64" h="33277">
                  <a:moveTo>
                    <a:pt x="30465" y="0"/>
                  </a:moveTo>
                  <a:cubicBezTo>
                    <a:pt x="29608" y="762"/>
                    <a:pt x="28751" y="1524"/>
                    <a:pt x="27893" y="2191"/>
                  </a:cubicBezTo>
                  <a:cubicBezTo>
                    <a:pt x="23988" y="5334"/>
                    <a:pt x="19511" y="7810"/>
                    <a:pt x="14939" y="9906"/>
                  </a:cubicBezTo>
                  <a:cubicBezTo>
                    <a:pt x="12653" y="10954"/>
                    <a:pt x="10272" y="11906"/>
                    <a:pt x="7891" y="12859"/>
                  </a:cubicBezTo>
                  <a:cubicBezTo>
                    <a:pt x="6748" y="13335"/>
                    <a:pt x="5605" y="13716"/>
                    <a:pt x="4462" y="14192"/>
                  </a:cubicBezTo>
                  <a:cubicBezTo>
                    <a:pt x="3319" y="14668"/>
                    <a:pt x="271" y="16097"/>
                    <a:pt x="176" y="16097"/>
                  </a:cubicBezTo>
                  <a:cubicBezTo>
                    <a:pt x="-967" y="16478"/>
                    <a:pt x="3795" y="19621"/>
                    <a:pt x="5129" y="21431"/>
                  </a:cubicBezTo>
                  <a:cubicBezTo>
                    <a:pt x="6462" y="23241"/>
                    <a:pt x="8081" y="24955"/>
                    <a:pt x="9796" y="26479"/>
                  </a:cubicBezTo>
                  <a:cubicBezTo>
                    <a:pt x="11510" y="28003"/>
                    <a:pt x="13320" y="29337"/>
                    <a:pt x="15320" y="30480"/>
                  </a:cubicBezTo>
                  <a:cubicBezTo>
                    <a:pt x="15797" y="30766"/>
                    <a:pt x="21130" y="33623"/>
                    <a:pt x="21416" y="33242"/>
                  </a:cubicBezTo>
                  <a:cubicBezTo>
                    <a:pt x="23035" y="30575"/>
                    <a:pt x="25607" y="28670"/>
                    <a:pt x="27989" y="26670"/>
                  </a:cubicBezTo>
                  <a:cubicBezTo>
                    <a:pt x="28846" y="25908"/>
                    <a:pt x="29608" y="25146"/>
                    <a:pt x="30465" y="24384"/>
                  </a:cubicBezTo>
                  <a:lnTo>
                    <a:pt x="30465" y="0"/>
                  </a:lnTo>
                  <a:close/>
                </a:path>
              </a:pathLst>
            </a:custGeom>
            <a:solidFill>
              <a:srgbClr val="F8F9FC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6" name="شكل حر: شكل 5825">
              <a:extLst>
                <a:ext uri="{FF2B5EF4-FFF2-40B4-BE49-F238E27FC236}">
                  <a16:creationId xmlns:a16="http://schemas.microsoft.com/office/drawing/2014/main" id="{5ACEA1E8-E00B-412A-85E7-E33C3CC1017D}"/>
                </a:ext>
              </a:extLst>
            </p:cNvPr>
            <p:cNvSpPr/>
            <p:nvPr/>
          </p:nvSpPr>
          <p:spPr>
            <a:xfrm>
              <a:off x="11292781" y="4521546"/>
              <a:ext cx="312383" cy="700718"/>
            </a:xfrm>
            <a:custGeom>
              <a:avLst/>
              <a:gdLst>
                <a:gd name="connsiteX0" fmla="*/ 2044 w 146280"/>
                <a:gd name="connsiteY0" fmla="*/ 244766 h 283818"/>
                <a:gd name="connsiteX1" fmla="*/ 9092 w 146280"/>
                <a:gd name="connsiteY1" fmla="*/ 261530 h 283818"/>
                <a:gd name="connsiteX2" fmla="*/ 130250 w 146280"/>
                <a:gd name="connsiteY2" fmla="*/ 272579 h 283818"/>
                <a:gd name="connsiteX3" fmla="*/ 124059 w 146280"/>
                <a:gd name="connsiteY3" fmla="*/ 179805 h 283818"/>
                <a:gd name="connsiteX4" fmla="*/ 131012 w 146280"/>
                <a:gd name="connsiteY4" fmla="*/ 107606 h 283818"/>
                <a:gd name="connsiteX5" fmla="*/ 135870 w 146280"/>
                <a:gd name="connsiteY5" fmla="*/ 80650 h 283818"/>
                <a:gd name="connsiteX6" fmla="*/ 143585 w 146280"/>
                <a:gd name="connsiteY6" fmla="*/ 33501 h 283818"/>
                <a:gd name="connsiteX7" fmla="*/ 93674 w 146280"/>
                <a:gd name="connsiteY7" fmla="*/ 11879 h 283818"/>
                <a:gd name="connsiteX8" fmla="*/ 88150 w 146280"/>
                <a:gd name="connsiteY8" fmla="*/ 9593 h 283818"/>
                <a:gd name="connsiteX9" fmla="*/ 42430 w 146280"/>
                <a:gd name="connsiteY9" fmla="*/ 125989 h 283818"/>
                <a:gd name="connsiteX10" fmla="*/ 43477 w 146280"/>
                <a:gd name="connsiteY10" fmla="*/ 4069 h 283818"/>
                <a:gd name="connsiteX11" fmla="*/ 11092 w 146280"/>
                <a:gd name="connsiteY11" fmla="*/ 4926 h 283818"/>
                <a:gd name="connsiteX12" fmla="*/ 1948 w 146280"/>
                <a:gd name="connsiteY12" fmla="*/ 57123 h 283818"/>
                <a:gd name="connsiteX13" fmla="*/ 2044 w 146280"/>
                <a:gd name="connsiteY13" fmla="*/ 244766 h 28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6280" h="283818">
                  <a:moveTo>
                    <a:pt x="2044" y="244766"/>
                  </a:moveTo>
                  <a:cubicBezTo>
                    <a:pt x="1948" y="251052"/>
                    <a:pt x="4425" y="256672"/>
                    <a:pt x="9092" y="261530"/>
                  </a:cubicBezTo>
                  <a:cubicBezTo>
                    <a:pt x="32905" y="286866"/>
                    <a:pt x="112153" y="290676"/>
                    <a:pt x="130250" y="272579"/>
                  </a:cubicBezTo>
                  <a:cubicBezTo>
                    <a:pt x="133965" y="268864"/>
                    <a:pt x="125678" y="221239"/>
                    <a:pt x="124059" y="179805"/>
                  </a:cubicBezTo>
                  <a:cubicBezTo>
                    <a:pt x="122821" y="149706"/>
                    <a:pt x="127012" y="127894"/>
                    <a:pt x="131012" y="107606"/>
                  </a:cubicBezTo>
                  <a:cubicBezTo>
                    <a:pt x="132822" y="98557"/>
                    <a:pt x="134536" y="89794"/>
                    <a:pt x="135870" y="80650"/>
                  </a:cubicBezTo>
                  <a:cubicBezTo>
                    <a:pt x="138346" y="63219"/>
                    <a:pt x="151967" y="41883"/>
                    <a:pt x="143585" y="33501"/>
                  </a:cubicBezTo>
                  <a:cubicBezTo>
                    <a:pt x="137489" y="27405"/>
                    <a:pt x="113391" y="20928"/>
                    <a:pt x="93674" y="11879"/>
                  </a:cubicBezTo>
                  <a:cubicBezTo>
                    <a:pt x="91579" y="11117"/>
                    <a:pt x="89674" y="10355"/>
                    <a:pt x="88150" y="9593"/>
                  </a:cubicBezTo>
                  <a:lnTo>
                    <a:pt x="42430" y="125989"/>
                  </a:lnTo>
                  <a:lnTo>
                    <a:pt x="43477" y="4069"/>
                  </a:lnTo>
                  <a:cubicBezTo>
                    <a:pt x="36143" y="926"/>
                    <a:pt x="18808" y="-3646"/>
                    <a:pt x="11092" y="4926"/>
                  </a:cubicBezTo>
                  <a:cubicBezTo>
                    <a:pt x="7378" y="9022"/>
                    <a:pt x="6234" y="25119"/>
                    <a:pt x="1948" y="57123"/>
                  </a:cubicBezTo>
                  <a:cubicBezTo>
                    <a:pt x="-3005" y="94080"/>
                    <a:pt x="3187" y="198950"/>
                    <a:pt x="2044" y="244766"/>
                  </a:cubicBezTo>
                  <a:close/>
                </a:path>
              </a:pathLst>
            </a:custGeom>
            <a:solidFill>
              <a:srgbClr val="21242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7" name="شكل حر: شكل 5826">
              <a:extLst>
                <a:ext uri="{FF2B5EF4-FFF2-40B4-BE49-F238E27FC236}">
                  <a16:creationId xmlns:a16="http://schemas.microsoft.com/office/drawing/2014/main" id="{561869AE-66AD-41FA-B2BF-B023D3B6018E}"/>
                </a:ext>
              </a:extLst>
            </p:cNvPr>
            <p:cNvSpPr/>
            <p:nvPr/>
          </p:nvSpPr>
          <p:spPr>
            <a:xfrm>
              <a:off x="11475534" y="4565927"/>
              <a:ext cx="129630" cy="656102"/>
            </a:xfrm>
            <a:custGeom>
              <a:avLst/>
              <a:gdLst>
                <a:gd name="connsiteX0" fmla="*/ 50292 w 60702"/>
                <a:gd name="connsiteY0" fmla="*/ 62579 h 265747"/>
                <a:gd name="connsiteX1" fmla="*/ 58007 w 60702"/>
                <a:gd name="connsiteY1" fmla="*/ 15430 h 265747"/>
                <a:gd name="connsiteX2" fmla="*/ 22955 w 60702"/>
                <a:gd name="connsiteY2" fmla="*/ 0 h 265747"/>
                <a:gd name="connsiteX3" fmla="*/ 27242 w 60702"/>
                <a:gd name="connsiteY3" fmla="*/ 13526 h 265747"/>
                <a:gd name="connsiteX4" fmla="*/ 28194 w 60702"/>
                <a:gd name="connsiteY4" fmla="*/ 244221 h 265747"/>
                <a:gd name="connsiteX5" fmla="*/ 0 w 60702"/>
                <a:gd name="connsiteY5" fmla="*/ 265747 h 265747"/>
                <a:gd name="connsiteX6" fmla="*/ 44672 w 60702"/>
                <a:gd name="connsiteY6" fmla="*/ 254508 h 265747"/>
                <a:gd name="connsiteX7" fmla="*/ 38481 w 60702"/>
                <a:gd name="connsiteY7" fmla="*/ 161735 h 265747"/>
                <a:gd name="connsiteX8" fmla="*/ 45434 w 60702"/>
                <a:gd name="connsiteY8" fmla="*/ 89535 h 265747"/>
                <a:gd name="connsiteX9" fmla="*/ 50292 w 60702"/>
                <a:gd name="connsiteY9" fmla="*/ 62579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02" h="265747">
                  <a:moveTo>
                    <a:pt x="50292" y="62579"/>
                  </a:moveTo>
                  <a:cubicBezTo>
                    <a:pt x="52769" y="45149"/>
                    <a:pt x="66389" y="23813"/>
                    <a:pt x="58007" y="15430"/>
                  </a:cubicBezTo>
                  <a:cubicBezTo>
                    <a:pt x="53435" y="10858"/>
                    <a:pt x="38481" y="6001"/>
                    <a:pt x="22955" y="0"/>
                  </a:cubicBezTo>
                  <a:cubicBezTo>
                    <a:pt x="25718" y="4001"/>
                    <a:pt x="27242" y="8763"/>
                    <a:pt x="27242" y="13526"/>
                  </a:cubicBezTo>
                  <a:cubicBezTo>
                    <a:pt x="27242" y="90392"/>
                    <a:pt x="36957" y="167354"/>
                    <a:pt x="28194" y="244221"/>
                  </a:cubicBezTo>
                  <a:cubicBezTo>
                    <a:pt x="27908" y="256889"/>
                    <a:pt x="9049" y="260414"/>
                    <a:pt x="0" y="265747"/>
                  </a:cubicBezTo>
                  <a:cubicBezTo>
                    <a:pt x="19812" y="265652"/>
                    <a:pt x="37243" y="261842"/>
                    <a:pt x="44672" y="254508"/>
                  </a:cubicBezTo>
                  <a:cubicBezTo>
                    <a:pt x="48387" y="250793"/>
                    <a:pt x="40100" y="203168"/>
                    <a:pt x="38481" y="161735"/>
                  </a:cubicBezTo>
                  <a:cubicBezTo>
                    <a:pt x="37243" y="131636"/>
                    <a:pt x="41434" y="109823"/>
                    <a:pt x="45434" y="89535"/>
                  </a:cubicBezTo>
                  <a:cubicBezTo>
                    <a:pt x="47244" y="80486"/>
                    <a:pt x="49054" y="71723"/>
                    <a:pt x="50292" y="62579"/>
                  </a:cubicBezTo>
                  <a:close/>
                </a:path>
              </a:pathLst>
            </a:custGeom>
            <a:solidFill>
              <a:srgbClr val="212428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8" name="شكل حر: شكل 5827">
              <a:extLst>
                <a:ext uri="{FF2B5EF4-FFF2-40B4-BE49-F238E27FC236}">
                  <a16:creationId xmlns:a16="http://schemas.microsoft.com/office/drawing/2014/main" id="{EE557BFD-B5A7-4CC4-B205-AEDF8B89CD20}"/>
                </a:ext>
              </a:extLst>
            </p:cNvPr>
            <p:cNvSpPr/>
            <p:nvPr/>
          </p:nvSpPr>
          <p:spPr>
            <a:xfrm>
              <a:off x="11343535" y="4316274"/>
              <a:ext cx="165571" cy="242935"/>
            </a:xfrm>
            <a:custGeom>
              <a:avLst/>
              <a:gdLst>
                <a:gd name="connsiteX0" fmla="*/ 76385 w 77532"/>
                <a:gd name="connsiteY0" fmla="*/ 53970 h 98398"/>
                <a:gd name="connsiteX1" fmla="*/ 57049 w 77532"/>
                <a:gd name="connsiteY1" fmla="*/ 88832 h 98398"/>
                <a:gd name="connsiteX2" fmla="*/ 12948 w 77532"/>
                <a:gd name="connsiteY2" fmla="*/ 93404 h 98398"/>
                <a:gd name="connsiteX3" fmla="*/ 6090 w 77532"/>
                <a:gd name="connsiteY3" fmla="*/ 85117 h 98398"/>
                <a:gd name="connsiteX4" fmla="*/ 1328 w 77532"/>
                <a:gd name="connsiteY4" fmla="*/ 25776 h 98398"/>
                <a:gd name="connsiteX5" fmla="*/ 42571 w 77532"/>
                <a:gd name="connsiteY5" fmla="*/ 7488 h 98398"/>
                <a:gd name="connsiteX6" fmla="*/ 42666 w 77532"/>
                <a:gd name="connsiteY6" fmla="*/ 7488 h 98398"/>
                <a:gd name="connsiteX7" fmla="*/ 76385 w 77532"/>
                <a:gd name="connsiteY7" fmla="*/ 53970 h 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532" h="98398">
                  <a:moveTo>
                    <a:pt x="76385" y="53970"/>
                  </a:moveTo>
                  <a:cubicBezTo>
                    <a:pt x="74289" y="62638"/>
                    <a:pt x="63145" y="83688"/>
                    <a:pt x="57049" y="88832"/>
                  </a:cubicBezTo>
                  <a:cubicBezTo>
                    <a:pt x="45905" y="98166"/>
                    <a:pt x="24188" y="102453"/>
                    <a:pt x="12948" y="93404"/>
                  </a:cubicBezTo>
                  <a:cubicBezTo>
                    <a:pt x="10091" y="91118"/>
                    <a:pt x="7900" y="88356"/>
                    <a:pt x="6090" y="85117"/>
                  </a:cubicBezTo>
                  <a:cubicBezTo>
                    <a:pt x="-1625" y="71020"/>
                    <a:pt x="-482" y="48541"/>
                    <a:pt x="1328" y="25776"/>
                  </a:cubicBezTo>
                  <a:cubicBezTo>
                    <a:pt x="3518" y="-2322"/>
                    <a:pt x="25331" y="-5847"/>
                    <a:pt x="42571" y="7488"/>
                  </a:cubicBezTo>
                  <a:cubicBezTo>
                    <a:pt x="42571" y="7488"/>
                    <a:pt x="42571" y="7488"/>
                    <a:pt x="42666" y="7488"/>
                  </a:cubicBezTo>
                  <a:cubicBezTo>
                    <a:pt x="59906" y="20919"/>
                    <a:pt x="82957" y="26634"/>
                    <a:pt x="76385" y="5397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29" name="شكل حر: شكل 5828">
              <a:extLst>
                <a:ext uri="{FF2B5EF4-FFF2-40B4-BE49-F238E27FC236}">
                  <a16:creationId xmlns:a16="http://schemas.microsoft.com/office/drawing/2014/main" id="{3811D801-7602-44A2-A627-2170A44B0C3E}"/>
                </a:ext>
              </a:extLst>
            </p:cNvPr>
            <p:cNvSpPr/>
            <p:nvPr/>
          </p:nvSpPr>
          <p:spPr>
            <a:xfrm>
              <a:off x="11356541" y="4334527"/>
              <a:ext cx="152563" cy="224682"/>
            </a:xfrm>
            <a:custGeom>
              <a:avLst/>
              <a:gdLst>
                <a:gd name="connsiteX0" fmla="*/ 70294 w 71441"/>
                <a:gd name="connsiteY0" fmla="*/ 46577 h 91005"/>
                <a:gd name="connsiteX1" fmla="*/ 50959 w 71441"/>
                <a:gd name="connsiteY1" fmla="*/ 81439 h 91005"/>
                <a:gd name="connsiteX2" fmla="*/ 6858 w 71441"/>
                <a:gd name="connsiteY2" fmla="*/ 86011 h 91005"/>
                <a:gd name="connsiteX3" fmla="*/ 0 w 71441"/>
                <a:gd name="connsiteY3" fmla="*/ 77724 h 91005"/>
                <a:gd name="connsiteX4" fmla="*/ 28765 w 71441"/>
                <a:gd name="connsiteY4" fmla="*/ 83344 h 91005"/>
                <a:gd name="connsiteX5" fmla="*/ 55054 w 71441"/>
                <a:gd name="connsiteY5" fmla="*/ 55817 h 91005"/>
                <a:gd name="connsiteX6" fmla="*/ 54197 w 71441"/>
                <a:gd name="connsiteY6" fmla="*/ 48482 h 91005"/>
                <a:gd name="connsiteX7" fmla="*/ 39052 w 71441"/>
                <a:gd name="connsiteY7" fmla="*/ 42958 h 91005"/>
                <a:gd name="connsiteX8" fmla="*/ 37529 w 71441"/>
                <a:gd name="connsiteY8" fmla="*/ 29242 h 91005"/>
                <a:gd name="connsiteX9" fmla="*/ 40386 w 71441"/>
                <a:gd name="connsiteY9" fmla="*/ 15049 h 91005"/>
                <a:gd name="connsiteX10" fmla="*/ 35338 w 71441"/>
                <a:gd name="connsiteY10" fmla="*/ 3620 h 91005"/>
                <a:gd name="connsiteX11" fmla="*/ 36481 w 71441"/>
                <a:gd name="connsiteY11" fmla="*/ 0 h 91005"/>
                <a:gd name="connsiteX12" fmla="*/ 36576 w 71441"/>
                <a:gd name="connsiteY12" fmla="*/ 0 h 91005"/>
                <a:gd name="connsiteX13" fmla="*/ 70294 w 71441"/>
                <a:gd name="connsiteY13" fmla="*/ 46577 h 9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41" h="91005">
                  <a:moveTo>
                    <a:pt x="70294" y="46577"/>
                  </a:moveTo>
                  <a:cubicBezTo>
                    <a:pt x="68199" y="55245"/>
                    <a:pt x="57055" y="76295"/>
                    <a:pt x="50959" y="81439"/>
                  </a:cubicBezTo>
                  <a:cubicBezTo>
                    <a:pt x="39814" y="90773"/>
                    <a:pt x="18097" y="95059"/>
                    <a:pt x="6858" y="86011"/>
                  </a:cubicBezTo>
                  <a:cubicBezTo>
                    <a:pt x="4000" y="83725"/>
                    <a:pt x="1810" y="80963"/>
                    <a:pt x="0" y="77724"/>
                  </a:cubicBezTo>
                  <a:cubicBezTo>
                    <a:pt x="8287" y="83439"/>
                    <a:pt x="18955" y="85725"/>
                    <a:pt x="28765" y="83344"/>
                  </a:cubicBezTo>
                  <a:cubicBezTo>
                    <a:pt x="41815" y="80201"/>
                    <a:pt x="52483" y="68961"/>
                    <a:pt x="55054" y="55817"/>
                  </a:cubicBezTo>
                  <a:cubicBezTo>
                    <a:pt x="55531" y="53340"/>
                    <a:pt x="55721" y="50482"/>
                    <a:pt x="54197" y="48482"/>
                  </a:cubicBezTo>
                  <a:cubicBezTo>
                    <a:pt x="51054" y="44005"/>
                    <a:pt x="43339" y="46387"/>
                    <a:pt x="39052" y="42958"/>
                  </a:cubicBezTo>
                  <a:cubicBezTo>
                    <a:pt x="35242" y="39910"/>
                    <a:pt x="35814" y="33909"/>
                    <a:pt x="37529" y="29242"/>
                  </a:cubicBezTo>
                  <a:cubicBezTo>
                    <a:pt x="39243" y="24670"/>
                    <a:pt x="41719" y="19812"/>
                    <a:pt x="40386" y="15049"/>
                  </a:cubicBezTo>
                  <a:cubicBezTo>
                    <a:pt x="39243" y="10954"/>
                    <a:pt x="35338" y="7810"/>
                    <a:pt x="35338" y="3620"/>
                  </a:cubicBezTo>
                  <a:cubicBezTo>
                    <a:pt x="35338" y="2286"/>
                    <a:pt x="35719" y="1048"/>
                    <a:pt x="36481" y="0"/>
                  </a:cubicBezTo>
                  <a:cubicBezTo>
                    <a:pt x="36481" y="0"/>
                    <a:pt x="36481" y="0"/>
                    <a:pt x="36576" y="0"/>
                  </a:cubicBezTo>
                  <a:cubicBezTo>
                    <a:pt x="53816" y="13526"/>
                    <a:pt x="76867" y="19241"/>
                    <a:pt x="70294" y="46577"/>
                  </a:cubicBezTo>
                  <a:close/>
                </a:path>
              </a:pathLst>
            </a:custGeom>
            <a:solidFill>
              <a:srgbClr val="E9C2B0">
                <a:alpha val="2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30" name="شكل حر: شكل 5829">
              <a:extLst>
                <a:ext uri="{FF2B5EF4-FFF2-40B4-BE49-F238E27FC236}">
                  <a16:creationId xmlns:a16="http://schemas.microsoft.com/office/drawing/2014/main" id="{CEECC9CF-4AC2-461A-957D-9AC619631633}"/>
                </a:ext>
              </a:extLst>
            </p:cNvPr>
            <p:cNvSpPr/>
            <p:nvPr/>
          </p:nvSpPr>
          <p:spPr>
            <a:xfrm>
              <a:off x="11437090" y="4730775"/>
              <a:ext cx="68751" cy="79012"/>
            </a:xfrm>
            <a:custGeom>
              <a:avLst/>
              <a:gdLst>
                <a:gd name="connsiteX0" fmla="*/ 0 w 32194"/>
                <a:gd name="connsiteY0" fmla="*/ 20193 h 32003"/>
                <a:gd name="connsiteX1" fmla="*/ 26670 w 32194"/>
                <a:gd name="connsiteY1" fmla="*/ 32004 h 32003"/>
                <a:gd name="connsiteX2" fmla="*/ 32195 w 32194"/>
                <a:gd name="connsiteY2" fmla="*/ 10954 h 32003"/>
                <a:gd name="connsiteX3" fmla="*/ 6096 w 32194"/>
                <a:gd name="connsiteY3" fmla="*/ 0 h 32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94" h="32003">
                  <a:moveTo>
                    <a:pt x="0" y="20193"/>
                  </a:moveTo>
                  <a:lnTo>
                    <a:pt x="26670" y="32004"/>
                  </a:lnTo>
                  <a:lnTo>
                    <a:pt x="32195" y="10954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D7E2E8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31" name="شكل حر: شكل 5830">
              <a:extLst>
                <a:ext uri="{FF2B5EF4-FFF2-40B4-BE49-F238E27FC236}">
                  <a16:creationId xmlns:a16="http://schemas.microsoft.com/office/drawing/2014/main" id="{EEDABED3-2CFC-412B-BE2A-25EE1B9A2541}"/>
                </a:ext>
              </a:extLst>
            </p:cNvPr>
            <p:cNvSpPr/>
            <p:nvPr/>
          </p:nvSpPr>
          <p:spPr>
            <a:xfrm>
              <a:off x="11546693" y="4596168"/>
              <a:ext cx="117244" cy="423737"/>
            </a:xfrm>
            <a:custGeom>
              <a:avLst/>
              <a:gdLst>
                <a:gd name="connsiteX0" fmla="*/ 54784 w 54902"/>
                <a:gd name="connsiteY0" fmla="*/ 133483 h 171630"/>
                <a:gd name="connsiteX1" fmla="*/ 54498 w 54902"/>
                <a:gd name="connsiteY1" fmla="*/ 137388 h 171630"/>
                <a:gd name="connsiteX2" fmla="*/ 53355 w 54902"/>
                <a:gd name="connsiteY2" fmla="*/ 143199 h 171630"/>
                <a:gd name="connsiteX3" fmla="*/ 37544 w 54902"/>
                <a:gd name="connsiteY3" fmla="*/ 170059 h 171630"/>
                <a:gd name="connsiteX4" fmla="*/ 36306 w 54902"/>
                <a:gd name="connsiteY4" fmla="*/ 171393 h 171630"/>
                <a:gd name="connsiteX5" fmla="*/ 25542 w 54902"/>
                <a:gd name="connsiteY5" fmla="*/ 156629 h 171630"/>
                <a:gd name="connsiteX6" fmla="*/ 11826 w 54902"/>
                <a:gd name="connsiteY6" fmla="*/ 126054 h 171630"/>
                <a:gd name="connsiteX7" fmla="*/ 1635 w 54902"/>
                <a:gd name="connsiteY7" fmla="*/ 22231 h 171630"/>
                <a:gd name="connsiteX8" fmla="*/ 16970 w 54902"/>
                <a:gd name="connsiteY8" fmla="*/ 38 h 171630"/>
                <a:gd name="connsiteX9" fmla="*/ 18208 w 54902"/>
                <a:gd name="connsiteY9" fmla="*/ 419 h 171630"/>
                <a:gd name="connsiteX10" fmla="*/ 38020 w 54902"/>
                <a:gd name="connsiteY10" fmla="*/ 18516 h 171630"/>
                <a:gd name="connsiteX11" fmla="*/ 54784 w 54902"/>
                <a:gd name="connsiteY11" fmla="*/ 133483 h 17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02" h="171630">
                  <a:moveTo>
                    <a:pt x="54784" y="133483"/>
                  </a:moveTo>
                  <a:cubicBezTo>
                    <a:pt x="54689" y="134817"/>
                    <a:pt x="54594" y="136150"/>
                    <a:pt x="54498" y="137388"/>
                  </a:cubicBezTo>
                  <a:cubicBezTo>
                    <a:pt x="54308" y="139389"/>
                    <a:pt x="53927" y="141294"/>
                    <a:pt x="53355" y="143199"/>
                  </a:cubicBezTo>
                  <a:cubicBezTo>
                    <a:pt x="49926" y="155867"/>
                    <a:pt x="40878" y="166440"/>
                    <a:pt x="37544" y="170059"/>
                  </a:cubicBezTo>
                  <a:cubicBezTo>
                    <a:pt x="36782" y="170916"/>
                    <a:pt x="36306" y="171393"/>
                    <a:pt x="36306" y="171393"/>
                  </a:cubicBezTo>
                  <a:cubicBezTo>
                    <a:pt x="26304" y="173488"/>
                    <a:pt x="28400" y="161201"/>
                    <a:pt x="25542" y="156629"/>
                  </a:cubicBezTo>
                  <a:cubicBezTo>
                    <a:pt x="23066" y="152628"/>
                    <a:pt x="17256" y="142056"/>
                    <a:pt x="11826" y="126054"/>
                  </a:cubicBezTo>
                  <a:cubicBezTo>
                    <a:pt x="3825" y="102432"/>
                    <a:pt x="-3318" y="66903"/>
                    <a:pt x="1635" y="22231"/>
                  </a:cubicBezTo>
                  <a:cubicBezTo>
                    <a:pt x="3254" y="7563"/>
                    <a:pt x="14017" y="-629"/>
                    <a:pt x="16970" y="38"/>
                  </a:cubicBezTo>
                  <a:cubicBezTo>
                    <a:pt x="17351" y="133"/>
                    <a:pt x="17827" y="324"/>
                    <a:pt x="18208" y="419"/>
                  </a:cubicBezTo>
                  <a:cubicBezTo>
                    <a:pt x="29448" y="3943"/>
                    <a:pt x="35067" y="7277"/>
                    <a:pt x="38020" y="18516"/>
                  </a:cubicBezTo>
                  <a:cubicBezTo>
                    <a:pt x="40878" y="29565"/>
                    <a:pt x="56403" y="101193"/>
                    <a:pt x="54784" y="133483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32" name="شكل حر: شكل 5831">
              <a:extLst>
                <a:ext uri="{FF2B5EF4-FFF2-40B4-BE49-F238E27FC236}">
                  <a16:creationId xmlns:a16="http://schemas.microsoft.com/office/drawing/2014/main" id="{CD604210-5270-4F67-8F57-3CA0D45AD128}"/>
                </a:ext>
              </a:extLst>
            </p:cNvPr>
            <p:cNvSpPr/>
            <p:nvPr/>
          </p:nvSpPr>
          <p:spPr>
            <a:xfrm>
              <a:off x="11546614" y="5209277"/>
              <a:ext cx="60856" cy="135844"/>
            </a:xfrm>
            <a:custGeom>
              <a:avLst/>
              <a:gdLst>
                <a:gd name="connsiteX0" fmla="*/ 6148 w 28497"/>
                <a:gd name="connsiteY0" fmla="*/ 6308 h 55022"/>
                <a:gd name="connsiteX1" fmla="*/ 11387 w 28497"/>
                <a:gd name="connsiteY1" fmla="*/ 22 h 55022"/>
                <a:gd name="connsiteX2" fmla="*/ 20245 w 28497"/>
                <a:gd name="connsiteY2" fmla="*/ 2498 h 55022"/>
                <a:gd name="connsiteX3" fmla="*/ 27103 w 28497"/>
                <a:gd name="connsiteY3" fmla="*/ 7832 h 55022"/>
                <a:gd name="connsiteX4" fmla="*/ 28437 w 28497"/>
                <a:gd name="connsiteY4" fmla="*/ 29073 h 55022"/>
                <a:gd name="connsiteX5" fmla="*/ 19197 w 28497"/>
                <a:gd name="connsiteY5" fmla="*/ 51552 h 55022"/>
                <a:gd name="connsiteX6" fmla="*/ 17578 w 28497"/>
                <a:gd name="connsiteY6" fmla="*/ 53647 h 55022"/>
                <a:gd name="connsiteX7" fmla="*/ 15006 w 28497"/>
                <a:gd name="connsiteY7" fmla="*/ 53933 h 55022"/>
                <a:gd name="connsiteX8" fmla="*/ 14149 w 28497"/>
                <a:gd name="connsiteY8" fmla="*/ 50409 h 55022"/>
                <a:gd name="connsiteX9" fmla="*/ 5767 w 28497"/>
                <a:gd name="connsiteY9" fmla="*/ 51171 h 55022"/>
                <a:gd name="connsiteX10" fmla="*/ 12149 w 28497"/>
                <a:gd name="connsiteY10" fmla="*/ 38598 h 55022"/>
                <a:gd name="connsiteX11" fmla="*/ 9958 w 28497"/>
                <a:gd name="connsiteY11" fmla="*/ 24691 h 55022"/>
                <a:gd name="connsiteX12" fmla="*/ 6815 w 28497"/>
                <a:gd name="connsiteY12" fmla="*/ 31454 h 55022"/>
                <a:gd name="connsiteX13" fmla="*/ 5577 w 28497"/>
                <a:gd name="connsiteY13" fmla="*/ 36883 h 55022"/>
                <a:gd name="connsiteX14" fmla="*/ 1005 w 28497"/>
                <a:gd name="connsiteY14" fmla="*/ 39360 h 55022"/>
                <a:gd name="connsiteX15" fmla="*/ 6148 w 28497"/>
                <a:gd name="connsiteY15" fmla="*/ 6308 h 5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497" h="55022">
                  <a:moveTo>
                    <a:pt x="6148" y="6308"/>
                  </a:moveTo>
                  <a:cubicBezTo>
                    <a:pt x="7767" y="2308"/>
                    <a:pt x="9672" y="-264"/>
                    <a:pt x="11387" y="22"/>
                  </a:cubicBezTo>
                  <a:cubicBezTo>
                    <a:pt x="14435" y="593"/>
                    <a:pt x="17483" y="1260"/>
                    <a:pt x="20245" y="2498"/>
                  </a:cubicBezTo>
                  <a:cubicBezTo>
                    <a:pt x="22055" y="3260"/>
                    <a:pt x="27008" y="5451"/>
                    <a:pt x="27103" y="7832"/>
                  </a:cubicBezTo>
                  <a:cubicBezTo>
                    <a:pt x="27294" y="14976"/>
                    <a:pt x="28818" y="21929"/>
                    <a:pt x="28437" y="29073"/>
                  </a:cubicBezTo>
                  <a:cubicBezTo>
                    <a:pt x="27960" y="37645"/>
                    <a:pt x="23293" y="44218"/>
                    <a:pt x="19197" y="51552"/>
                  </a:cubicBezTo>
                  <a:cubicBezTo>
                    <a:pt x="18721" y="52314"/>
                    <a:pt x="18340" y="53171"/>
                    <a:pt x="17578" y="53647"/>
                  </a:cubicBezTo>
                  <a:cubicBezTo>
                    <a:pt x="16816" y="54219"/>
                    <a:pt x="15768" y="54409"/>
                    <a:pt x="15006" y="53933"/>
                  </a:cubicBezTo>
                  <a:cubicBezTo>
                    <a:pt x="13959" y="53266"/>
                    <a:pt x="13959" y="51647"/>
                    <a:pt x="14149" y="50409"/>
                  </a:cubicBezTo>
                  <a:cubicBezTo>
                    <a:pt x="11292" y="52219"/>
                    <a:pt x="4624" y="59362"/>
                    <a:pt x="5767" y="51171"/>
                  </a:cubicBezTo>
                  <a:cubicBezTo>
                    <a:pt x="6339" y="46980"/>
                    <a:pt x="10339" y="42503"/>
                    <a:pt x="12149" y="38598"/>
                  </a:cubicBezTo>
                  <a:cubicBezTo>
                    <a:pt x="14340" y="34026"/>
                    <a:pt x="13482" y="28501"/>
                    <a:pt x="9958" y="24691"/>
                  </a:cubicBezTo>
                  <a:cubicBezTo>
                    <a:pt x="8244" y="26882"/>
                    <a:pt x="7196" y="28597"/>
                    <a:pt x="6815" y="31454"/>
                  </a:cubicBezTo>
                  <a:cubicBezTo>
                    <a:pt x="6529" y="33264"/>
                    <a:pt x="6434" y="35264"/>
                    <a:pt x="5577" y="36883"/>
                  </a:cubicBezTo>
                  <a:cubicBezTo>
                    <a:pt x="4719" y="38503"/>
                    <a:pt x="2814" y="39836"/>
                    <a:pt x="1005" y="39360"/>
                  </a:cubicBezTo>
                  <a:cubicBezTo>
                    <a:pt x="-1758" y="38788"/>
                    <a:pt x="1576" y="17262"/>
                    <a:pt x="6148" y="6308"/>
                  </a:cubicBezTo>
                  <a:close/>
                </a:path>
              </a:pathLst>
            </a:custGeom>
            <a:solidFill>
              <a:srgbClr val="F3BAA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33" name="شكل حر: شكل 5832">
              <a:extLst>
                <a:ext uri="{FF2B5EF4-FFF2-40B4-BE49-F238E27FC236}">
                  <a16:creationId xmlns:a16="http://schemas.microsoft.com/office/drawing/2014/main" id="{9C500DC3-978D-427F-AD52-5AA08701F891}"/>
                </a:ext>
              </a:extLst>
            </p:cNvPr>
            <p:cNvSpPr/>
            <p:nvPr/>
          </p:nvSpPr>
          <p:spPr>
            <a:xfrm>
              <a:off x="11546723" y="4871043"/>
              <a:ext cx="116962" cy="367412"/>
            </a:xfrm>
            <a:custGeom>
              <a:avLst/>
              <a:gdLst>
                <a:gd name="connsiteX0" fmla="*/ 54771 w 54770"/>
                <a:gd name="connsiteY0" fmla="*/ 22148 h 148816"/>
                <a:gd name="connsiteX1" fmla="*/ 54771 w 54770"/>
                <a:gd name="connsiteY1" fmla="*/ 22244 h 148816"/>
                <a:gd name="connsiteX2" fmla="*/ 54485 w 54770"/>
                <a:gd name="connsiteY2" fmla="*/ 26054 h 148816"/>
                <a:gd name="connsiteX3" fmla="*/ 53342 w 54770"/>
                <a:gd name="connsiteY3" fmla="*/ 31864 h 148816"/>
                <a:gd name="connsiteX4" fmla="*/ 31244 w 54770"/>
                <a:gd name="connsiteY4" fmla="*/ 148164 h 148816"/>
                <a:gd name="connsiteX5" fmla="*/ 22957 w 54770"/>
                <a:gd name="connsiteY5" fmla="*/ 148640 h 148816"/>
                <a:gd name="connsiteX6" fmla="*/ 2 w 54770"/>
                <a:gd name="connsiteY6" fmla="*/ 145021 h 148816"/>
                <a:gd name="connsiteX7" fmla="*/ 10480 w 54770"/>
                <a:gd name="connsiteY7" fmla="*/ 18719 h 148816"/>
                <a:gd name="connsiteX8" fmla="*/ 11718 w 54770"/>
                <a:gd name="connsiteY8" fmla="*/ 14719 h 148816"/>
                <a:gd name="connsiteX9" fmla="*/ 36197 w 54770"/>
                <a:gd name="connsiteY9" fmla="*/ 336 h 148816"/>
                <a:gd name="connsiteX10" fmla="*/ 43531 w 54770"/>
                <a:gd name="connsiteY10" fmla="*/ 3003 h 148816"/>
                <a:gd name="connsiteX11" fmla="*/ 54771 w 54770"/>
                <a:gd name="connsiteY11" fmla="*/ 22148 h 148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770" h="148816">
                  <a:moveTo>
                    <a:pt x="54771" y="22148"/>
                  </a:moveTo>
                  <a:lnTo>
                    <a:pt x="54771" y="22244"/>
                  </a:lnTo>
                  <a:cubicBezTo>
                    <a:pt x="54771" y="23577"/>
                    <a:pt x="54676" y="24720"/>
                    <a:pt x="54485" y="26054"/>
                  </a:cubicBezTo>
                  <a:lnTo>
                    <a:pt x="53342" y="31864"/>
                  </a:lnTo>
                  <a:lnTo>
                    <a:pt x="31244" y="148164"/>
                  </a:lnTo>
                  <a:cubicBezTo>
                    <a:pt x="31149" y="148926"/>
                    <a:pt x="27625" y="148926"/>
                    <a:pt x="22957" y="148640"/>
                  </a:cubicBezTo>
                  <a:cubicBezTo>
                    <a:pt x="13623" y="147974"/>
                    <a:pt x="-188" y="145783"/>
                    <a:pt x="2" y="145021"/>
                  </a:cubicBezTo>
                  <a:cubicBezTo>
                    <a:pt x="2" y="145021"/>
                    <a:pt x="1431" y="58153"/>
                    <a:pt x="10480" y="18719"/>
                  </a:cubicBezTo>
                  <a:cubicBezTo>
                    <a:pt x="10765" y="17291"/>
                    <a:pt x="11242" y="15957"/>
                    <a:pt x="11718" y="14719"/>
                  </a:cubicBezTo>
                  <a:cubicBezTo>
                    <a:pt x="15718" y="4813"/>
                    <a:pt x="25434" y="-1569"/>
                    <a:pt x="36197" y="336"/>
                  </a:cubicBezTo>
                  <a:cubicBezTo>
                    <a:pt x="38864" y="812"/>
                    <a:pt x="41341" y="1670"/>
                    <a:pt x="43531" y="3003"/>
                  </a:cubicBezTo>
                  <a:cubicBezTo>
                    <a:pt x="50294" y="6813"/>
                    <a:pt x="54676" y="14147"/>
                    <a:pt x="54771" y="2214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5834" name="شكل حر: شكل 5833">
              <a:extLst>
                <a:ext uri="{FF2B5EF4-FFF2-40B4-BE49-F238E27FC236}">
                  <a16:creationId xmlns:a16="http://schemas.microsoft.com/office/drawing/2014/main" id="{3123DE3B-5137-4F96-9871-4592986E28A7}"/>
                </a:ext>
              </a:extLst>
            </p:cNvPr>
            <p:cNvSpPr/>
            <p:nvPr/>
          </p:nvSpPr>
          <p:spPr>
            <a:xfrm>
              <a:off x="11585064" y="4596968"/>
              <a:ext cx="78871" cy="641487"/>
            </a:xfrm>
            <a:custGeom>
              <a:avLst/>
              <a:gdLst>
                <a:gd name="connsiteX0" fmla="*/ 36816 w 36933"/>
                <a:gd name="connsiteY0" fmla="*/ 133160 h 259827"/>
                <a:gd name="connsiteX1" fmla="*/ 36816 w 36933"/>
                <a:gd name="connsiteY1" fmla="*/ 133255 h 259827"/>
                <a:gd name="connsiteX2" fmla="*/ 36530 w 36933"/>
                <a:gd name="connsiteY2" fmla="*/ 137065 h 259827"/>
                <a:gd name="connsiteX3" fmla="*/ 35387 w 36933"/>
                <a:gd name="connsiteY3" fmla="*/ 142875 h 259827"/>
                <a:gd name="connsiteX4" fmla="*/ 13289 w 36933"/>
                <a:gd name="connsiteY4" fmla="*/ 259175 h 259827"/>
                <a:gd name="connsiteX5" fmla="*/ 5002 w 36933"/>
                <a:gd name="connsiteY5" fmla="*/ 259651 h 259827"/>
                <a:gd name="connsiteX6" fmla="*/ 19576 w 36933"/>
                <a:gd name="connsiteY6" fmla="*/ 169736 h 259827"/>
                <a:gd name="connsiteX7" fmla="*/ 23957 w 36933"/>
                <a:gd name="connsiteY7" fmla="*/ 141923 h 259827"/>
                <a:gd name="connsiteX8" fmla="*/ 25576 w 36933"/>
                <a:gd name="connsiteY8" fmla="*/ 113824 h 259827"/>
                <a:gd name="connsiteX9" fmla="*/ 9574 w 36933"/>
                <a:gd name="connsiteY9" fmla="*/ 20669 h 259827"/>
                <a:gd name="connsiteX10" fmla="*/ 5002 w 36933"/>
                <a:gd name="connsiteY10" fmla="*/ 9620 h 259827"/>
                <a:gd name="connsiteX11" fmla="*/ 49 w 36933"/>
                <a:gd name="connsiteY11" fmla="*/ 286 h 259827"/>
                <a:gd name="connsiteX12" fmla="*/ 145 w 36933"/>
                <a:gd name="connsiteY12" fmla="*/ 0 h 259827"/>
                <a:gd name="connsiteX13" fmla="*/ 19957 w 36933"/>
                <a:gd name="connsiteY13" fmla="*/ 18098 h 259827"/>
                <a:gd name="connsiteX14" fmla="*/ 36816 w 36933"/>
                <a:gd name="connsiteY14" fmla="*/ 133160 h 259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933" h="259827">
                  <a:moveTo>
                    <a:pt x="36816" y="133160"/>
                  </a:moveTo>
                  <a:lnTo>
                    <a:pt x="36816" y="133255"/>
                  </a:lnTo>
                  <a:cubicBezTo>
                    <a:pt x="36816" y="134588"/>
                    <a:pt x="36721" y="135731"/>
                    <a:pt x="36530" y="137065"/>
                  </a:cubicBezTo>
                  <a:cubicBezTo>
                    <a:pt x="36340" y="139065"/>
                    <a:pt x="35959" y="140970"/>
                    <a:pt x="35387" y="142875"/>
                  </a:cubicBezTo>
                  <a:lnTo>
                    <a:pt x="13289" y="259175"/>
                  </a:lnTo>
                  <a:cubicBezTo>
                    <a:pt x="13194" y="259937"/>
                    <a:pt x="9670" y="259937"/>
                    <a:pt x="5002" y="259651"/>
                  </a:cubicBezTo>
                  <a:cubicBezTo>
                    <a:pt x="5955" y="229362"/>
                    <a:pt x="13861" y="199739"/>
                    <a:pt x="19576" y="169736"/>
                  </a:cubicBezTo>
                  <a:cubicBezTo>
                    <a:pt x="21385" y="160496"/>
                    <a:pt x="22909" y="151257"/>
                    <a:pt x="23957" y="141923"/>
                  </a:cubicBezTo>
                  <a:cubicBezTo>
                    <a:pt x="25005" y="132588"/>
                    <a:pt x="25576" y="123254"/>
                    <a:pt x="25576" y="113824"/>
                  </a:cubicBezTo>
                  <a:cubicBezTo>
                    <a:pt x="25767" y="82105"/>
                    <a:pt x="20433" y="50387"/>
                    <a:pt x="9574" y="20669"/>
                  </a:cubicBezTo>
                  <a:cubicBezTo>
                    <a:pt x="8241" y="16955"/>
                    <a:pt x="6812" y="13240"/>
                    <a:pt x="5002" y="9620"/>
                  </a:cubicBezTo>
                  <a:cubicBezTo>
                    <a:pt x="4050" y="7715"/>
                    <a:pt x="-522" y="2381"/>
                    <a:pt x="49" y="286"/>
                  </a:cubicBezTo>
                  <a:cubicBezTo>
                    <a:pt x="49" y="191"/>
                    <a:pt x="145" y="95"/>
                    <a:pt x="145" y="0"/>
                  </a:cubicBezTo>
                  <a:cubicBezTo>
                    <a:pt x="11384" y="3524"/>
                    <a:pt x="17004" y="6858"/>
                    <a:pt x="19957" y="18098"/>
                  </a:cubicBezTo>
                  <a:cubicBezTo>
                    <a:pt x="22909" y="29242"/>
                    <a:pt x="38435" y="100870"/>
                    <a:pt x="36816" y="13316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5835" name="رسم 2">
              <a:extLst>
                <a:ext uri="{FF2B5EF4-FFF2-40B4-BE49-F238E27FC236}">
                  <a16:creationId xmlns:a16="http://schemas.microsoft.com/office/drawing/2014/main" id="{6F1BAEEB-CCFF-48C3-9E38-067365656992}"/>
                </a:ext>
              </a:extLst>
            </p:cNvPr>
            <p:cNvGrpSpPr/>
            <p:nvPr/>
          </p:nvGrpSpPr>
          <p:grpSpPr>
            <a:xfrm>
              <a:off x="11334775" y="4265649"/>
              <a:ext cx="201195" cy="242685"/>
              <a:chOff x="5940742" y="1523629"/>
              <a:chExt cx="94214" cy="98297"/>
            </a:xfrm>
          </p:grpSpPr>
          <p:sp>
            <p:nvSpPr>
              <p:cNvPr id="5837" name="شكل حر: شكل 5836">
                <a:extLst>
                  <a:ext uri="{FF2B5EF4-FFF2-40B4-BE49-F238E27FC236}">
                    <a16:creationId xmlns:a16="http://schemas.microsoft.com/office/drawing/2014/main" id="{D959405B-EB09-40B9-B555-A4E4721265B5}"/>
                  </a:ext>
                </a:extLst>
              </p:cNvPr>
              <p:cNvSpPr/>
              <p:nvPr/>
            </p:nvSpPr>
            <p:spPr>
              <a:xfrm>
                <a:off x="6000940" y="1603343"/>
                <a:ext cx="1333" cy="2295"/>
              </a:xfrm>
              <a:custGeom>
                <a:avLst/>
                <a:gdLst>
                  <a:gd name="connsiteX0" fmla="*/ 857 w 1333"/>
                  <a:gd name="connsiteY0" fmla="*/ 2191 h 2295"/>
                  <a:gd name="connsiteX1" fmla="*/ 1333 w 1333"/>
                  <a:gd name="connsiteY1" fmla="*/ 0 h 2295"/>
                  <a:gd name="connsiteX2" fmla="*/ 0 w 1333"/>
                  <a:gd name="connsiteY2" fmla="*/ 0 h 2295"/>
                  <a:gd name="connsiteX3" fmla="*/ 857 w 1333"/>
                  <a:gd name="connsiteY3" fmla="*/ 2191 h 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3" h="2295">
                    <a:moveTo>
                      <a:pt x="857" y="2191"/>
                    </a:moveTo>
                    <a:cubicBezTo>
                      <a:pt x="1048" y="1429"/>
                      <a:pt x="1143" y="667"/>
                      <a:pt x="1333" y="0"/>
                    </a:cubicBezTo>
                    <a:lnTo>
                      <a:pt x="0" y="0"/>
                    </a:lnTo>
                    <a:cubicBezTo>
                      <a:pt x="190" y="857"/>
                      <a:pt x="667" y="2762"/>
                      <a:pt x="857" y="219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38" name="شكل حر: شكل 5837">
                <a:extLst>
                  <a:ext uri="{FF2B5EF4-FFF2-40B4-BE49-F238E27FC236}">
                    <a16:creationId xmlns:a16="http://schemas.microsoft.com/office/drawing/2014/main" id="{50D4CB4B-57FF-4358-9F67-338E57A8DE59}"/>
                  </a:ext>
                </a:extLst>
              </p:cNvPr>
              <p:cNvSpPr/>
              <p:nvPr/>
            </p:nvSpPr>
            <p:spPr>
              <a:xfrm>
                <a:off x="5940742" y="1523629"/>
                <a:ext cx="94214" cy="98297"/>
              </a:xfrm>
              <a:custGeom>
                <a:avLst/>
                <a:gdLst>
                  <a:gd name="connsiteX0" fmla="*/ 94202 w 94214"/>
                  <a:gd name="connsiteY0" fmla="*/ 48281 h 98297"/>
                  <a:gd name="connsiteX1" fmla="*/ 92964 w 94214"/>
                  <a:gd name="connsiteY1" fmla="*/ 60854 h 98297"/>
                  <a:gd name="connsiteX2" fmla="*/ 84392 w 94214"/>
                  <a:gd name="connsiteY2" fmla="*/ 83048 h 98297"/>
                  <a:gd name="connsiteX3" fmla="*/ 74295 w 94214"/>
                  <a:gd name="connsiteY3" fmla="*/ 93716 h 98297"/>
                  <a:gd name="connsiteX4" fmla="*/ 69533 w 94214"/>
                  <a:gd name="connsiteY4" fmla="*/ 98288 h 98297"/>
                  <a:gd name="connsiteX5" fmla="*/ 65151 w 94214"/>
                  <a:gd name="connsiteY5" fmla="*/ 71713 h 98297"/>
                  <a:gd name="connsiteX6" fmla="*/ 65151 w 94214"/>
                  <a:gd name="connsiteY6" fmla="*/ 66093 h 98297"/>
                  <a:gd name="connsiteX7" fmla="*/ 62198 w 94214"/>
                  <a:gd name="connsiteY7" fmla="*/ 67141 h 98297"/>
                  <a:gd name="connsiteX8" fmla="*/ 53435 w 94214"/>
                  <a:gd name="connsiteY8" fmla="*/ 68855 h 98297"/>
                  <a:gd name="connsiteX9" fmla="*/ 49530 w 94214"/>
                  <a:gd name="connsiteY9" fmla="*/ 63140 h 98297"/>
                  <a:gd name="connsiteX10" fmla="*/ 52197 w 94214"/>
                  <a:gd name="connsiteY10" fmla="*/ 53234 h 98297"/>
                  <a:gd name="connsiteX11" fmla="*/ 53054 w 94214"/>
                  <a:gd name="connsiteY11" fmla="*/ 41423 h 98297"/>
                  <a:gd name="connsiteX12" fmla="*/ 20669 w 94214"/>
                  <a:gd name="connsiteY12" fmla="*/ 48377 h 98297"/>
                  <a:gd name="connsiteX13" fmla="*/ 0 w 94214"/>
                  <a:gd name="connsiteY13" fmla="*/ 48853 h 98297"/>
                  <a:gd name="connsiteX14" fmla="*/ 1715 w 94214"/>
                  <a:gd name="connsiteY14" fmla="*/ 41995 h 98297"/>
                  <a:gd name="connsiteX15" fmla="*/ 2000 w 94214"/>
                  <a:gd name="connsiteY15" fmla="*/ 40090 h 98297"/>
                  <a:gd name="connsiteX16" fmla="*/ 7239 w 94214"/>
                  <a:gd name="connsiteY16" fmla="*/ 24659 h 98297"/>
                  <a:gd name="connsiteX17" fmla="*/ 20098 w 94214"/>
                  <a:gd name="connsiteY17" fmla="*/ 8276 h 98297"/>
                  <a:gd name="connsiteX18" fmla="*/ 53531 w 94214"/>
                  <a:gd name="connsiteY18" fmla="*/ 1799 h 98297"/>
                  <a:gd name="connsiteX19" fmla="*/ 56769 w 94214"/>
                  <a:gd name="connsiteY19" fmla="*/ 1514 h 98297"/>
                  <a:gd name="connsiteX20" fmla="*/ 65151 w 94214"/>
                  <a:gd name="connsiteY20" fmla="*/ 4276 h 98297"/>
                  <a:gd name="connsiteX21" fmla="*/ 75724 w 94214"/>
                  <a:gd name="connsiteY21" fmla="*/ 10372 h 98297"/>
                  <a:gd name="connsiteX22" fmla="*/ 93821 w 94214"/>
                  <a:gd name="connsiteY22" fmla="*/ 42662 h 98297"/>
                  <a:gd name="connsiteX23" fmla="*/ 94202 w 94214"/>
                  <a:gd name="connsiteY23" fmla="*/ 48281 h 98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4214" h="98297">
                    <a:moveTo>
                      <a:pt x="94202" y="48281"/>
                    </a:moveTo>
                    <a:cubicBezTo>
                      <a:pt x="94298" y="52472"/>
                      <a:pt x="93821" y="56663"/>
                      <a:pt x="92964" y="60854"/>
                    </a:cubicBezTo>
                    <a:cubicBezTo>
                      <a:pt x="91345" y="68665"/>
                      <a:pt x="88297" y="76285"/>
                      <a:pt x="84392" y="83048"/>
                    </a:cubicBezTo>
                    <a:cubicBezTo>
                      <a:pt x="83153" y="85143"/>
                      <a:pt x="78296" y="89906"/>
                      <a:pt x="74295" y="93716"/>
                    </a:cubicBezTo>
                    <a:cubicBezTo>
                      <a:pt x="72200" y="95716"/>
                      <a:pt x="70295" y="97430"/>
                      <a:pt x="69533" y="98288"/>
                    </a:cubicBezTo>
                    <a:cubicBezTo>
                      <a:pt x="69152" y="98859"/>
                      <a:pt x="68008" y="73999"/>
                      <a:pt x="65151" y="71713"/>
                    </a:cubicBezTo>
                    <a:lnTo>
                      <a:pt x="65151" y="66093"/>
                    </a:lnTo>
                    <a:cubicBezTo>
                      <a:pt x="64199" y="66474"/>
                      <a:pt x="63151" y="66760"/>
                      <a:pt x="62198" y="67141"/>
                    </a:cubicBezTo>
                    <a:cubicBezTo>
                      <a:pt x="59150" y="65998"/>
                      <a:pt x="56769" y="69141"/>
                      <a:pt x="53435" y="68855"/>
                    </a:cubicBezTo>
                    <a:cubicBezTo>
                      <a:pt x="50102" y="68570"/>
                      <a:pt x="49340" y="66093"/>
                      <a:pt x="49530" y="63140"/>
                    </a:cubicBezTo>
                    <a:cubicBezTo>
                      <a:pt x="49721" y="59807"/>
                      <a:pt x="51340" y="56568"/>
                      <a:pt x="52197" y="53234"/>
                    </a:cubicBezTo>
                    <a:cubicBezTo>
                      <a:pt x="55817" y="46662"/>
                      <a:pt x="58579" y="41423"/>
                      <a:pt x="53054" y="41423"/>
                    </a:cubicBezTo>
                    <a:cubicBezTo>
                      <a:pt x="50006" y="41423"/>
                      <a:pt x="31623" y="47043"/>
                      <a:pt x="20669" y="48377"/>
                    </a:cubicBezTo>
                    <a:cubicBezTo>
                      <a:pt x="13811" y="49234"/>
                      <a:pt x="6858" y="49520"/>
                      <a:pt x="0" y="48853"/>
                    </a:cubicBezTo>
                    <a:cubicBezTo>
                      <a:pt x="571" y="46567"/>
                      <a:pt x="1429" y="44376"/>
                      <a:pt x="1715" y="41995"/>
                    </a:cubicBezTo>
                    <a:cubicBezTo>
                      <a:pt x="1810" y="41328"/>
                      <a:pt x="1905" y="40757"/>
                      <a:pt x="2000" y="40090"/>
                    </a:cubicBezTo>
                    <a:cubicBezTo>
                      <a:pt x="3429" y="34851"/>
                      <a:pt x="4667" y="29708"/>
                      <a:pt x="7239" y="24659"/>
                    </a:cubicBezTo>
                    <a:cubicBezTo>
                      <a:pt x="10382" y="18468"/>
                      <a:pt x="14764" y="12848"/>
                      <a:pt x="20098" y="8276"/>
                    </a:cubicBezTo>
                    <a:cubicBezTo>
                      <a:pt x="35528" y="-5154"/>
                      <a:pt x="53531" y="1799"/>
                      <a:pt x="53531" y="1799"/>
                    </a:cubicBezTo>
                    <a:cubicBezTo>
                      <a:pt x="53531" y="1799"/>
                      <a:pt x="55626" y="1228"/>
                      <a:pt x="56769" y="1514"/>
                    </a:cubicBezTo>
                    <a:cubicBezTo>
                      <a:pt x="59531" y="2180"/>
                      <a:pt x="62389" y="3133"/>
                      <a:pt x="65151" y="4276"/>
                    </a:cubicBezTo>
                    <a:cubicBezTo>
                      <a:pt x="69247" y="5990"/>
                      <a:pt x="72771" y="7991"/>
                      <a:pt x="75724" y="10372"/>
                    </a:cubicBezTo>
                    <a:cubicBezTo>
                      <a:pt x="85534" y="17325"/>
                      <a:pt x="92012" y="28946"/>
                      <a:pt x="93821" y="42662"/>
                    </a:cubicBezTo>
                    <a:cubicBezTo>
                      <a:pt x="94012" y="44567"/>
                      <a:pt x="94202" y="46376"/>
                      <a:pt x="94202" y="48281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39" name="شكل حر: شكل 5838">
                <a:extLst>
                  <a:ext uri="{FF2B5EF4-FFF2-40B4-BE49-F238E27FC236}">
                    <a16:creationId xmlns:a16="http://schemas.microsoft.com/office/drawing/2014/main" id="{FC4F77C0-4164-41E6-B313-7939C2B9602E}"/>
                  </a:ext>
                </a:extLst>
              </p:cNvPr>
              <p:cNvSpPr/>
              <p:nvPr/>
            </p:nvSpPr>
            <p:spPr>
              <a:xfrm>
                <a:off x="5997511" y="1525238"/>
                <a:ext cx="37445" cy="92106"/>
              </a:xfrm>
              <a:custGeom>
                <a:avLst/>
                <a:gdLst>
                  <a:gd name="connsiteX0" fmla="*/ 37433 w 37445"/>
                  <a:gd name="connsiteY0" fmla="*/ 46673 h 92106"/>
                  <a:gd name="connsiteX1" fmla="*/ 36195 w 37445"/>
                  <a:gd name="connsiteY1" fmla="*/ 59246 h 92106"/>
                  <a:gd name="connsiteX2" fmla="*/ 27622 w 37445"/>
                  <a:gd name="connsiteY2" fmla="*/ 81439 h 92106"/>
                  <a:gd name="connsiteX3" fmla="*/ 17526 w 37445"/>
                  <a:gd name="connsiteY3" fmla="*/ 92107 h 92106"/>
                  <a:gd name="connsiteX4" fmla="*/ 17812 w 37445"/>
                  <a:gd name="connsiteY4" fmla="*/ 91535 h 92106"/>
                  <a:gd name="connsiteX5" fmla="*/ 23908 w 37445"/>
                  <a:gd name="connsiteY5" fmla="*/ 83534 h 92106"/>
                  <a:gd name="connsiteX6" fmla="*/ 26384 w 37445"/>
                  <a:gd name="connsiteY6" fmla="*/ 60008 h 92106"/>
                  <a:gd name="connsiteX7" fmla="*/ 20288 w 37445"/>
                  <a:gd name="connsiteY7" fmla="*/ 29337 h 92106"/>
                  <a:gd name="connsiteX8" fmla="*/ 7429 w 37445"/>
                  <a:gd name="connsiteY8" fmla="*/ 7049 h 92106"/>
                  <a:gd name="connsiteX9" fmla="*/ 0 w 37445"/>
                  <a:gd name="connsiteY9" fmla="*/ 0 h 92106"/>
                  <a:gd name="connsiteX10" fmla="*/ 8382 w 37445"/>
                  <a:gd name="connsiteY10" fmla="*/ 2762 h 92106"/>
                  <a:gd name="connsiteX11" fmla="*/ 18955 w 37445"/>
                  <a:gd name="connsiteY11" fmla="*/ 8858 h 92106"/>
                  <a:gd name="connsiteX12" fmla="*/ 37052 w 37445"/>
                  <a:gd name="connsiteY12" fmla="*/ 41148 h 92106"/>
                  <a:gd name="connsiteX13" fmla="*/ 37433 w 37445"/>
                  <a:gd name="connsiteY13" fmla="*/ 46673 h 92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445" h="92106">
                    <a:moveTo>
                      <a:pt x="37433" y="46673"/>
                    </a:moveTo>
                    <a:cubicBezTo>
                      <a:pt x="37529" y="50864"/>
                      <a:pt x="37052" y="55055"/>
                      <a:pt x="36195" y="59246"/>
                    </a:cubicBezTo>
                    <a:cubicBezTo>
                      <a:pt x="34576" y="67056"/>
                      <a:pt x="31528" y="74676"/>
                      <a:pt x="27622" y="81439"/>
                    </a:cubicBezTo>
                    <a:cubicBezTo>
                      <a:pt x="26384" y="83534"/>
                      <a:pt x="21526" y="88297"/>
                      <a:pt x="17526" y="92107"/>
                    </a:cubicBezTo>
                    <a:cubicBezTo>
                      <a:pt x="17621" y="91916"/>
                      <a:pt x="17717" y="91726"/>
                      <a:pt x="17812" y="91535"/>
                    </a:cubicBezTo>
                    <a:cubicBezTo>
                      <a:pt x="19431" y="88583"/>
                      <a:pt x="22003" y="86296"/>
                      <a:pt x="23908" y="83534"/>
                    </a:cubicBezTo>
                    <a:cubicBezTo>
                      <a:pt x="28289" y="76771"/>
                      <a:pt x="27432" y="68009"/>
                      <a:pt x="26384" y="60008"/>
                    </a:cubicBezTo>
                    <a:cubicBezTo>
                      <a:pt x="24955" y="49625"/>
                      <a:pt x="23622" y="39243"/>
                      <a:pt x="20288" y="29337"/>
                    </a:cubicBezTo>
                    <a:cubicBezTo>
                      <a:pt x="17526" y="21146"/>
                      <a:pt x="13430" y="13240"/>
                      <a:pt x="7429" y="7049"/>
                    </a:cubicBezTo>
                    <a:cubicBezTo>
                      <a:pt x="5525" y="5048"/>
                      <a:pt x="2096" y="2858"/>
                      <a:pt x="0" y="0"/>
                    </a:cubicBezTo>
                    <a:cubicBezTo>
                      <a:pt x="2762" y="667"/>
                      <a:pt x="5620" y="1619"/>
                      <a:pt x="8382" y="2762"/>
                    </a:cubicBezTo>
                    <a:cubicBezTo>
                      <a:pt x="12478" y="4477"/>
                      <a:pt x="16002" y="6477"/>
                      <a:pt x="18955" y="8858"/>
                    </a:cubicBezTo>
                    <a:cubicBezTo>
                      <a:pt x="28765" y="15812"/>
                      <a:pt x="35242" y="27432"/>
                      <a:pt x="37052" y="41148"/>
                    </a:cubicBezTo>
                    <a:cubicBezTo>
                      <a:pt x="37243" y="42958"/>
                      <a:pt x="37433" y="44768"/>
                      <a:pt x="37433" y="46673"/>
                    </a:cubicBezTo>
                    <a:close/>
                  </a:path>
                </a:pathLst>
              </a:custGeom>
              <a:solidFill>
                <a:srgbClr val="212428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5840" name="شكل حر: شكل 5839">
                <a:extLst>
                  <a:ext uri="{FF2B5EF4-FFF2-40B4-BE49-F238E27FC236}">
                    <a16:creationId xmlns:a16="http://schemas.microsoft.com/office/drawing/2014/main" id="{59F424AE-78A1-43C6-A94A-B10A234F4175}"/>
                  </a:ext>
                </a:extLst>
              </p:cNvPr>
              <p:cNvSpPr/>
              <p:nvPr/>
            </p:nvSpPr>
            <p:spPr>
              <a:xfrm>
                <a:off x="6002178" y="1595185"/>
                <a:ext cx="3619" cy="8158"/>
              </a:xfrm>
              <a:custGeom>
                <a:avLst/>
                <a:gdLst>
                  <a:gd name="connsiteX0" fmla="*/ 0 w 3619"/>
                  <a:gd name="connsiteY0" fmla="*/ 8158 h 8158"/>
                  <a:gd name="connsiteX1" fmla="*/ 3620 w 3619"/>
                  <a:gd name="connsiteY1" fmla="*/ 8158 h 8158"/>
                  <a:gd name="connsiteX2" fmla="*/ 3620 w 3619"/>
                  <a:gd name="connsiteY2" fmla="*/ 157 h 8158"/>
                  <a:gd name="connsiteX3" fmla="*/ 0 w 3619"/>
                  <a:gd name="connsiteY3" fmla="*/ 8158 h 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19" h="8158">
                    <a:moveTo>
                      <a:pt x="0" y="8158"/>
                    </a:moveTo>
                    <a:lnTo>
                      <a:pt x="3620" y="8158"/>
                    </a:lnTo>
                    <a:lnTo>
                      <a:pt x="3620" y="157"/>
                    </a:lnTo>
                    <a:cubicBezTo>
                      <a:pt x="2667" y="-605"/>
                      <a:pt x="1429" y="1300"/>
                      <a:pt x="0" y="8158"/>
                    </a:cubicBezTo>
                    <a:close/>
                  </a:path>
                </a:pathLst>
              </a:custGeom>
              <a:solidFill>
                <a:srgbClr val="212428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5836" name="شكل حر: شكل 5835">
              <a:extLst>
                <a:ext uri="{FF2B5EF4-FFF2-40B4-BE49-F238E27FC236}">
                  <a16:creationId xmlns:a16="http://schemas.microsoft.com/office/drawing/2014/main" id="{A364FC0C-A3FC-475C-8203-BB6B898E5B79}"/>
                </a:ext>
              </a:extLst>
            </p:cNvPr>
            <p:cNvSpPr/>
            <p:nvPr/>
          </p:nvSpPr>
          <p:spPr>
            <a:xfrm>
              <a:off x="11452716" y="4418787"/>
              <a:ext cx="42262" cy="54644"/>
            </a:xfrm>
            <a:custGeom>
              <a:avLst/>
              <a:gdLst>
                <a:gd name="connsiteX0" fmla="*/ 2112 w 19790"/>
                <a:gd name="connsiteY0" fmla="*/ 21020 h 22133"/>
                <a:gd name="connsiteX1" fmla="*/ 16018 w 19790"/>
                <a:gd name="connsiteY1" fmla="*/ 15877 h 22133"/>
                <a:gd name="connsiteX2" fmla="*/ 17638 w 19790"/>
                <a:gd name="connsiteY2" fmla="*/ 1113 h 22133"/>
                <a:gd name="connsiteX3" fmla="*/ 3731 w 19790"/>
                <a:gd name="connsiteY3" fmla="*/ 6257 h 22133"/>
                <a:gd name="connsiteX4" fmla="*/ 2112 w 19790"/>
                <a:gd name="connsiteY4" fmla="*/ 21020 h 2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90" h="22133">
                  <a:moveTo>
                    <a:pt x="2112" y="21020"/>
                  </a:moveTo>
                  <a:cubicBezTo>
                    <a:pt x="5446" y="23687"/>
                    <a:pt x="11732" y="21401"/>
                    <a:pt x="16018" y="15877"/>
                  </a:cubicBezTo>
                  <a:cubicBezTo>
                    <a:pt x="20305" y="10352"/>
                    <a:pt x="21067" y="3780"/>
                    <a:pt x="17638" y="1113"/>
                  </a:cubicBezTo>
                  <a:cubicBezTo>
                    <a:pt x="14304" y="-1554"/>
                    <a:pt x="8017" y="732"/>
                    <a:pt x="3731" y="6257"/>
                  </a:cubicBezTo>
                  <a:cubicBezTo>
                    <a:pt x="-555" y="11781"/>
                    <a:pt x="-1222" y="18353"/>
                    <a:pt x="2112" y="21020"/>
                  </a:cubicBezTo>
                  <a:close/>
                </a:path>
              </a:pathLst>
            </a:custGeom>
            <a:solidFill>
              <a:srgbClr val="E9C2B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293025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-0.00039 -0.325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هم: خماسي 3">
            <a:extLst>
              <a:ext uri="{FF2B5EF4-FFF2-40B4-BE49-F238E27FC236}">
                <a16:creationId xmlns:a16="http://schemas.microsoft.com/office/drawing/2014/main" id="{F60C61EB-CF4F-441F-891E-8F2718FFEDCC}"/>
              </a:ext>
            </a:extLst>
          </p:cNvPr>
          <p:cNvSpPr/>
          <p:nvPr/>
        </p:nvSpPr>
        <p:spPr>
          <a:xfrm rot="5400000">
            <a:off x="10152394" y="-482782"/>
            <a:ext cx="1078108" cy="2504051"/>
          </a:xfrm>
          <a:prstGeom prst="homePlate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EEBFC1D-E730-4C29-A678-C133FC50F9D2}"/>
              </a:ext>
            </a:extLst>
          </p:cNvPr>
          <p:cNvSpPr/>
          <p:nvPr/>
        </p:nvSpPr>
        <p:spPr>
          <a:xfrm>
            <a:off x="9812193" y="258465"/>
            <a:ext cx="16818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رسومه:</a:t>
            </a:r>
          </a:p>
        </p:txBody>
      </p:sp>
      <p:pic>
        <p:nvPicPr>
          <p:cNvPr id="3074" name="Picture 2" descr="اجمل الرسوم المتحركة لطيف شقة المال المالية المالية, جَمَالِيّة, كرتون,  لطيف PNG وملف PSD للتحميل مجانا">
            <a:extLst>
              <a:ext uri="{FF2B5EF4-FFF2-40B4-BE49-F238E27FC236}">
                <a16:creationId xmlns:a16="http://schemas.microsoft.com/office/drawing/2014/main" id="{0D1E4DC3-5584-410D-8911-4D533CAE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2583" r="90000">
                        <a14:foregroundMark x1="9333" y1="71000" x2="13583" y2="80417"/>
                        <a14:foregroundMark x1="17750" y1="70583" x2="17750" y2="70583"/>
                        <a14:foregroundMark x1="18583" y1="70333" x2="21417" y2="69333"/>
                        <a14:foregroundMark x1="21000" y1="69500" x2="14833" y2="71000"/>
                        <a14:foregroundMark x1="17917" y1="68083" x2="20167" y2="80833"/>
                        <a14:foregroundMark x1="17500" y1="67250" x2="17750" y2="63583"/>
                        <a14:foregroundMark x1="18917" y1="64167" x2="21583" y2="67083"/>
                        <a14:foregroundMark x1="4833" y1="73417" x2="3500" y2="66000"/>
                        <a14:foregroundMark x1="3500" y1="66000" x2="2583" y2="65250"/>
                        <a14:foregroundMark x1="4417" y1="65250" x2="12167" y2="68417"/>
                        <a14:foregroundMark x1="12167" y1="68417" x2="19750" y2="77750"/>
                        <a14:foregroundMark x1="50750" y1="68917" x2="53000" y2="72000"/>
                        <a14:foregroundMark x1="15917" y1="80167" x2="16500" y2="75667"/>
                        <a14:foregroundMark x1="16500" y1="75667" x2="18750" y2="79167"/>
                        <a14:foregroundMark x1="18750" y1="79167" x2="17750" y2="81250"/>
                        <a14:foregroundMark x1="14667" y1="83667" x2="20417" y2="77833"/>
                        <a14:foregroundMark x1="20417" y1="77833" x2="21000" y2="75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82" y="2429684"/>
            <a:ext cx="4433035" cy="443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سهم: خماسي 2">
            <a:extLst>
              <a:ext uri="{FF2B5EF4-FFF2-40B4-BE49-F238E27FC236}">
                <a16:creationId xmlns:a16="http://schemas.microsoft.com/office/drawing/2014/main" id="{63B3A499-F749-4987-9376-B097D09E723A}"/>
              </a:ext>
            </a:extLst>
          </p:cNvPr>
          <p:cNvSpPr/>
          <p:nvPr/>
        </p:nvSpPr>
        <p:spPr>
          <a:xfrm rot="5400000">
            <a:off x="6794696" y="3045655"/>
            <a:ext cx="3179298" cy="2110154"/>
          </a:xfrm>
          <a:prstGeom prst="homePlat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سهم: خماسي 5">
            <a:extLst>
              <a:ext uri="{FF2B5EF4-FFF2-40B4-BE49-F238E27FC236}">
                <a16:creationId xmlns:a16="http://schemas.microsoft.com/office/drawing/2014/main" id="{76CEC3C9-4ECB-449C-B8FD-F5D627958381}"/>
              </a:ext>
            </a:extLst>
          </p:cNvPr>
          <p:cNvSpPr/>
          <p:nvPr/>
        </p:nvSpPr>
        <p:spPr>
          <a:xfrm rot="5400000">
            <a:off x="3114234" y="3045655"/>
            <a:ext cx="3179298" cy="2110154"/>
          </a:xfrm>
          <a:prstGeom prst="homePlat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3122477F-46CC-4009-85AC-ACF733A4E28B}"/>
              </a:ext>
            </a:extLst>
          </p:cNvPr>
          <p:cNvSpPr/>
          <p:nvPr/>
        </p:nvSpPr>
        <p:spPr>
          <a:xfrm>
            <a:off x="7329268" y="3220927"/>
            <a:ext cx="211015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5CB7B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أجر يُقدر بالمصروفات الإدارية لإصدار الخطاب.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EBC9FC0-DDD2-4970-BE50-BE987DCEE860}"/>
              </a:ext>
            </a:extLst>
          </p:cNvPr>
          <p:cNvSpPr/>
          <p:nvPr/>
        </p:nvSpPr>
        <p:spPr>
          <a:xfrm>
            <a:off x="3648806" y="3134177"/>
            <a:ext cx="211015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5CB7B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عمولة نسبية مرتبطة بمبلغ الضمان ومدته.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9E9BCEE1-2915-49D7-B2A4-EA371CEDC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672" y="4030969"/>
            <a:ext cx="2070456" cy="207377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B9DCB289-7C0C-4BE1-91E3-B1C7F3E609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48" y="4030969"/>
            <a:ext cx="2070456" cy="2073774"/>
          </a:xfrm>
          <a:prstGeom prst="rect">
            <a:avLst/>
          </a:prstGeom>
        </p:spPr>
      </p:pic>
      <p:sp>
        <p:nvSpPr>
          <p:cNvPr id="14" name="مستطيل 13">
            <a:extLst>
              <a:ext uri="{FF2B5EF4-FFF2-40B4-BE49-F238E27FC236}">
                <a16:creationId xmlns:a16="http://schemas.microsoft.com/office/drawing/2014/main" id="{28BFC17F-F7F9-4067-9BA5-E3210C47B186}"/>
              </a:ext>
            </a:extLst>
          </p:cNvPr>
          <p:cNvSpPr/>
          <p:nvPr/>
        </p:nvSpPr>
        <p:spPr>
          <a:xfrm>
            <a:off x="9098406" y="4655934"/>
            <a:ext cx="94888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جائز</a:t>
            </a:r>
            <a:endParaRPr lang="ar-SA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C6B35CAE-5B77-4447-8046-96AEC59E268F}"/>
              </a:ext>
            </a:extLst>
          </p:cNvPr>
          <p:cNvSpPr/>
          <p:nvPr/>
        </p:nvSpPr>
        <p:spPr>
          <a:xfrm>
            <a:off x="5202634" y="4744421"/>
            <a:ext cx="9488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محرم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8F6D8AB2-F85F-4817-93EF-E0A39FAF5D20}"/>
              </a:ext>
            </a:extLst>
          </p:cNvPr>
          <p:cNvSpPr/>
          <p:nvPr/>
        </p:nvSpPr>
        <p:spPr>
          <a:xfrm>
            <a:off x="2489980" y="1167619"/>
            <a:ext cx="7662203" cy="1323440"/>
          </a:xfrm>
          <a:prstGeom prst="rect">
            <a:avLst/>
          </a:prstGeom>
          <a:solidFill>
            <a:srgbClr val="EF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5D2564"/>
                </a:solidFill>
              </a:rPr>
              <a:t>يأخذ البنك من العميل (المضمون عنه) نوعين عند اصدار الخطاب احدهما جائز والآخر غير جائز، </a:t>
            </a:r>
          </a:p>
          <a:p>
            <a:pPr algn="ctr"/>
            <a:r>
              <a:rPr lang="ar-SA" sz="2800" b="1" dirty="0">
                <a:solidFill>
                  <a:srgbClr val="5D2564"/>
                </a:solidFill>
              </a:rPr>
              <a:t>بين/ي حُكم كلٍ منهما مع بيان السبب:</a:t>
            </a:r>
          </a:p>
        </p:txBody>
      </p:sp>
    </p:spTree>
    <p:extLst>
      <p:ext uri="{BB962C8B-B14F-4D97-AF65-F5344CB8AC3E}">
        <p14:creationId xmlns:p14="http://schemas.microsoft.com/office/powerpoint/2010/main" val="85397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/>
      <p:bldP spid="7" grpId="0"/>
      <p:bldP spid="14" grpId="0"/>
      <p:bldP spid="16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رسم تخطيطي 12">
            <a:extLst>
              <a:ext uri="{FF2B5EF4-FFF2-40B4-BE49-F238E27FC236}">
                <a16:creationId xmlns:a16="http://schemas.microsoft.com/office/drawing/2014/main" id="{914F10DF-4F08-4017-9DC1-2231F10FAF5D}"/>
              </a:ext>
            </a:extLst>
          </p:cNvPr>
          <p:cNvGraphicFramePr/>
          <p:nvPr/>
        </p:nvGraphicFramePr>
        <p:xfrm>
          <a:off x="-1243780" y="0"/>
          <a:ext cx="13435780" cy="6710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مستطيل 14">
            <a:extLst>
              <a:ext uri="{FF2B5EF4-FFF2-40B4-BE49-F238E27FC236}">
                <a16:creationId xmlns:a16="http://schemas.microsoft.com/office/drawing/2014/main" id="{08C1287B-D36D-4F69-A473-3058F7DE41CA}"/>
              </a:ext>
            </a:extLst>
          </p:cNvPr>
          <p:cNvSpPr/>
          <p:nvPr/>
        </p:nvSpPr>
        <p:spPr>
          <a:xfrm>
            <a:off x="346368" y="5765685"/>
            <a:ext cx="2879778" cy="830997"/>
          </a:xfrm>
          <a:prstGeom prst="rect">
            <a:avLst/>
          </a:prstGeom>
          <a:solidFill>
            <a:srgbClr val="3BABCC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cs typeface="Calibri"/>
                <a:sym typeface="Calibri"/>
              </a:rPr>
              <a:t>تدريس تبادلي (وضع أسئلة).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9148CC50-83B3-4CA4-B308-D83D0B28C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03" b="100000" l="7576" r="972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071" y="3658607"/>
            <a:ext cx="5641250" cy="282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82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1D320B4-8F16-4D85-A762-1B257376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485B88-7949-423E-A374-FB4A741C6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6AB79A5-C008-4A4F-A7C2-11D1B2F63FB2}"/>
              </a:ext>
            </a:extLst>
          </p:cNvPr>
          <p:cNvSpPr/>
          <p:nvPr/>
        </p:nvSpPr>
        <p:spPr>
          <a:xfrm>
            <a:off x="965473" y="466026"/>
            <a:ext cx="1006406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بارك الله فيكم ابنائي الطلاب ، بناتي الطالبات ..</a:t>
            </a:r>
          </a:p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ووفقكم لما يُحب ويرضى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6B94232-0D45-4850-A9A4-C5E441BAF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01" y="1844542"/>
            <a:ext cx="5878511" cy="308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نتيجة بحث الصور عن ورد">
            <a:extLst>
              <a:ext uri="{FF2B5EF4-FFF2-40B4-BE49-F238E27FC236}">
                <a16:creationId xmlns:a16="http://schemas.microsoft.com/office/drawing/2014/main" id="{680D616F-60BB-48E4-8F5F-B8CE3A146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3" y="1610712"/>
            <a:ext cx="2849223" cy="39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مستدير الزوايا 6">
            <a:extLst>
              <a:ext uri="{FF2B5EF4-FFF2-40B4-BE49-F238E27FC236}">
                <a16:creationId xmlns:a16="http://schemas.microsoft.com/office/drawing/2014/main" id="{8AF6720C-459F-4B97-A7C8-6934D69ABF13}"/>
              </a:ext>
            </a:extLst>
          </p:cNvPr>
          <p:cNvSpPr/>
          <p:nvPr/>
        </p:nvSpPr>
        <p:spPr>
          <a:xfrm>
            <a:off x="-264433" y="5411232"/>
            <a:ext cx="12192000" cy="156929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للمزيد من العروض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+966 564378627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2118C19-0A8B-4780-9CC5-492DEA64E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947" y="6153662"/>
            <a:ext cx="500441" cy="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4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352</Words>
  <Application>Microsoft Office PowerPoint</Application>
  <PresentationFormat>شاشة عريضة</PresentationFormat>
  <Paragraphs>59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‏​​♋٭ ρгe̠‎тту ĸɑdooϳ ·̵</dc:creator>
  <cp:lastModifiedBy>‏​​♋٭ ρгe̠‎тту ĸɑdooϳ ·̵</cp:lastModifiedBy>
  <cp:revision>17</cp:revision>
  <dcterms:created xsi:type="dcterms:W3CDTF">2020-09-07T12:31:27Z</dcterms:created>
  <dcterms:modified xsi:type="dcterms:W3CDTF">2020-09-10T07:19:04Z</dcterms:modified>
</cp:coreProperties>
</file>