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301" r:id="rId3"/>
    <p:sldId id="334" r:id="rId4"/>
    <p:sldId id="302" r:id="rId5"/>
    <p:sldId id="335" r:id="rId6"/>
    <p:sldId id="324" r:id="rId7"/>
    <p:sldId id="336" r:id="rId8"/>
    <p:sldId id="337" r:id="rId9"/>
    <p:sldId id="338" r:id="rId10"/>
    <p:sldId id="305" r:id="rId11"/>
    <p:sldId id="321" r:id="rId12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Berlin Sans FB Demi" panose="020E0802020502020306" pitchFamily="34" charset="0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6C733C-2E08-48FF-AE38-CB60FEBC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934" y="464024"/>
            <a:ext cx="8593945" cy="555463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547423" y="3429000"/>
            <a:ext cx="2953407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اكتب عن غرفة نومك التي تحلم بها </a:t>
            </a:r>
          </a:p>
        </p:txBody>
      </p:sp>
    </p:spTree>
    <p:extLst>
      <p:ext uri="{BB962C8B-B14F-4D97-AF65-F5344CB8AC3E}">
        <p14:creationId xmlns:p14="http://schemas.microsoft.com/office/powerpoint/2010/main" val="2137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15310" y="1629103"/>
            <a:ext cx="8279525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6 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3551C8E-912F-4FAA-A390-3C53FB3C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9" y="313900"/>
            <a:ext cx="8697983" cy="63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12196" b="5424"/>
          <a:stretch/>
        </p:blipFill>
        <p:spPr>
          <a:xfrm>
            <a:off x="402020" y="777764"/>
            <a:ext cx="7472736" cy="547291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383917" y="1692163"/>
            <a:ext cx="216513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Stove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Rug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Vase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Lamp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Chair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TV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Mirror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Sink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Bed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Closet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81749" y="1632320"/>
            <a:ext cx="2593007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in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   in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on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front of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under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in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behind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on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behind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AC8873-018C-4195-A887-E95F7108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16" y="259307"/>
            <a:ext cx="8721602" cy="64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48" y="252248"/>
            <a:ext cx="8366235" cy="641131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648607" y="530850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	      are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666567" y="1331754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  are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47751" y="1338029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	      are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52646" y="1569255"/>
            <a:ext cx="2049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   are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11146" y="1562979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14795" y="1776322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10719" y="2191479"/>
            <a:ext cx="2049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Is     there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90494" y="2571968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are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833230" y="2590872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918834" y="2811588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953404" y="3042814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401613" y="3426440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Are 	 there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273969" y="4228362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Is  	  there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737945" y="4597323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there 	      is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65354" y="5418148"/>
            <a:ext cx="2228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there 	    are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21BF476-3FC9-4EE2-90C7-2342E6FFF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613" y="218365"/>
            <a:ext cx="8724532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CAC156D-2B98-4997-8CAD-805256C6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991" y="371870"/>
            <a:ext cx="7206017" cy="63407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A57DF3C-E9AD-474C-A1CF-85741EA36CA5}"/>
              </a:ext>
            </a:extLst>
          </p:cNvPr>
          <p:cNvSpPr txBox="1"/>
          <p:nvPr/>
        </p:nvSpPr>
        <p:spPr>
          <a:xfrm>
            <a:off x="5227093" y="371870"/>
            <a:ext cx="326181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إجابات متنوعة </a:t>
            </a:r>
          </a:p>
        </p:txBody>
      </p:sp>
    </p:spTree>
    <p:extLst>
      <p:ext uri="{BB962C8B-B14F-4D97-AF65-F5344CB8AC3E}">
        <p14:creationId xmlns:p14="http://schemas.microsoft.com/office/powerpoint/2010/main" val="6041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AFDA103-365B-4BBE-91B3-5876A760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5" y="109180"/>
            <a:ext cx="8891321" cy="65897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864D3B4-E73E-4442-B758-0118A6483A63}"/>
              </a:ext>
            </a:extLst>
          </p:cNvPr>
          <p:cNvSpPr txBox="1"/>
          <p:nvPr/>
        </p:nvSpPr>
        <p:spPr>
          <a:xfrm>
            <a:off x="939343" y="5005630"/>
            <a:ext cx="99848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No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Yes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1143</TotalTime>
  <Words>74</Words>
  <Application>Microsoft Office PowerPoint</Application>
  <PresentationFormat>عرض على الشاشة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6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2020-07-27T17:48:32Z</dcterms:modified>
</cp:coreProperties>
</file>