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9"/>
  </p:notesMasterIdLst>
  <p:sldIdLst>
    <p:sldId id="322" r:id="rId2"/>
    <p:sldId id="342" r:id="rId3"/>
    <p:sldId id="343" r:id="rId4"/>
    <p:sldId id="344" r:id="rId5"/>
    <p:sldId id="345" r:id="rId6"/>
    <p:sldId id="346" r:id="rId7"/>
    <p:sldId id="347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33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12" autoAdjust="0"/>
    <p:restoredTop sz="86323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2089AB-9186-4E0F-AFF6-1D4745F595FE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6D8B46-6A24-4C71-B135-7DD4A6EDD77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3955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4938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236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4930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5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7052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88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06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48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650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133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125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56AB-8C9B-4521-A926-09830CFDE87C}" type="datetimeFigureOut">
              <a:rPr lang="ar-SA" smtClean="0"/>
              <a:t>19/02/41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EFF54-3C57-4AA8-90E7-569A2F55FD62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354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8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8"/>
            <a:ext cx="9131781" cy="686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561312" y="359952"/>
            <a:ext cx="2422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صلاة الاستخارة</a:t>
            </a:r>
            <a:endParaRPr lang="ar-SA" sz="2800" b="1" dirty="0">
              <a:solidFill>
                <a:srgbClr val="C0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145926" y="3298632"/>
            <a:ext cx="20155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0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092" cy="684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H="1">
            <a:off x="8115902" y="1471136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 flipH="1">
            <a:off x="8111339" y="1669744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29421" y="1838712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23924" y="2037320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64868" y="747288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64868" y="129605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720080" y="5233842"/>
            <a:ext cx="7524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س:  ما اسمه ؟ ما مناقبه ؟ كم مرة </a:t>
            </a:r>
            <a:r>
              <a:rPr lang="ar-SA" sz="2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استغفر له </a:t>
            </a:r>
            <a:r>
              <a:rPr lang="en-US" sz="2000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</a:t>
            </a:r>
            <a:r>
              <a:rPr lang="en-US" sz="2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  </a:t>
            </a:r>
            <a:r>
              <a:rPr lang="ar-SA" sz="2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  <a:sym typeface="AGA Arabesque"/>
              </a:rPr>
              <a:t> ؟ لماذا تخلف عن غزوة بدر وأحد ؟ </a:t>
            </a:r>
            <a:r>
              <a:rPr lang="ar-SA" sz="2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متى توفي ؟ </a:t>
            </a:r>
          </a:p>
        </p:txBody>
      </p:sp>
      <p:cxnSp>
        <p:nvCxnSpPr>
          <p:cNvPr id="12" name="رابط كسهم مستقيم 11"/>
          <p:cNvCxnSpPr/>
          <p:nvPr/>
        </p:nvCxnSpPr>
        <p:spPr>
          <a:xfrm flipH="1">
            <a:off x="8158752" y="3086376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136019" y="3281216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>
            <a:off x="8131456" y="3645024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8135890" y="3995184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8144041" y="4193792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1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سهم إلى اليسار 4"/>
          <p:cNvSpPr/>
          <p:nvPr/>
        </p:nvSpPr>
        <p:spPr>
          <a:xfrm>
            <a:off x="8117808" y="174992"/>
            <a:ext cx="199584" cy="225896"/>
          </a:xfrm>
          <a:prstGeom prst="left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153435" y="706344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8148872" y="1152040"/>
            <a:ext cx="18323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8144041" y="2029784"/>
            <a:ext cx="183231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8145104" y="2897648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8155960" y="3559368"/>
            <a:ext cx="183231" cy="0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8136019" y="4211208"/>
            <a:ext cx="183231" cy="0"/>
          </a:xfrm>
          <a:prstGeom prst="straightConnector1">
            <a:avLst/>
          </a:prstGeom>
          <a:ln w="2857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>
            <a:off x="8161100" y="4450760"/>
            <a:ext cx="26826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flipH="1">
            <a:off x="8127688" y="5102600"/>
            <a:ext cx="18323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2" t="37079" r="21098" b="57446"/>
          <a:stretch/>
        </p:blipFill>
        <p:spPr bwMode="auto">
          <a:xfrm>
            <a:off x="2339752" y="5575592"/>
            <a:ext cx="4736095" cy="375474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ستطيل 16"/>
          <p:cNvSpPr/>
          <p:nvPr/>
        </p:nvSpPr>
        <p:spPr>
          <a:xfrm>
            <a:off x="8315351" y="4253026"/>
            <a:ext cx="5771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ج4:</a:t>
            </a:r>
            <a:endParaRPr lang="ar-SA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63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83"/>
            <a:ext cx="9146589" cy="686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453407" y="1907540"/>
            <a:ext cx="1801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اللهم -  علام الغيوب</a:t>
            </a:r>
            <a:endParaRPr lang="ar-SA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286928" y="2146504"/>
            <a:ext cx="2420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استخيرك - فاقدره لي - أسألك</a:t>
            </a:r>
            <a:endParaRPr lang="ar-SA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99592" y="239794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006600"/>
                </a:solidFill>
                <a:latin typeface="Sakkal Majalla" pitchFamily="2" charset="-78"/>
                <a:cs typeface="Sakkal Majalla" pitchFamily="2" charset="-78"/>
              </a:rPr>
              <a:t>استخيرك بعلمك –أسألك من فضلك </a:t>
            </a:r>
            <a:endParaRPr lang="ar-SA" b="1" dirty="0">
              <a:solidFill>
                <a:srgbClr val="0066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85944" y="264126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latin typeface="Sakkal Majalla" pitchFamily="2" charset="-78"/>
                <a:cs typeface="Sakkal Majalla" pitchFamily="2" charset="-78"/>
              </a:rPr>
              <a:t>فإنك تقدر ولا أقدر وتعلم ولا أعلم</a:t>
            </a:r>
            <a:endParaRPr lang="ar-SA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2078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06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241680" y="3244914"/>
            <a:ext cx="513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ج1: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يدل على أهميتها وعموم الحاجة إليها 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47664" y="3820978"/>
            <a:ext cx="5846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ج2: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لأن </a:t>
            </a:r>
            <a:r>
              <a:rPr lang="ar-SA" sz="2000" b="1" dirty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الإنسان مخلوق ضعيف، بحاجة إلى إعانة </a:t>
            </a:r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الله وتوفيقه وهدايته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34676" y="1561434"/>
            <a:ext cx="2049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مشروع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-1063844" y="1841056"/>
            <a:ext cx="2049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مشروع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69100" y="2060848"/>
            <a:ext cx="2049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000099"/>
                </a:solidFill>
                <a:latin typeface="Sakkal Majalla" pitchFamily="2" charset="-78"/>
                <a:cs typeface="Sakkal Majalla" pitchFamily="2" charset="-78"/>
              </a:rPr>
              <a:t>مشروع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619672" y="2295162"/>
            <a:ext cx="2049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لا يشرع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11560" y="2524834"/>
            <a:ext cx="2049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ص97</a:t>
            </a:r>
            <a:endParaRPr lang="ar-SA" sz="2000" b="1" dirty="0">
              <a:solidFill>
                <a:srgbClr val="00009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412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78</Words>
  <Application>Microsoft Office PowerPoint</Application>
  <PresentationFormat>عرض على الشاشة (3:4)‏</PresentationFormat>
  <Paragraphs>14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WD</cp:lastModifiedBy>
  <cp:revision>222</cp:revision>
  <dcterms:created xsi:type="dcterms:W3CDTF">2014-08-31T20:10:42Z</dcterms:created>
  <dcterms:modified xsi:type="dcterms:W3CDTF">2019-10-18T15:54:24Z</dcterms:modified>
</cp:coreProperties>
</file>