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23/02/41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8"/>
            <a:ext cx="9143731" cy="68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68645" y="359952"/>
            <a:ext cx="2001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خطر الغش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618918" y="301060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94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7740352" y="998144"/>
            <a:ext cx="24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629208" y="1543144"/>
            <a:ext cx="389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بسب تأمين النبي </a:t>
            </a:r>
            <a:r>
              <a:rPr lang="en-US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 </a:t>
            </a:r>
            <a:r>
              <a:rPr lang="ar-SA" sz="2000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  <a:sym typeface="AGA Arabesque"/>
              </a:rPr>
              <a:t>لدعائه 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بعدم </a:t>
            </a:r>
            <a:r>
              <a:rPr lang="ar-SA" sz="2000" b="1" dirty="0" smtClean="0">
                <a:latin typeface="Sakkal Majalla" pitchFamily="2" charset="-78"/>
                <a:cs typeface="Sakkal Majalla" pitchFamily="2" charset="-78"/>
              </a:rPr>
              <a:t>النسيان </a:t>
            </a:r>
            <a:endParaRPr lang="ar-SA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سهم إلى اليسار 6"/>
          <p:cNvSpPr/>
          <p:nvPr/>
        </p:nvSpPr>
        <p:spPr>
          <a:xfrm>
            <a:off x="8104160" y="2362528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8139787" y="283928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57023" y="376174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41646" y="5777968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7476" r="18462" b="78390"/>
          <a:stretch/>
        </p:blipFill>
        <p:spPr bwMode="auto">
          <a:xfrm>
            <a:off x="1584176" y="6241080"/>
            <a:ext cx="5004048" cy="28366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رابط كسهم مستقيم 14"/>
          <p:cNvCxnSpPr/>
          <p:nvPr/>
        </p:nvCxnSpPr>
        <p:spPr>
          <a:xfrm flipH="1">
            <a:off x="8114040" y="523790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8235202" y="5040472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7" name="رابط مستقيم 16"/>
          <p:cNvCxnSpPr/>
          <p:nvPr/>
        </p:nvCxnSpPr>
        <p:spPr>
          <a:xfrm flipH="1">
            <a:off x="635579" y="5705960"/>
            <a:ext cx="725573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5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ئ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588941" y="76470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94258" y="244818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04448" y="3195560"/>
            <a:ext cx="18323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615442" y="4855512"/>
            <a:ext cx="18323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13342" r="18462" b="78390"/>
          <a:stretch/>
        </p:blipFill>
        <p:spPr bwMode="auto">
          <a:xfrm>
            <a:off x="0" y="5170840"/>
            <a:ext cx="5004048" cy="56732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رابط كسهم مستقيم 17"/>
          <p:cNvCxnSpPr/>
          <p:nvPr/>
        </p:nvCxnSpPr>
        <p:spPr>
          <a:xfrm flipH="1">
            <a:off x="8564326" y="393275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/>
          <p:cNvSpPr/>
          <p:nvPr/>
        </p:nvSpPr>
        <p:spPr>
          <a:xfrm>
            <a:off x="8685488" y="3735322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1147560" y="4032360"/>
            <a:ext cx="33848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7749317" y="4193792"/>
            <a:ext cx="55345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8577152" y="4477758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8698314" y="4280322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 flipH="1">
            <a:off x="4548367" y="4783504"/>
            <a:ext cx="37233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>
            <a:off x="1043608" y="4567480"/>
            <a:ext cx="5534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t="20431" r="18462" b="75829"/>
          <a:stretch/>
        </p:blipFill>
        <p:spPr bwMode="auto">
          <a:xfrm>
            <a:off x="40405" y="2150006"/>
            <a:ext cx="3163443" cy="34301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رابط كسهم مستقيم 27"/>
          <p:cNvCxnSpPr/>
          <p:nvPr/>
        </p:nvCxnSpPr>
        <p:spPr>
          <a:xfrm flipH="1">
            <a:off x="8100392" y="206955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8"/>
          <p:cNvSpPr/>
          <p:nvPr/>
        </p:nvSpPr>
        <p:spPr>
          <a:xfrm>
            <a:off x="8221554" y="1872120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883141" y="1820989"/>
            <a:ext cx="171425" cy="5243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0" name="رابط كسهم مستقيم 29"/>
          <p:cNvCxnSpPr/>
          <p:nvPr/>
        </p:nvCxnSpPr>
        <p:spPr>
          <a:xfrm flipH="1">
            <a:off x="8577152" y="171445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H="1">
            <a:off x="8560558" y="3559070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8681720" y="3361634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884368" y="5215552"/>
            <a:ext cx="786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7884368" y="4988830"/>
            <a:ext cx="171425" cy="102182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7843311" y="895072"/>
            <a:ext cx="171425" cy="52435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7898016" y="2590894"/>
            <a:ext cx="171425" cy="43335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6" t="30642" r="18535" b="65549"/>
          <a:stretch/>
        </p:blipFill>
        <p:spPr bwMode="auto">
          <a:xfrm>
            <a:off x="1681755" y="6165304"/>
            <a:ext cx="2316462" cy="34756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مستطيل 37"/>
          <p:cNvSpPr/>
          <p:nvPr/>
        </p:nvSpPr>
        <p:spPr>
          <a:xfrm>
            <a:off x="8100392" y="5404280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ج5: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167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9" grpId="0"/>
      <p:bldP spid="32" grpId="0"/>
      <p:bldP spid="33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244691" y="1772816"/>
            <a:ext cx="1767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البيع بأكثر من سعره</a:t>
            </a:r>
            <a:endParaRPr lang="ar-SA" sz="2000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62796" y="2151146"/>
            <a:ext cx="1327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تقليد السلع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33520" y="2475480"/>
            <a:ext cx="2898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تغيير تاريخ الصلاحية للمنتج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690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5"/>
            <a:ext cx="9153092" cy="686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83768" y="2564904"/>
            <a:ext cx="498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نصحه وتخويفه بالله وبيان أن الغش من كبائر الذنوب 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83768" y="836712"/>
            <a:ext cx="94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112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108520" y="1080032"/>
            <a:ext cx="228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111-  112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80624" y="1584088"/>
            <a:ext cx="94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112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39952" y="2020778"/>
            <a:ext cx="94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112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00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53</Words>
  <Application>Microsoft Office PowerPoint</Application>
  <PresentationFormat>عرض على الشاشة (3:4)‏</PresentationFormat>
  <Paragraphs>18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ئ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230</cp:revision>
  <dcterms:created xsi:type="dcterms:W3CDTF">2014-08-31T20:10:42Z</dcterms:created>
  <dcterms:modified xsi:type="dcterms:W3CDTF">2019-10-22T18:44:12Z</dcterms:modified>
</cp:coreProperties>
</file>