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26"/>
  </p:notesMasterIdLst>
  <p:sldIdLst>
    <p:sldId id="272" r:id="rId8"/>
    <p:sldId id="271" r:id="rId9"/>
    <p:sldId id="273" r:id="rId10"/>
    <p:sldId id="257" r:id="rId11"/>
    <p:sldId id="275" r:id="rId12"/>
    <p:sldId id="258" r:id="rId13"/>
    <p:sldId id="260" r:id="rId14"/>
    <p:sldId id="259" r:id="rId15"/>
    <p:sldId id="261" r:id="rId16"/>
    <p:sldId id="263" r:id="rId17"/>
    <p:sldId id="262" r:id="rId18"/>
    <p:sldId id="265" r:id="rId19"/>
    <p:sldId id="264" r:id="rId20"/>
    <p:sldId id="266" r:id="rId21"/>
    <p:sldId id="268" r:id="rId22"/>
    <p:sldId id="267" r:id="rId23"/>
    <p:sldId id="269" r:id="rId24"/>
    <p:sldId id="274" r:id="rId2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563E1C-FBF4-4F98-A6DB-A93718F7C423}" type="doc">
      <dgm:prSet loTypeId="urn:microsoft.com/office/officeart/2005/8/layout/orgChart1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8E9EC743-1559-4AE5-A1C7-FDFC9547332D}">
      <dgm:prSet phldrT="[نص]"/>
      <dgm:spPr/>
      <dgm:t>
        <a:bodyPr/>
        <a:lstStyle/>
        <a:p>
          <a:pPr rtl="1"/>
          <a:r>
            <a:rPr lang="ar-EG" b="1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أهمية توحيد الألوهية</a:t>
          </a:r>
          <a:endParaRPr lang="ar-SA" dirty="0"/>
        </a:p>
      </dgm:t>
    </dgm:pt>
    <dgm:pt modelId="{B633E15D-6662-46BA-B49A-4653FDB946FB}" type="parTrans" cxnId="{D4814CDD-2A12-4067-9CF8-7DA23ECC6A75}">
      <dgm:prSet/>
      <dgm:spPr/>
      <dgm:t>
        <a:bodyPr/>
        <a:lstStyle/>
        <a:p>
          <a:pPr rtl="1"/>
          <a:endParaRPr lang="ar-SA"/>
        </a:p>
      </dgm:t>
    </dgm:pt>
    <dgm:pt modelId="{C88A565E-0963-4A4F-B9CB-14D1A1A61E91}" type="sibTrans" cxnId="{D4814CDD-2A12-4067-9CF8-7DA23ECC6A75}">
      <dgm:prSet/>
      <dgm:spPr/>
      <dgm:t>
        <a:bodyPr/>
        <a:lstStyle/>
        <a:p>
          <a:pPr rtl="1"/>
          <a:endParaRPr lang="ar-SA"/>
        </a:p>
      </dgm:t>
    </dgm:pt>
    <dgm:pt modelId="{68EC4E33-7D73-40FA-8BBA-6FC18706D18C}">
      <dgm:prSet phldrT="[نص]"/>
      <dgm:spPr/>
      <dgm:t>
        <a:bodyPr/>
        <a:lstStyle/>
        <a:p>
          <a:pPr rtl="1"/>
          <a:r>
            <a:rPr lang="ar-EG" dirty="0" smtClean="0">
              <a:latin typeface="+mn-lt"/>
              <a:ea typeface="Calibri"/>
              <a:cs typeface="Times New Roman"/>
            </a:rPr>
            <a:t>جميع الأعمال لا تُقبلُ إلا بالتوحيد</a:t>
          </a:r>
          <a:endParaRPr lang="ar-SA" dirty="0"/>
        </a:p>
      </dgm:t>
    </dgm:pt>
    <dgm:pt modelId="{1B552B9D-E941-436E-B495-FB744F618499}" type="parTrans" cxnId="{11536DCA-C906-4CAA-B425-0DEEB25DA6F5}">
      <dgm:prSet/>
      <dgm:spPr/>
      <dgm:t>
        <a:bodyPr/>
        <a:lstStyle/>
        <a:p>
          <a:pPr rtl="1"/>
          <a:endParaRPr lang="ar-SA"/>
        </a:p>
      </dgm:t>
    </dgm:pt>
    <dgm:pt modelId="{DAF04032-9ADD-42A7-B0F4-B3CD44700C93}" type="sibTrans" cxnId="{11536DCA-C906-4CAA-B425-0DEEB25DA6F5}">
      <dgm:prSet/>
      <dgm:spPr/>
      <dgm:t>
        <a:bodyPr/>
        <a:lstStyle/>
        <a:p>
          <a:pPr rtl="1"/>
          <a:endParaRPr lang="ar-SA"/>
        </a:p>
      </dgm:t>
    </dgm:pt>
    <dgm:pt modelId="{B7BFE600-7EE9-4DB5-9D83-AD648BEDC89D}">
      <dgm:prSet phldrT="[نص]"/>
      <dgm:spPr/>
      <dgm:t>
        <a:bodyPr/>
        <a:lstStyle/>
        <a:p>
          <a:pPr rtl="1"/>
          <a:r>
            <a:rPr lang="ar-EG" dirty="0" smtClean="0">
              <a:latin typeface="+mn-lt"/>
              <a:ea typeface="Calibri"/>
              <a:cs typeface="Times New Roman"/>
            </a:rPr>
            <a:t>أرسل الله الرسل وأنزل عليهم الكتب لأجل التوحيد</a:t>
          </a:r>
          <a:endParaRPr lang="ar-SA" dirty="0"/>
        </a:p>
      </dgm:t>
    </dgm:pt>
    <dgm:pt modelId="{F7815FAD-A925-4BEB-BDD1-1E11429AFAC5}" type="parTrans" cxnId="{EC1D823E-AF43-429C-B482-66B7B060C3FC}">
      <dgm:prSet/>
      <dgm:spPr/>
      <dgm:t>
        <a:bodyPr/>
        <a:lstStyle/>
        <a:p>
          <a:pPr rtl="1"/>
          <a:endParaRPr lang="ar-SA"/>
        </a:p>
      </dgm:t>
    </dgm:pt>
    <dgm:pt modelId="{3ED71A6B-B2E3-42CA-A9A6-20BB86107DA5}" type="sibTrans" cxnId="{EC1D823E-AF43-429C-B482-66B7B060C3FC}">
      <dgm:prSet/>
      <dgm:spPr/>
      <dgm:t>
        <a:bodyPr/>
        <a:lstStyle/>
        <a:p>
          <a:pPr rtl="1"/>
          <a:endParaRPr lang="ar-SA"/>
        </a:p>
      </dgm:t>
    </dgm:pt>
    <dgm:pt modelId="{3E23A857-8686-489A-9B3E-55A3EE9E1D18}">
      <dgm:prSet phldrT="[نص]"/>
      <dgm:spPr/>
      <dgm:t>
        <a:bodyPr/>
        <a:lstStyle/>
        <a:p>
          <a:pPr rtl="1"/>
          <a:r>
            <a:rPr lang="ar-EG" dirty="0" smtClean="0">
              <a:latin typeface="+mn-lt"/>
              <a:ea typeface="Calibri"/>
              <a:cs typeface="Times New Roman"/>
            </a:rPr>
            <a:t>خلق الله الخلق لأجل التوحيد</a:t>
          </a:r>
          <a:endParaRPr lang="ar-SA" dirty="0"/>
        </a:p>
      </dgm:t>
    </dgm:pt>
    <dgm:pt modelId="{A92129DA-1E10-4181-BDC1-8C7DDF2017B7}" type="parTrans" cxnId="{47B70487-E0CE-4088-857F-2735A40E491D}">
      <dgm:prSet/>
      <dgm:spPr/>
      <dgm:t>
        <a:bodyPr/>
        <a:lstStyle/>
        <a:p>
          <a:pPr rtl="1"/>
          <a:endParaRPr lang="ar-SA"/>
        </a:p>
      </dgm:t>
    </dgm:pt>
    <dgm:pt modelId="{C52BDBC9-A974-4575-99AB-CFE8DB6400F7}" type="sibTrans" cxnId="{47B70487-E0CE-4088-857F-2735A40E491D}">
      <dgm:prSet/>
      <dgm:spPr/>
      <dgm:t>
        <a:bodyPr/>
        <a:lstStyle/>
        <a:p>
          <a:pPr rtl="1"/>
          <a:endParaRPr lang="ar-SA"/>
        </a:p>
      </dgm:t>
    </dgm:pt>
    <dgm:pt modelId="{D057B40F-9E45-4043-9C82-95E79BD6B05D}" type="pres">
      <dgm:prSet presAssocID="{5B563E1C-FBF4-4F98-A6DB-A93718F7C42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981EB3E-5A8C-4104-83CD-4DAA83FFBEA0}" type="pres">
      <dgm:prSet presAssocID="{8E9EC743-1559-4AE5-A1C7-FDFC9547332D}" presName="hierRoot1" presStyleCnt="0">
        <dgm:presLayoutVars>
          <dgm:hierBranch val="init"/>
        </dgm:presLayoutVars>
      </dgm:prSet>
      <dgm:spPr/>
    </dgm:pt>
    <dgm:pt modelId="{9FB677A0-A184-4D0B-B94D-AECE35CBDE27}" type="pres">
      <dgm:prSet presAssocID="{8E9EC743-1559-4AE5-A1C7-FDFC9547332D}" presName="rootComposite1" presStyleCnt="0"/>
      <dgm:spPr/>
    </dgm:pt>
    <dgm:pt modelId="{7F5B88CF-DE4E-4643-BAEA-DD325BDCBE23}" type="pres">
      <dgm:prSet presAssocID="{8E9EC743-1559-4AE5-A1C7-FDFC9547332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F6D4B40D-2EA2-4461-9B3B-E2AC71A68D3E}" type="pres">
      <dgm:prSet presAssocID="{8E9EC743-1559-4AE5-A1C7-FDFC9547332D}" presName="rootConnector1" presStyleLbl="node1" presStyleIdx="0" presStyleCnt="0"/>
      <dgm:spPr/>
    </dgm:pt>
    <dgm:pt modelId="{55F009A3-F942-4C53-A1EA-8C9F901BBCE3}" type="pres">
      <dgm:prSet presAssocID="{8E9EC743-1559-4AE5-A1C7-FDFC9547332D}" presName="hierChild2" presStyleCnt="0"/>
      <dgm:spPr/>
    </dgm:pt>
    <dgm:pt modelId="{C5CDB0A4-7245-428D-B6F3-BF230AEFF061}" type="pres">
      <dgm:prSet presAssocID="{1B552B9D-E941-436E-B495-FB744F618499}" presName="Name37" presStyleLbl="parChTrans1D2" presStyleIdx="0" presStyleCnt="3"/>
      <dgm:spPr/>
    </dgm:pt>
    <dgm:pt modelId="{E20BF4EC-00E9-4E73-B4D7-C9B9A0E7DD15}" type="pres">
      <dgm:prSet presAssocID="{68EC4E33-7D73-40FA-8BBA-6FC18706D18C}" presName="hierRoot2" presStyleCnt="0">
        <dgm:presLayoutVars>
          <dgm:hierBranch val="init"/>
        </dgm:presLayoutVars>
      </dgm:prSet>
      <dgm:spPr/>
    </dgm:pt>
    <dgm:pt modelId="{2682B9EC-F49C-4FB7-B0A7-6902ACAFC036}" type="pres">
      <dgm:prSet presAssocID="{68EC4E33-7D73-40FA-8BBA-6FC18706D18C}" presName="rootComposite" presStyleCnt="0"/>
      <dgm:spPr/>
    </dgm:pt>
    <dgm:pt modelId="{DF2EAF2F-DD3E-44C4-9DD9-900E940CA12A}" type="pres">
      <dgm:prSet presAssocID="{68EC4E33-7D73-40FA-8BBA-6FC18706D18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B4692655-2105-4E73-9CB9-531B8C463161}" type="pres">
      <dgm:prSet presAssocID="{68EC4E33-7D73-40FA-8BBA-6FC18706D18C}" presName="rootConnector" presStyleLbl="node2" presStyleIdx="0" presStyleCnt="3"/>
      <dgm:spPr/>
    </dgm:pt>
    <dgm:pt modelId="{279A7260-C90F-485B-992E-5AD812F17766}" type="pres">
      <dgm:prSet presAssocID="{68EC4E33-7D73-40FA-8BBA-6FC18706D18C}" presName="hierChild4" presStyleCnt="0"/>
      <dgm:spPr/>
    </dgm:pt>
    <dgm:pt modelId="{76888CAC-9246-42B2-AA50-D860913B3E3E}" type="pres">
      <dgm:prSet presAssocID="{68EC4E33-7D73-40FA-8BBA-6FC18706D18C}" presName="hierChild5" presStyleCnt="0"/>
      <dgm:spPr/>
    </dgm:pt>
    <dgm:pt modelId="{1A952281-182E-41A6-84CD-DE61B12F725F}" type="pres">
      <dgm:prSet presAssocID="{F7815FAD-A925-4BEB-BDD1-1E11429AFAC5}" presName="Name37" presStyleLbl="parChTrans1D2" presStyleIdx="1" presStyleCnt="3"/>
      <dgm:spPr/>
    </dgm:pt>
    <dgm:pt modelId="{D32D6859-3FA8-49D9-B141-000D415D37A7}" type="pres">
      <dgm:prSet presAssocID="{B7BFE600-7EE9-4DB5-9D83-AD648BEDC89D}" presName="hierRoot2" presStyleCnt="0">
        <dgm:presLayoutVars>
          <dgm:hierBranch val="init"/>
        </dgm:presLayoutVars>
      </dgm:prSet>
      <dgm:spPr/>
    </dgm:pt>
    <dgm:pt modelId="{5BB2639E-91C1-4671-B22E-A83152652B24}" type="pres">
      <dgm:prSet presAssocID="{B7BFE600-7EE9-4DB5-9D83-AD648BEDC89D}" presName="rootComposite" presStyleCnt="0"/>
      <dgm:spPr/>
    </dgm:pt>
    <dgm:pt modelId="{2C656D74-E857-487D-844E-DD8FC15399A5}" type="pres">
      <dgm:prSet presAssocID="{B7BFE600-7EE9-4DB5-9D83-AD648BEDC89D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E29D8AD8-A679-439F-8F8C-A4EE7EA62E6F}" type="pres">
      <dgm:prSet presAssocID="{B7BFE600-7EE9-4DB5-9D83-AD648BEDC89D}" presName="rootConnector" presStyleLbl="node2" presStyleIdx="1" presStyleCnt="3"/>
      <dgm:spPr/>
    </dgm:pt>
    <dgm:pt modelId="{A9E57EB2-5888-4138-8F27-8DFAEE15F70A}" type="pres">
      <dgm:prSet presAssocID="{B7BFE600-7EE9-4DB5-9D83-AD648BEDC89D}" presName="hierChild4" presStyleCnt="0"/>
      <dgm:spPr/>
    </dgm:pt>
    <dgm:pt modelId="{AAB065DC-F935-4031-982C-A9D2F7F0D4F8}" type="pres">
      <dgm:prSet presAssocID="{B7BFE600-7EE9-4DB5-9D83-AD648BEDC89D}" presName="hierChild5" presStyleCnt="0"/>
      <dgm:spPr/>
    </dgm:pt>
    <dgm:pt modelId="{B58ADB74-02ED-4B2A-AB2D-08F7122B1C83}" type="pres">
      <dgm:prSet presAssocID="{A92129DA-1E10-4181-BDC1-8C7DDF2017B7}" presName="Name37" presStyleLbl="parChTrans1D2" presStyleIdx="2" presStyleCnt="3"/>
      <dgm:spPr/>
    </dgm:pt>
    <dgm:pt modelId="{5FE837BB-DFDD-4145-88B2-145AA32897C1}" type="pres">
      <dgm:prSet presAssocID="{3E23A857-8686-489A-9B3E-55A3EE9E1D18}" presName="hierRoot2" presStyleCnt="0">
        <dgm:presLayoutVars>
          <dgm:hierBranch val="init"/>
        </dgm:presLayoutVars>
      </dgm:prSet>
      <dgm:spPr/>
    </dgm:pt>
    <dgm:pt modelId="{CCCE5B46-09DB-423D-A8A3-AB1E9AAC17E2}" type="pres">
      <dgm:prSet presAssocID="{3E23A857-8686-489A-9B3E-55A3EE9E1D18}" presName="rootComposite" presStyleCnt="0"/>
      <dgm:spPr/>
    </dgm:pt>
    <dgm:pt modelId="{21D21217-633A-432C-A18C-0760DD4BE3C0}" type="pres">
      <dgm:prSet presAssocID="{3E23A857-8686-489A-9B3E-55A3EE9E1D1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B9AD25B-F69E-4E54-BFC1-A1522FD0B932}" type="pres">
      <dgm:prSet presAssocID="{3E23A857-8686-489A-9B3E-55A3EE9E1D18}" presName="rootConnector" presStyleLbl="node2" presStyleIdx="2" presStyleCnt="3"/>
      <dgm:spPr/>
    </dgm:pt>
    <dgm:pt modelId="{0F38DE8A-3AC3-46BF-B03D-4AC2074B4FA2}" type="pres">
      <dgm:prSet presAssocID="{3E23A857-8686-489A-9B3E-55A3EE9E1D18}" presName="hierChild4" presStyleCnt="0"/>
      <dgm:spPr/>
    </dgm:pt>
    <dgm:pt modelId="{E15A3E64-445C-4795-A129-18B5259DC602}" type="pres">
      <dgm:prSet presAssocID="{3E23A857-8686-489A-9B3E-55A3EE9E1D18}" presName="hierChild5" presStyleCnt="0"/>
      <dgm:spPr/>
    </dgm:pt>
    <dgm:pt modelId="{171DF3A9-136E-43A7-84FB-740C46783E80}" type="pres">
      <dgm:prSet presAssocID="{8E9EC743-1559-4AE5-A1C7-FDFC9547332D}" presName="hierChild3" presStyleCnt="0"/>
      <dgm:spPr/>
    </dgm:pt>
  </dgm:ptLst>
  <dgm:cxnLst>
    <dgm:cxn modelId="{47B70487-E0CE-4088-857F-2735A40E491D}" srcId="{8E9EC743-1559-4AE5-A1C7-FDFC9547332D}" destId="{3E23A857-8686-489A-9B3E-55A3EE9E1D18}" srcOrd="2" destOrd="0" parTransId="{A92129DA-1E10-4181-BDC1-8C7DDF2017B7}" sibTransId="{C52BDBC9-A974-4575-99AB-CFE8DB6400F7}"/>
    <dgm:cxn modelId="{662387FB-AF1F-4979-A84D-543FC83F96E1}" type="presOf" srcId="{68EC4E33-7D73-40FA-8BBA-6FC18706D18C}" destId="{DF2EAF2F-DD3E-44C4-9DD9-900E940CA12A}" srcOrd="0" destOrd="0" presId="urn:microsoft.com/office/officeart/2005/8/layout/orgChart1"/>
    <dgm:cxn modelId="{11536DCA-C906-4CAA-B425-0DEEB25DA6F5}" srcId="{8E9EC743-1559-4AE5-A1C7-FDFC9547332D}" destId="{68EC4E33-7D73-40FA-8BBA-6FC18706D18C}" srcOrd="0" destOrd="0" parTransId="{1B552B9D-E941-436E-B495-FB744F618499}" sibTransId="{DAF04032-9ADD-42A7-B0F4-B3CD44700C93}"/>
    <dgm:cxn modelId="{3591135E-4564-4318-B2D5-D2CE9F002D65}" type="presOf" srcId="{5B563E1C-FBF4-4F98-A6DB-A93718F7C423}" destId="{D057B40F-9E45-4043-9C82-95E79BD6B05D}" srcOrd="0" destOrd="0" presId="urn:microsoft.com/office/officeart/2005/8/layout/orgChart1"/>
    <dgm:cxn modelId="{02EF8F02-41E4-4ED1-99A3-DFB8261A795A}" type="presOf" srcId="{3E23A857-8686-489A-9B3E-55A3EE9E1D18}" destId="{21D21217-633A-432C-A18C-0760DD4BE3C0}" srcOrd="0" destOrd="0" presId="urn:microsoft.com/office/officeart/2005/8/layout/orgChart1"/>
    <dgm:cxn modelId="{CB12AA3F-3487-4E73-8BB7-73509731DC74}" type="presOf" srcId="{68EC4E33-7D73-40FA-8BBA-6FC18706D18C}" destId="{B4692655-2105-4E73-9CB9-531B8C463161}" srcOrd="1" destOrd="0" presId="urn:microsoft.com/office/officeart/2005/8/layout/orgChart1"/>
    <dgm:cxn modelId="{5C0A67B2-E2D6-4B68-8FCD-969A8AEF5B25}" type="presOf" srcId="{8E9EC743-1559-4AE5-A1C7-FDFC9547332D}" destId="{F6D4B40D-2EA2-4461-9B3B-E2AC71A68D3E}" srcOrd="1" destOrd="0" presId="urn:microsoft.com/office/officeart/2005/8/layout/orgChart1"/>
    <dgm:cxn modelId="{716359DD-68F7-412E-88F7-42F64E059EAE}" type="presOf" srcId="{8E9EC743-1559-4AE5-A1C7-FDFC9547332D}" destId="{7F5B88CF-DE4E-4643-BAEA-DD325BDCBE23}" srcOrd="0" destOrd="0" presId="urn:microsoft.com/office/officeart/2005/8/layout/orgChart1"/>
    <dgm:cxn modelId="{5B4D1D62-479B-4785-B543-CD83AC09A329}" type="presOf" srcId="{A92129DA-1E10-4181-BDC1-8C7DDF2017B7}" destId="{B58ADB74-02ED-4B2A-AB2D-08F7122B1C83}" srcOrd="0" destOrd="0" presId="urn:microsoft.com/office/officeart/2005/8/layout/orgChart1"/>
    <dgm:cxn modelId="{FBA1A081-312E-49B1-830A-161A88AA3917}" type="presOf" srcId="{3E23A857-8686-489A-9B3E-55A3EE9E1D18}" destId="{3B9AD25B-F69E-4E54-BFC1-A1522FD0B932}" srcOrd="1" destOrd="0" presId="urn:microsoft.com/office/officeart/2005/8/layout/orgChart1"/>
    <dgm:cxn modelId="{39E831FB-3881-4DAF-9A97-7F1BE3F6FF37}" type="presOf" srcId="{1B552B9D-E941-436E-B495-FB744F618499}" destId="{C5CDB0A4-7245-428D-B6F3-BF230AEFF061}" srcOrd="0" destOrd="0" presId="urn:microsoft.com/office/officeart/2005/8/layout/orgChart1"/>
    <dgm:cxn modelId="{EC1D823E-AF43-429C-B482-66B7B060C3FC}" srcId="{8E9EC743-1559-4AE5-A1C7-FDFC9547332D}" destId="{B7BFE600-7EE9-4DB5-9D83-AD648BEDC89D}" srcOrd="1" destOrd="0" parTransId="{F7815FAD-A925-4BEB-BDD1-1E11429AFAC5}" sibTransId="{3ED71A6B-B2E3-42CA-A9A6-20BB86107DA5}"/>
    <dgm:cxn modelId="{09DC8CE4-1FE1-457A-A988-DF4CEBAC4CD1}" type="presOf" srcId="{B7BFE600-7EE9-4DB5-9D83-AD648BEDC89D}" destId="{2C656D74-E857-487D-844E-DD8FC15399A5}" srcOrd="0" destOrd="0" presId="urn:microsoft.com/office/officeart/2005/8/layout/orgChart1"/>
    <dgm:cxn modelId="{D4814CDD-2A12-4067-9CF8-7DA23ECC6A75}" srcId="{5B563E1C-FBF4-4F98-A6DB-A93718F7C423}" destId="{8E9EC743-1559-4AE5-A1C7-FDFC9547332D}" srcOrd="0" destOrd="0" parTransId="{B633E15D-6662-46BA-B49A-4653FDB946FB}" sibTransId="{C88A565E-0963-4A4F-B9CB-14D1A1A61E91}"/>
    <dgm:cxn modelId="{800FD5FE-E8A4-45BE-9EF5-385367B15FD4}" type="presOf" srcId="{B7BFE600-7EE9-4DB5-9D83-AD648BEDC89D}" destId="{E29D8AD8-A679-439F-8F8C-A4EE7EA62E6F}" srcOrd="1" destOrd="0" presId="urn:microsoft.com/office/officeart/2005/8/layout/orgChart1"/>
    <dgm:cxn modelId="{4506C08C-EC97-46A0-94A4-5AB1ECC387E0}" type="presOf" srcId="{F7815FAD-A925-4BEB-BDD1-1E11429AFAC5}" destId="{1A952281-182E-41A6-84CD-DE61B12F725F}" srcOrd="0" destOrd="0" presId="urn:microsoft.com/office/officeart/2005/8/layout/orgChart1"/>
    <dgm:cxn modelId="{86C335EB-858C-4797-B339-46E903CCF8C7}" type="presParOf" srcId="{D057B40F-9E45-4043-9C82-95E79BD6B05D}" destId="{8981EB3E-5A8C-4104-83CD-4DAA83FFBEA0}" srcOrd="0" destOrd="0" presId="urn:microsoft.com/office/officeart/2005/8/layout/orgChart1"/>
    <dgm:cxn modelId="{949EC367-42CF-4096-8979-3DD8C8083843}" type="presParOf" srcId="{8981EB3E-5A8C-4104-83CD-4DAA83FFBEA0}" destId="{9FB677A0-A184-4D0B-B94D-AECE35CBDE27}" srcOrd="0" destOrd="0" presId="urn:microsoft.com/office/officeart/2005/8/layout/orgChart1"/>
    <dgm:cxn modelId="{23009F94-9062-4BC2-B845-CA6BE796B642}" type="presParOf" srcId="{9FB677A0-A184-4D0B-B94D-AECE35CBDE27}" destId="{7F5B88CF-DE4E-4643-BAEA-DD325BDCBE23}" srcOrd="0" destOrd="0" presId="urn:microsoft.com/office/officeart/2005/8/layout/orgChart1"/>
    <dgm:cxn modelId="{0C67A7BC-CEDB-4961-924A-566F1E5B0B3C}" type="presParOf" srcId="{9FB677A0-A184-4D0B-B94D-AECE35CBDE27}" destId="{F6D4B40D-2EA2-4461-9B3B-E2AC71A68D3E}" srcOrd="1" destOrd="0" presId="urn:microsoft.com/office/officeart/2005/8/layout/orgChart1"/>
    <dgm:cxn modelId="{1565325F-5555-42CF-B7F5-980110046A86}" type="presParOf" srcId="{8981EB3E-5A8C-4104-83CD-4DAA83FFBEA0}" destId="{55F009A3-F942-4C53-A1EA-8C9F901BBCE3}" srcOrd="1" destOrd="0" presId="urn:microsoft.com/office/officeart/2005/8/layout/orgChart1"/>
    <dgm:cxn modelId="{02953300-F873-42F5-BBF8-7398A69D8AB9}" type="presParOf" srcId="{55F009A3-F942-4C53-A1EA-8C9F901BBCE3}" destId="{C5CDB0A4-7245-428D-B6F3-BF230AEFF061}" srcOrd="0" destOrd="0" presId="urn:microsoft.com/office/officeart/2005/8/layout/orgChart1"/>
    <dgm:cxn modelId="{36BC76BC-645E-4996-AFD2-934A31C4F805}" type="presParOf" srcId="{55F009A3-F942-4C53-A1EA-8C9F901BBCE3}" destId="{E20BF4EC-00E9-4E73-B4D7-C9B9A0E7DD15}" srcOrd="1" destOrd="0" presId="urn:microsoft.com/office/officeart/2005/8/layout/orgChart1"/>
    <dgm:cxn modelId="{D8613CB2-50EF-4A81-B218-5AD67DC1088C}" type="presParOf" srcId="{E20BF4EC-00E9-4E73-B4D7-C9B9A0E7DD15}" destId="{2682B9EC-F49C-4FB7-B0A7-6902ACAFC036}" srcOrd="0" destOrd="0" presId="urn:microsoft.com/office/officeart/2005/8/layout/orgChart1"/>
    <dgm:cxn modelId="{1FF0CC0D-5DA4-4E2C-8E33-45B1F0B2E1E5}" type="presParOf" srcId="{2682B9EC-F49C-4FB7-B0A7-6902ACAFC036}" destId="{DF2EAF2F-DD3E-44C4-9DD9-900E940CA12A}" srcOrd="0" destOrd="0" presId="urn:microsoft.com/office/officeart/2005/8/layout/orgChart1"/>
    <dgm:cxn modelId="{D3A7CB14-FF6C-4F12-AD9B-21674B53E205}" type="presParOf" srcId="{2682B9EC-F49C-4FB7-B0A7-6902ACAFC036}" destId="{B4692655-2105-4E73-9CB9-531B8C463161}" srcOrd="1" destOrd="0" presId="urn:microsoft.com/office/officeart/2005/8/layout/orgChart1"/>
    <dgm:cxn modelId="{DE636820-8D5B-40F5-97EB-D08BCA553D56}" type="presParOf" srcId="{E20BF4EC-00E9-4E73-B4D7-C9B9A0E7DD15}" destId="{279A7260-C90F-485B-992E-5AD812F17766}" srcOrd="1" destOrd="0" presId="urn:microsoft.com/office/officeart/2005/8/layout/orgChart1"/>
    <dgm:cxn modelId="{173767BB-54AB-4908-9E93-7CC460CF7C74}" type="presParOf" srcId="{E20BF4EC-00E9-4E73-B4D7-C9B9A0E7DD15}" destId="{76888CAC-9246-42B2-AA50-D860913B3E3E}" srcOrd="2" destOrd="0" presId="urn:microsoft.com/office/officeart/2005/8/layout/orgChart1"/>
    <dgm:cxn modelId="{238AA086-DA09-450A-9628-DE9A5BF1D583}" type="presParOf" srcId="{55F009A3-F942-4C53-A1EA-8C9F901BBCE3}" destId="{1A952281-182E-41A6-84CD-DE61B12F725F}" srcOrd="2" destOrd="0" presId="urn:microsoft.com/office/officeart/2005/8/layout/orgChart1"/>
    <dgm:cxn modelId="{D69F97B9-5B5F-4E1A-855D-B640657237E3}" type="presParOf" srcId="{55F009A3-F942-4C53-A1EA-8C9F901BBCE3}" destId="{D32D6859-3FA8-49D9-B141-000D415D37A7}" srcOrd="3" destOrd="0" presId="urn:microsoft.com/office/officeart/2005/8/layout/orgChart1"/>
    <dgm:cxn modelId="{E3E7BCB9-13D0-4EA9-A45F-6DC1B217FC13}" type="presParOf" srcId="{D32D6859-3FA8-49D9-B141-000D415D37A7}" destId="{5BB2639E-91C1-4671-B22E-A83152652B24}" srcOrd="0" destOrd="0" presId="urn:microsoft.com/office/officeart/2005/8/layout/orgChart1"/>
    <dgm:cxn modelId="{413C0435-62D3-4F79-AEBE-C5E706F71D2C}" type="presParOf" srcId="{5BB2639E-91C1-4671-B22E-A83152652B24}" destId="{2C656D74-E857-487D-844E-DD8FC15399A5}" srcOrd="0" destOrd="0" presId="urn:microsoft.com/office/officeart/2005/8/layout/orgChart1"/>
    <dgm:cxn modelId="{7D5A74C6-6BCC-4D0B-9493-BEA5599EF275}" type="presParOf" srcId="{5BB2639E-91C1-4671-B22E-A83152652B24}" destId="{E29D8AD8-A679-439F-8F8C-A4EE7EA62E6F}" srcOrd="1" destOrd="0" presId="urn:microsoft.com/office/officeart/2005/8/layout/orgChart1"/>
    <dgm:cxn modelId="{C0531517-FA16-420A-8236-9E9EB29945A2}" type="presParOf" srcId="{D32D6859-3FA8-49D9-B141-000D415D37A7}" destId="{A9E57EB2-5888-4138-8F27-8DFAEE15F70A}" srcOrd="1" destOrd="0" presId="urn:microsoft.com/office/officeart/2005/8/layout/orgChart1"/>
    <dgm:cxn modelId="{BC5F7FEC-D3F8-460E-AB03-82CCD0EA48DC}" type="presParOf" srcId="{D32D6859-3FA8-49D9-B141-000D415D37A7}" destId="{AAB065DC-F935-4031-982C-A9D2F7F0D4F8}" srcOrd="2" destOrd="0" presId="urn:microsoft.com/office/officeart/2005/8/layout/orgChart1"/>
    <dgm:cxn modelId="{0E86E0AB-C38C-4391-89FA-990A18E42DDE}" type="presParOf" srcId="{55F009A3-F942-4C53-A1EA-8C9F901BBCE3}" destId="{B58ADB74-02ED-4B2A-AB2D-08F7122B1C83}" srcOrd="4" destOrd="0" presId="urn:microsoft.com/office/officeart/2005/8/layout/orgChart1"/>
    <dgm:cxn modelId="{D809CAA0-DFDE-486B-8F00-0A85C1A98D2F}" type="presParOf" srcId="{55F009A3-F942-4C53-A1EA-8C9F901BBCE3}" destId="{5FE837BB-DFDD-4145-88B2-145AA32897C1}" srcOrd="5" destOrd="0" presId="urn:microsoft.com/office/officeart/2005/8/layout/orgChart1"/>
    <dgm:cxn modelId="{E249DC11-DAC3-4C64-8D8F-D5711FE2EFB5}" type="presParOf" srcId="{5FE837BB-DFDD-4145-88B2-145AA32897C1}" destId="{CCCE5B46-09DB-423D-A8A3-AB1E9AAC17E2}" srcOrd="0" destOrd="0" presId="urn:microsoft.com/office/officeart/2005/8/layout/orgChart1"/>
    <dgm:cxn modelId="{2484A1AE-B83F-49FD-A840-8F52D2CABC91}" type="presParOf" srcId="{CCCE5B46-09DB-423D-A8A3-AB1E9AAC17E2}" destId="{21D21217-633A-432C-A18C-0760DD4BE3C0}" srcOrd="0" destOrd="0" presId="urn:microsoft.com/office/officeart/2005/8/layout/orgChart1"/>
    <dgm:cxn modelId="{9C011B74-98CD-4398-80E5-F33801B584EC}" type="presParOf" srcId="{CCCE5B46-09DB-423D-A8A3-AB1E9AAC17E2}" destId="{3B9AD25B-F69E-4E54-BFC1-A1522FD0B932}" srcOrd="1" destOrd="0" presId="urn:microsoft.com/office/officeart/2005/8/layout/orgChart1"/>
    <dgm:cxn modelId="{F52E6303-937B-4B91-A48E-5BDA3396FB0E}" type="presParOf" srcId="{5FE837BB-DFDD-4145-88B2-145AA32897C1}" destId="{0F38DE8A-3AC3-46BF-B03D-4AC2074B4FA2}" srcOrd="1" destOrd="0" presId="urn:microsoft.com/office/officeart/2005/8/layout/orgChart1"/>
    <dgm:cxn modelId="{B9FCDEC2-532A-4478-AFCE-334886D7295D}" type="presParOf" srcId="{5FE837BB-DFDD-4145-88B2-145AA32897C1}" destId="{E15A3E64-445C-4795-A129-18B5259DC602}" srcOrd="2" destOrd="0" presId="urn:microsoft.com/office/officeart/2005/8/layout/orgChart1"/>
    <dgm:cxn modelId="{53EEBC0C-9395-4CA5-9B2C-6B24A40E9F85}" type="presParOf" srcId="{8981EB3E-5A8C-4104-83CD-4DAA83FFBEA0}" destId="{171DF3A9-136E-43A7-84FB-740C46783E8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ADB74-02ED-4B2A-AB2D-08F7122B1C83}">
      <dsp:nvSpPr>
        <dsp:cNvPr id="0" name=""/>
        <dsp:cNvSpPr/>
      </dsp:nvSpPr>
      <dsp:spPr>
        <a:xfrm>
          <a:off x="4392488" y="2574638"/>
          <a:ext cx="3107717" cy="539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677"/>
              </a:lnTo>
              <a:lnTo>
                <a:pt x="3107717" y="269677"/>
              </a:lnTo>
              <a:lnTo>
                <a:pt x="3107717" y="53935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952281-182E-41A6-84CD-DE61B12F725F}">
      <dsp:nvSpPr>
        <dsp:cNvPr id="0" name=""/>
        <dsp:cNvSpPr/>
      </dsp:nvSpPr>
      <dsp:spPr>
        <a:xfrm>
          <a:off x="4346768" y="2574638"/>
          <a:ext cx="91440" cy="5393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935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CDB0A4-7245-428D-B6F3-BF230AEFF061}">
      <dsp:nvSpPr>
        <dsp:cNvPr id="0" name=""/>
        <dsp:cNvSpPr/>
      </dsp:nvSpPr>
      <dsp:spPr>
        <a:xfrm>
          <a:off x="1284770" y="2574638"/>
          <a:ext cx="3107717" cy="539355"/>
        </a:xfrm>
        <a:custGeom>
          <a:avLst/>
          <a:gdLst/>
          <a:ahLst/>
          <a:cxnLst/>
          <a:rect l="0" t="0" r="0" b="0"/>
          <a:pathLst>
            <a:path>
              <a:moveTo>
                <a:pt x="3107717" y="0"/>
              </a:moveTo>
              <a:lnTo>
                <a:pt x="3107717" y="269677"/>
              </a:lnTo>
              <a:lnTo>
                <a:pt x="0" y="269677"/>
              </a:lnTo>
              <a:lnTo>
                <a:pt x="0" y="53935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5B88CF-DE4E-4643-BAEA-DD325BDCBE23}">
      <dsp:nvSpPr>
        <dsp:cNvPr id="0" name=""/>
        <dsp:cNvSpPr/>
      </dsp:nvSpPr>
      <dsp:spPr>
        <a:xfrm>
          <a:off x="3108307" y="1290457"/>
          <a:ext cx="2568361" cy="128418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100" b="1" kern="1200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أهمية توحيد الألوهية</a:t>
          </a:r>
          <a:endParaRPr lang="ar-SA" sz="3100" kern="1200" dirty="0"/>
        </a:p>
      </dsp:txBody>
      <dsp:txXfrm>
        <a:off x="3108307" y="1290457"/>
        <a:ext cx="2568361" cy="1284180"/>
      </dsp:txXfrm>
    </dsp:sp>
    <dsp:sp modelId="{DF2EAF2F-DD3E-44C4-9DD9-900E940CA12A}">
      <dsp:nvSpPr>
        <dsp:cNvPr id="0" name=""/>
        <dsp:cNvSpPr/>
      </dsp:nvSpPr>
      <dsp:spPr>
        <a:xfrm>
          <a:off x="589" y="3113993"/>
          <a:ext cx="2568361" cy="128418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100" kern="1200" dirty="0" smtClean="0">
              <a:latin typeface="+mn-lt"/>
              <a:ea typeface="Calibri"/>
              <a:cs typeface="Times New Roman"/>
            </a:rPr>
            <a:t>جميع الأعمال لا تُقبلُ إلا بالتوحيد</a:t>
          </a:r>
          <a:endParaRPr lang="ar-SA" sz="3100" kern="1200" dirty="0"/>
        </a:p>
      </dsp:txBody>
      <dsp:txXfrm>
        <a:off x="589" y="3113993"/>
        <a:ext cx="2568361" cy="1284180"/>
      </dsp:txXfrm>
    </dsp:sp>
    <dsp:sp modelId="{2C656D74-E857-487D-844E-DD8FC15399A5}">
      <dsp:nvSpPr>
        <dsp:cNvPr id="0" name=""/>
        <dsp:cNvSpPr/>
      </dsp:nvSpPr>
      <dsp:spPr>
        <a:xfrm>
          <a:off x="3108307" y="3113993"/>
          <a:ext cx="2568361" cy="128418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100" kern="1200" dirty="0" smtClean="0">
              <a:latin typeface="+mn-lt"/>
              <a:ea typeface="Calibri"/>
              <a:cs typeface="Times New Roman"/>
            </a:rPr>
            <a:t>أرسل الله الرسل وأنزل عليهم الكتب لأجل التوحيد</a:t>
          </a:r>
          <a:endParaRPr lang="ar-SA" sz="3100" kern="1200" dirty="0"/>
        </a:p>
      </dsp:txBody>
      <dsp:txXfrm>
        <a:off x="3108307" y="3113993"/>
        <a:ext cx="2568361" cy="1284180"/>
      </dsp:txXfrm>
    </dsp:sp>
    <dsp:sp modelId="{21D21217-633A-432C-A18C-0760DD4BE3C0}">
      <dsp:nvSpPr>
        <dsp:cNvPr id="0" name=""/>
        <dsp:cNvSpPr/>
      </dsp:nvSpPr>
      <dsp:spPr>
        <a:xfrm>
          <a:off x="6216024" y="3113993"/>
          <a:ext cx="2568361" cy="128418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100" kern="1200" dirty="0" smtClean="0">
              <a:latin typeface="+mn-lt"/>
              <a:ea typeface="Calibri"/>
              <a:cs typeface="Times New Roman"/>
            </a:rPr>
            <a:t>خلق الله الخلق لأجل التوحيد</a:t>
          </a:r>
          <a:endParaRPr lang="ar-SA" sz="3100" kern="1200" dirty="0"/>
        </a:p>
      </dsp:txBody>
      <dsp:txXfrm>
        <a:off x="6216024" y="3113993"/>
        <a:ext cx="2568361" cy="1284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98686F9-C25C-48C6-A9D6-E25A97D55C03}" type="datetimeFigureOut">
              <a:rPr lang="ar-SA" smtClean="0"/>
              <a:t>05/02/40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C9A48CC-79E5-43E1-8EAB-8A543058AED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612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A48CC-79E5-43E1-8EAB-8A543058AED1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255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A48CC-79E5-43E1-8EAB-8A543058AED1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3227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ED636-98AE-4E4A-AEA8-6F86BD2B7678}" type="datetimeFigureOut">
              <a:rPr lang="ar-SA" smtClean="0"/>
              <a:t>05/02/40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384-3216-41E9-A251-063DBD51BB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8622967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ED636-98AE-4E4A-AEA8-6F86BD2B7678}" type="datetimeFigureOut">
              <a:rPr lang="ar-SA" smtClean="0"/>
              <a:t>05/02/40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384-3216-41E9-A251-063DBD51BB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950923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ED636-98AE-4E4A-AEA8-6F86BD2B7678}" type="datetimeFigureOut">
              <a:rPr lang="ar-SA" smtClean="0"/>
              <a:t>05/02/40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384-3216-41E9-A251-063DBD51BB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58357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عنوان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5" name="عنوان فرعي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1" name="عنصر نائب للتاريخ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65FCC68-3E6A-4260-B8AB-D5CD132D2A35}" type="datetimeFigureOut">
              <a:rPr lang="ar-SA"/>
              <a:pPr/>
              <a:t>05/02/40</a:t>
            </a:fld>
            <a:endParaRPr lang="ar-SA"/>
          </a:p>
        </p:txBody>
      </p:sp>
      <p:sp>
        <p:nvSpPr>
          <p:cNvPr id="18" name="عنصر نائب للتذييل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CE52078-3AAE-4B3C-A433-08ABC71B2D78}" type="slidenum">
              <a:rPr lang="ar-SA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0035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55623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83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65985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35103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82972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68009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9312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ED636-98AE-4E4A-AEA8-6F86BD2B7678}" type="datetimeFigureOut">
              <a:rPr lang="ar-SA" smtClean="0"/>
              <a:t>05/02/40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384-3216-41E9-A251-063DBD51BB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3679952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C8C8B1"/>
                </a:solidFill>
              </a:rPr>
              <a:pPr/>
              <a:t>05/02/40</a:t>
            </a:fld>
            <a:endParaRPr lang="ar-SA">
              <a:solidFill>
                <a:srgbClr val="C8C8B1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C8C8B1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C8C8B1"/>
                </a:solidFill>
              </a:rPr>
              <a:pPr/>
              <a:t>‹#›</a:t>
            </a:fld>
            <a:endParaRPr lang="ar-SA">
              <a:solidFill>
                <a:srgbClr val="C8C8B1"/>
              </a:solidFill>
            </a:endParaRPr>
          </a:p>
        </p:txBody>
      </p:sp>
      <p:sp>
        <p:nvSpPr>
          <p:cNvPr id="10" name="عنصر نائب للصورة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97555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60209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67354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عنوان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5" name="عنوان فرعي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1" name="عنصر نائب للتاريخ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65FCC68-3E6A-4260-B8AB-D5CD132D2A35}" type="datetimeFigureOut">
              <a:rPr lang="ar-SA"/>
              <a:pPr/>
              <a:t>05/02/40</a:t>
            </a:fld>
            <a:endParaRPr lang="ar-SA"/>
          </a:p>
        </p:txBody>
      </p:sp>
      <p:sp>
        <p:nvSpPr>
          <p:cNvPr id="18" name="عنصر نائب للتذييل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CE52078-3AAE-4B3C-A433-08ABC71B2D78}" type="slidenum">
              <a:rPr lang="ar-SA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7906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68021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10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66913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61522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276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6399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ED636-98AE-4E4A-AEA8-6F86BD2B7678}" type="datetimeFigureOut">
              <a:rPr lang="ar-SA" smtClean="0"/>
              <a:t>05/02/40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384-3216-41E9-A251-063DBD51BB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5939460"/>
      </p:ext>
    </p:extLst>
  </p:cSld>
  <p:clrMapOvr>
    <a:masterClrMapping/>
  </p:clrMapOvr>
  <p:transition spd="slow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42453"/>
      </p:ext>
    </p:extLst>
  </p:cSld>
  <p:clrMapOvr>
    <a:masterClrMapping/>
  </p:clrMapOvr>
  <p:transition spd="slow"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C8C8B1"/>
                </a:solidFill>
              </a:rPr>
              <a:pPr/>
              <a:t>05/02/40</a:t>
            </a:fld>
            <a:endParaRPr lang="ar-SA">
              <a:solidFill>
                <a:srgbClr val="C8C8B1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C8C8B1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C8C8B1"/>
                </a:solidFill>
              </a:rPr>
              <a:pPr/>
              <a:t>‹#›</a:t>
            </a:fld>
            <a:endParaRPr lang="ar-SA">
              <a:solidFill>
                <a:srgbClr val="C8C8B1"/>
              </a:solidFill>
            </a:endParaRPr>
          </a:p>
        </p:txBody>
      </p:sp>
      <p:sp>
        <p:nvSpPr>
          <p:cNvPr id="10" name="عنصر نائب للصورة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78286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00663"/>
      </p:ext>
    </p:extLst>
  </p:cSld>
  <p:clrMapOvr>
    <a:masterClrMapping/>
  </p:clrMapOvr>
  <p:transition spd="slow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77577"/>
      </p:ext>
    </p:extLst>
  </p:cSld>
  <p:clrMapOvr>
    <a:masterClrMapping/>
  </p:clrMapOvr>
  <p:transition spd="slow"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عنوان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5" name="عنوان فرعي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1" name="عنصر نائب للتاريخ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65FCC68-3E6A-4260-B8AB-D5CD132D2A35}" type="datetimeFigureOut">
              <a:rPr lang="ar-SA"/>
              <a:pPr/>
              <a:t>05/02/40</a:t>
            </a:fld>
            <a:endParaRPr lang="ar-SA"/>
          </a:p>
        </p:txBody>
      </p:sp>
      <p:sp>
        <p:nvSpPr>
          <p:cNvPr id="18" name="عنصر نائب للتذييل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CE52078-3AAE-4B3C-A433-08ABC71B2D78}" type="slidenum">
              <a:rPr lang="ar-SA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6782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94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2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71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78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2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ED636-98AE-4E4A-AEA8-6F86BD2B7678}" type="datetimeFigureOut">
              <a:rPr lang="ar-SA" smtClean="0"/>
              <a:t>05/02/40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384-3216-41E9-A251-063DBD51BB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7246018"/>
      </p:ext>
    </p:extLst>
  </p:cSld>
  <p:clrMapOvr>
    <a:masterClrMapping/>
  </p:clrMapOvr>
  <p:transition spd="slow">
    <p:wheel spokes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64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844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C8C8B1"/>
                </a:solidFill>
              </a:rPr>
              <a:pPr/>
              <a:t>05/02/40</a:t>
            </a:fld>
            <a:endParaRPr lang="ar-SA">
              <a:solidFill>
                <a:srgbClr val="C8C8B1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C8C8B1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C8C8B1"/>
                </a:solidFill>
              </a:rPr>
              <a:pPr/>
              <a:t>‹#›</a:t>
            </a:fld>
            <a:endParaRPr lang="ar-SA">
              <a:solidFill>
                <a:srgbClr val="C8C8B1"/>
              </a:solidFill>
            </a:endParaRPr>
          </a:p>
        </p:txBody>
      </p:sp>
      <p:sp>
        <p:nvSpPr>
          <p:cNvPr id="10" name="عنصر نائب للصورة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19391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49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119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rtl="0">
              <a:spcBef>
                <a:spcPts val="400"/>
              </a:spcBef>
            </a:pPr>
            <a:endParaRPr lang="en-US" b="1" cap="all">
              <a:solidFill>
                <a:srgbClr val="FFFFFF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83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34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rtl="0">
              <a:spcBef>
                <a:spcPts val="400"/>
              </a:spcBef>
            </a:pPr>
            <a:endParaRPr lang="en-US" b="1" cap="all">
              <a:solidFill>
                <a:srgbClr val="FFFFFF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92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953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ED636-98AE-4E4A-AEA8-6F86BD2B7678}" type="datetimeFigureOut">
              <a:rPr lang="ar-SA" smtClean="0"/>
              <a:t>05/02/40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384-3216-41E9-A251-063DBD51BB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591713"/>
      </p:ext>
    </p:extLst>
  </p:cSld>
  <p:clrMapOvr>
    <a:masterClrMapping/>
  </p:clrMapOvr>
  <p:transition spd="slow">
    <p:wheel spokes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04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853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407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09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142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900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rtl="0">
              <a:spcBef>
                <a:spcPts val="400"/>
              </a:spcBef>
            </a:pPr>
            <a:endParaRPr lang="en-US" b="1" cap="all">
              <a:solidFill>
                <a:srgbClr val="FFFFFF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12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545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rtl="0">
              <a:spcBef>
                <a:spcPts val="400"/>
              </a:spcBef>
            </a:pPr>
            <a:endParaRPr lang="en-US" b="1" cap="all">
              <a:solidFill>
                <a:srgbClr val="FFFFFF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22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65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ED636-98AE-4E4A-AEA8-6F86BD2B7678}" type="datetimeFigureOut">
              <a:rPr lang="ar-SA" smtClean="0"/>
              <a:t>05/02/40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384-3216-41E9-A251-063DBD51BB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6971627"/>
      </p:ext>
    </p:extLst>
  </p:cSld>
  <p:clrMapOvr>
    <a:masterClrMapping/>
  </p:clrMapOvr>
  <p:transition spd="slow">
    <p:wheel spokes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751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163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225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2863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659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73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693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rtl="0">
              <a:spcBef>
                <a:spcPts val="400"/>
              </a:spcBef>
            </a:pPr>
            <a:endParaRPr lang="en-US" b="1" cap="all">
              <a:solidFill>
                <a:srgbClr val="FFFFFF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835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286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rtl="0">
              <a:spcBef>
                <a:spcPts val="400"/>
              </a:spcBef>
            </a:pPr>
            <a:endParaRPr lang="en-US" b="1" cap="all">
              <a:solidFill>
                <a:srgbClr val="FFFFFF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2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ED636-98AE-4E4A-AEA8-6F86BD2B7678}" type="datetimeFigureOut">
              <a:rPr lang="ar-SA" smtClean="0"/>
              <a:t>05/02/40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384-3216-41E9-A251-063DBD51BB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6197258"/>
      </p:ext>
    </p:extLst>
  </p:cSld>
  <p:clrMapOvr>
    <a:masterClrMapping/>
  </p:clrMapOvr>
  <p:transition spd="slow">
    <p:wheel spokes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056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756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13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499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486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118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819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6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ED636-98AE-4E4A-AEA8-6F86BD2B7678}" type="datetimeFigureOut">
              <a:rPr lang="ar-SA" smtClean="0"/>
              <a:t>05/02/40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384-3216-41E9-A251-063DBD51BB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7754884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ED636-98AE-4E4A-AEA8-6F86BD2B7678}" type="datetimeFigureOut">
              <a:rPr lang="ar-SA" smtClean="0"/>
              <a:t>05/02/40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384-3216-41E9-A251-063DBD51BB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937548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ED636-98AE-4E4A-AEA8-6F86BD2B7678}" type="datetimeFigureOut">
              <a:rPr lang="ar-SA" smtClean="0"/>
              <a:t>05/02/40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B4384-3216-41E9-A251-063DBD51BB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156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عنصر نائب للعنوان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1" name="عنصر نائب للنص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7" name="عنصر نائب للتاريخ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0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1"/>
  </p:transition>
  <p:txStyles>
    <p:titleStyle>
      <a:lvl1pPr algn="l" rtl="1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r" rtl="1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r" rtl="1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r" rtl="1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r" rtl="1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عنصر نائب للعنوان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1" name="عنصر نائب للنص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7" name="عنصر نائب للتاريخ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0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rtl="1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r" rtl="1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r" rtl="1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r" rtl="1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r" rtl="1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عنصر نائب للعنوان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1" name="عنصر نائب للنص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7" name="عنصر نائب للتاريخ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65FCC68-3E6A-4260-B8AB-D5CD132D2A35}" type="datetimeFigureOut">
              <a:rPr lang="ar-SA" smtClean="0">
                <a:solidFill>
                  <a:srgbClr val="D1282E"/>
                </a:solidFill>
              </a:rPr>
              <a:pPr/>
              <a:t>05/02/40</a:t>
            </a:fld>
            <a:endParaRPr lang="ar-SA">
              <a:solidFill>
                <a:srgbClr val="D1282E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ar-SA">
              <a:solidFill>
                <a:srgbClr val="D1282E"/>
              </a:solidFill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CE52078-3AAE-4B3C-A433-08ABC71B2D78}" type="slidenum">
              <a:rPr lang="ar-SA" smtClean="0">
                <a:solidFill>
                  <a:srgbClr val="D1282E"/>
                </a:solidFill>
              </a:rPr>
              <a:pPr/>
              <a:t>‹#›</a:t>
            </a:fld>
            <a:endParaRPr lang="ar-SA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2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r" rtl="1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r" rtl="1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r" rtl="1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r" rtl="1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92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1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r" defTabSz="914400" rtl="1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97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1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r" defTabSz="914400" rtl="1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A79450B8-83A7-47A0-86BE-74E817C4E579}" type="datetimeFigureOut">
              <a:rPr lang="ar-SA" smtClean="0">
                <a:solidFill>
                  <a:srgbClr val="000000"/>
                </a:solidFill>
              </a:rPr>
              <a:pPr/>
              <a:t>05/02/40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ar-S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1CDC3120-344C-4682-9977-759516B4BAB7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ar-SA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81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1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r" defTabSz="914400" rtl="1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40202" cy="6872878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175625" y="1052736"/>
            <a:ext cx="27927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أهلا و سهلا</a:t>
            </a:r>
          </a:p>
          <a:p>
            <a:pPr algn="ctr"/>
            <a:r>
              <a:rPr lang="ar-SA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بكن  </a:t>
            </a:r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209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520" y="2996952"/>
            <a:ext cx="7848872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>
                <a:tab pos="1966913" algn="l"/>
              </a:tabLst>
            </a:pPr>
            <a:r>
              <a:rPr lang="ar-EG" sz="54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توحيدُ الألوهية لهُ أهميةٌ عظيمةٌ ومنزلةٌ كبيرةٌ تتلخص فيما يأتي:</a:t>
            </a:r>
            <a:endParaRPr lang="en-US" sz="4000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259632" y="404664"/>
            <a:ext cx="6462464" cy="9233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54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أهميةُ توحيدِ الألوهية</a:t>
            </a:r>
            <a:endParaRPr lang="ar-SA" sz="54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432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23528" y="404664"/>
            <a:ext cx="7743313" cy="987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>
                <a:tab pos="1966913" algn="l"/>
              </a:tabLst>
            </a:pPr>
            <a:r>
              <a:rPr lang="ar-EG" sz="5400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1- خلق الله الخلق لأجل التوحيد</a:t>
            </a:r>
            <a:endParaRPr lang="en-US" sz="40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-2" y="2060848"/>
            <a:ext cx="8066843" cy="2684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والدليلُ: قولُ الله تعالى: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ar-EG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ليعبدون: أي ليوحدوني بالعبادة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>
            <a:lum bright="-14000" contrast="8000"/>
          </a:blip>
          <a:srcRect/>
          <a:stretch>
            <a:fillRect/>
          </a:stretch>
        </p:blipFill>
        <p:spPr bwMode="auto">
          <a:xfrm>
            <a:off x="1571625" y="3121818"/>
            <a:ext cx="5857875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67553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908720"/>
            <a:ext cx="8172400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>
                <a:tab pos="1966913" algn="l"/>
              </a:tabLst>
            </a:pPr>
            <a:r>
              <a:rPr lang="ar-EG" sz="4400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2- أرسل الله الرسل وأنزل عليهم الكتب لأجل التوحيد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635896" y="2558402"/>
            <a:ext cx="4196982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defRPr/>
            </a:pPr>
            <a:r>
              <a:rPr lang="ar-EG" sz="4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والدليلُ: قولُ الله تعالى:</a:t>
            </a:r>
            <a:endParaRPr lang="ar-EG" sz="4400" b="1" dirty="0">
              <a:ln>
                <a:solidFill>
                  <a:srgbClr val="EEECE1">
                    <a:lumMod val="5000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>
            <a:lum bright="-16000" contrast="8000"/>
          </a:blip>
          <a:srcRect/>
          <a:stretch>
            <a:fillRect/>
          </a:stretch>
        </p:blipFill>
        <p:spPr bwMode="auto">
          <a:xfrm>
            <a:off x="1857375" y="3429000"/>
            <a:ext cx="564356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>
            <a:lum bright="-16000" contrast="8000"/>
          </a:blip>
          <a:srcRect/>
          <a:stretch>
            <a:fillRect/>
          </a:stretch>
        </p:blipFill>
        <p:spPr bwMode="auto">
          <a:xfrm>
            <a:off x="3857625" y="4071938"/>
            <a:ext cx="363852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12750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03648" y="620688"/>
            <a:ext cx="6606480" cy="74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>
                <a:tab pos="1966913" algn="l"/>
              </a:tabLst>
            </a:pPr>
            <a:r>
              <a:rPr lang="ar-EG" sz="4000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3- جميع الأعمال لا تُقبلُ إلا بالتوحيد</a:t>
            </a:r>
            <a:endParaRPr lang="ar-EG" sz="40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813146" y="1772816"/>
            <a:ext cx="4196982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defRPr/>
            </a:pPr>
            <a:r>
              <a:rPr lang="ar-EG" sz="4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والدليلُ: قولُ الله تعالى:</a:t>
            </a:r>
            <a:endParaRPr lang="ar-EG" sz="4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>
            <a:lum bright="-12000" contrast="4000"/>
          </a:blip>
          <a:srcRect/>
          <a:stretch>
            <a:fillRect/>
          </a:stretch>
        </p:blipFill>
        <p:spPr bwMode="auto">
          <a:xfrm>
            <a:off x="1928813" y="3876675"/>
            <a:ext cx="5214937" cy="62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>
            <a:lum bright="-12000" contrast="4000"/>
          </a:blip>
          <a:srcRect/>
          <a:stretch>
            <a:fillRect/>
          </a:stretch>
        </p:blipFill>
        <p:spPr bwMode="auto">
          <a:xfrm>
            <a:off x="2857500" y="4429123"/>
            <a:ext cx="4286250" cy="64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69513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2172604502"/>
              </p:ext>
            </p:extLst>
          </p:nvPr>
        </p:nvGraphicFramePr>
        <p:xfrm>
          <a:off x="179512" y="836712"/>
          <a:ext cx="878497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نتيجة بحث الصور عن خريطة المفاهيم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430036" cy="214035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2729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601569" y="1412776"/>
            <a:ext cx="622199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EG" sz="24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اذكُر أمثلة لتوحيد الألوهية، مُسترشداً بالنُّصوصِ الآتية:</a:t>
            </a:r>
            <a:endParaRPr lang="ar-EG" sz="24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403648" y="2186096"/>
            <a:ext cx="7435552" cy="1919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>
                <a:tab pos="1966913" algn="l"/>
              </a:tabLst>
            </a:pPr>
            <a:r>
              <a:rPr lang="ar-EG" sz="32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قال النبيُّ صلى الله عليه وسلم:</a:t>
            </a:r>
            <a:endParaRPr lang="en-US" sz="2000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>
                <a:tab pos="1966913" algn="l"/>
              </a:tabLst>
            </a:pPr>
            <a:r>
              <a:rPr lang="ar-EG" sz="32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"فإنّ الله قد حرَّم على النار من قال: لا إله إلا اللهُ يَبتغي بذلكَ وجهَ اللهِ"</a:t>
            </a:r>
            <a:r>
              <a:rPr lang="ar-EG" sz="32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ar-EG" sz="20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(1).</a:t>
            </a:r>
            <a:endParaRPr lang="en-US" sz="20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260703" y="260648"/>
            <a:ext cx="4578497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فكر , زاوج , شارك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979712" y="4437112"/>
            <a:ext cx="6678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ar-SA" sz="32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لابد من الإخلاص في قول لا</a:t>
            </a: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إله إلا الله حتى تكون مقبولة، فمن قالها صحيحة حُرِّم على</a:t>
            </a: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النار.</a:t>
            </a:r>
            <a:endParaRPr lang="en-US" sz="3200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272"/>
            <a:ext cx="3197899" cy="1780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0142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331640" y="1988840"/>
            <a:ext cx="7497452" cy="1919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966913" algn="l"/>
              </a:tabLst>
            </a:pPr>
            <a:r>
              <a:rPr lang="ar-EG" sz="320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قال النبيُّ صلى الله عليه وسلم لأبي هريرةَ رضي الله عنه: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966913" algn="l"/>
              </a:tabLst>
            </a:pPr>
            <a:r>
              <a:rPr lang="ar-EG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ar-EG" sz="32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" فمن لَقيتَ مِن وراءِ هذا الحائط يشهدُ أن لا إله إلا الله، مُستيقناً بها قلبُهُ فبشِّرهُ بالجنَّةِ"</a:t>
            </a:r>
            <a:r>
              <a:rPr lang="ar-EG" sz="32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ar-EG" sz="32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483768" y="1031415"/>
            <a:ext cx="644420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ar-EG" sz="2400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اذكُر أمثلة لتوحيد الألوهية، مُسترشداً بالنُّصوصِ الآتية:</a:t>
            </a:r>
            <a:endParaRPr lang="ar-EG" sz="24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55576" y="3993516"/>
            <a:ext cx="81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ar-SA" sz="32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الشهادة لا تصح إلا إذا كانت</a:t>
            </a: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عن علم، ويقين،</a:t>
            </a: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وصدق، وإخلاص، فإذا تحقق ذلك فتكون النتيجة</a:t>
            </a: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الفوز بالجنة.</a:t>
            </a:r>
            <a:endParaRPr lang="ar-SA" sz="3200" b="1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344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350003" y="548680"/>
            <a:ext cx="4426212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ar-EG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س1</a:t>
            </a:r>
            <a:r>
              <a:rPr lang="ar-EG" sz="2800" dirty="0">
                <a:ea typeface="Calibri"/>
                <a:cs typeface="Times New Roman"/>
              </a:rPr>
              <a:t>: استدلَّ بدليل واحدٍ لكُلٍ مما يأتي:</a:t>
            </a:r>
            <a:endParaRPr lang="en-US" dirty="0">
              <a:ea typeface="Calibri"/>
              <a:cs typeface="Arial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103355" y="1628800"/>
            <a:ext cx="6838732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tabLst>
                <a:tab pos="1966913" algn="l"/>
              </a:tabLst>
            </a:pPr>
            <a:r>
              <a:rPr lang="ar-EG" sz="36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1- من أهمية التوحيد: أنَّ الله خلق الخلق لأجله.</a:t>
            </a:r>
            <a:endParaRPr lang="ar-EG" sz="36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971600" y="3140968"/>
            <a:ext cx="7128792" cy="167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</a:pPr>
            <a:r>
              <a:rPr lang="ar-SA" sz="24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قال تعالى:</a:t>
            </a:r>
            <a:r>
              <a:rPr lang="ar-EG" sz="24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                             </a:t>
            </a:r>
            <a:endParaRPr lang="ar-SA" sz="2400" b="1" dirty="0" smtClean="0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  <a:p>
            <a:pPr marL="457200" algn="ctr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</a:pPr>
            <a:r>
              <a:rPr lang="ar-EG" sz="24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  </a:t>
            </a:r>
            <a:r>
              <a:rPr lang="ar-SA" sz="24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GA Arabesque" pitchFamily="2" charset="2"/>
              </a:rPr>
              <a:t></a:t>
            </a:r>
            <a:r>
              <a:rPr lang="ar-SA" sz="2400" b="1" dirty="0" smtClean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وَمَا خَلَقْتُ الْجِنَّ وَالْإِنسَ إِلَّا لِيَعْبُدُونِ</a:t>
            </a:r>
            <a:r>
              <a:rPr lang="ar-SA" sz="24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GA Arabesque" pitchFamily="2" charset="2"/>
              </a:rPr>
              <a:t></a:t>
            </a:r>
            <a:endParaRPr lang="en-US" sz="2400" b="1" dirty="0" smtClean="0">
              <a:solidFill>
                <a:srgbClr val="0000FF"/>
              </a:solidFill>
              <a:latin typeface="Calibri" pitchFamily="34" charset="0"/>
              <a:cs typeface="Times New Roman" pitchFamily="18" charset="0"/>
              <a:sym typeface="AGA Arabesque" pitchFamily="2" charset="2"/>
            </a:endParaRPr>
          </a:p>
          <a:p>
            <a:pPr marL="457200" algn="ctr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</a:pPr>
            <a:r>
              <a:rPr lang="ar-SA" sz="24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(الذاريات، آية 56)</a:t>
            </a:r>
            <a:r>
              <a:rPr lang="ar-EG" sz="24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en-US" sz="1600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307126"/>
            <a:ext cx="2700337" cy="435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4594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346" y="1700808"/>
            <a:ext cx="47499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3923928" y="260648"/>
            <a:ext cx="5038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>
                <a:ln w="11430"/>
                <a:gradFill>
                  <a:gsLst>
                    <a:gs pos="0">
                      <a:srgbClr val="A7B789">
                        <a:tint val="70000"/>
                        <a:satMod val="245000"/>
                      </a:srgbClr>
                    </a:gs>
                    <a:gs pos="75000">
                      <a:srgbClr val="A7B78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7B78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استراتيجية رمي الكرة</a:t>
            </a:r>
            <a:endParaRPr lang="ar-SA" sz="5400" b="1" dirty="0">
              <a:ln w="11430"/>
              <a:gradFill>
                <a:gsLst>
                  <a:gs pos="0">
                    <a:srgbClr val="A7B789">
                      <a:tint val="70000"/>
                      <a:satMod val="245000"/>
                    </a:srgbClr>
                  </a:gs>
                  <a:gs pos="75000">
                    <a:srgbClr val="A7B789">
                      <a:tint val="90000"/>
                      <a:shade val="60000"/>
                      <a:satMod val="240000"/>
                    </a:srgbClr>
                  </a:gs>
                  <a:gs pos="100000">
                    <a:srgbClr val="A7B78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8" name="Picture 6" descr="ÙØªÙØ¬Ø© Ø¨Ø­Ø« Ø§ÙØµÙØ± Ø¹Ù Ø¹ÙØ§ÙØ© Ø§Ø³ØªÙÙØ§Ù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08" y="4423104"/>
            <a:ext cx="1692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ØµÙØ±Ø© Ø°Ø§Øª ØµÙØ©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728" y="2348880"/>
            <a:ext cx="281475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ØµÙØ±Ø© Ø°Ø§Øª ØµÙØ©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1"/>
          <a:stretch/>
        </p:blipFill>
        <p:spPr bwMode="auto">
          <a:xfrm>
            <a:off x="126632" y="410450"/>
            <a:ext cx="2476500" cy="238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66" y="2004309"/>
            <a:ext cx="1433357" cy="1235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944">
            <a:off x="7500349" y="112767"/>
            <a:ext cx="1316498" cy="1285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مستطيل 2"/>
          <p:cNvSpPr/>
          <p:nvPr/>
        </p:nvSpPr>
        <p:spPr>
          <a:xfrm rot="16200000">
            <a:off x="-1578046" y="2653866"/>
            <a:ext cx="56318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10160">
                  <a:solidFill>
                    <a:srgbClr val="7A7A7A"/>
                  </a:solidFill>
                  <a:prstDash val="solid"/>
                </a:ln>
                <a:solidFill>
                  <a:srgbClr val="D1282E">
                    <a:lumMod val="75000"/>
                  </a:srgb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الاستراتيجيات المستخدمة</a:t>
            </a: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71" y="287141"/>
            <a:ext cx="1326457" cy="1333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7743"/>
            <a:ext cx="1758505" cy="1392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334263"/>
            <a:ext cx="1964416" cy="1289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01" y="1917743"/>
            <a:ext cx="2405955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نتيجة بحث الصور عن خريطة المفاهيم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54904"/>
            <a:ext cx="1853972" cy="1564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22" y="3753355"/>
            <a:ext cx="1978937" cy="1711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73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5580112" y="16417"/>
            <a:ext cx="3563888" cy="1540375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استراتيجية </a:t>
            </a:r>
            <a:br>
              <a:rPr lang="ar-SA" sz="4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ar-SA" sz="4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شريط الذكريات</a:t>
            </a:r>
            <a:endParaRPr lang="ar-SA" sz="44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idx="2"/>
          </p:nvPr>
        </p:nvSpPr>
        <p:spPr>
          <a:xfrm>
            <a:off x="3419872" y="4293096"/>
            <a:ext cx="5897880" cy="230425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اكتبي موضوع درسنا السابق</a:t>
            </a:r>
            <a:endParaRPr lang="ar-SA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55576" y="5733256"/>
            <a:ext cx="1152128" cy="67627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solidFill>
                  <a:srgbClr val="000000"/>
                </a:solidFill>
              </a:rPr>
              <a:t>نشاط 1 دقـيقــتان</a:t>
            </a:r>
            <a:endParaRPr lang="ar-SA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5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ctrTitle"/>
          </p:nvPr>
        </p:nvSpPr>
        <p:spPr>
          <a:xfrm>
            <a:off x="5292080" y="2420888"/>
            <a:ext cx="3180188" cy="98068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ar-SA" dirty="0" smtClean="0">
                <a:cs typeface="Akhbar MT" pitchFamily="2" charset="-78"/>
              </a:rPr>
              <a:t>استراتيجية التصفح</a:t>
            </a:r>
            <a:endParaRPr lang="ar-SA" dirty="0">
              <a:cs typeface="Akhbar MT" pitchFamily="2" charset="-78"/>
            </a:endParaRPr>
          </a:p>
        </p:txBody>
      </p:sp>
      <p:sp>
        <p:nvSpPr>
          <p:cNvPr id="5" name="عنوان فرعي 4"/>
          <p:cNvSpPr>
            <a:spLocks noGrp="1"/>
          </p:cNvSpPr>
          <p:nvPr>
            <p:ph type="subTitle" idx="1"/>
          </p:nvPr>
        </p:nvSpPr>
        <p:spPr>
          <a:xfrm>
            <a:off x="3131841" y="4421080"/>
            <a:ext cx="5760640" cy="1528200"/>
          </a:xfrm>
        </p:spPr>
        <p:txBody>
          <a:bodyPr>
            <a:normAutofit/>
            <a:scene3d>
              <a:camera prst="perspectiveRelaxedModerately"/>
              <a:lightRig rig="threePt" dir="t"/>
            </a:scene3d>
          </a:bodyPr>
          <a:lstStyle/>
          <a:p>
            <a:r>
              <a:rPr lang="ar-SA" sz="4800" dirty="0" smtClean="0">
                <a:cs typeface="Akhbar MT" pitchFamily="2" charset="-78"/>
              </a:rPr>
              <a:t>استخرجي أهداف الدرس</a:t>
            </a:r>
            <a:endParaRPr lang="ar-SA" sz="4800" dirty="0">
              <a:cs typeface="Akhbar MT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2699792" cy="3638433"/>
          </a:xfrm>
          <a:prstGeom prst="rect">
            <a:avLst/>
          </a:prstGeom>
        </p:spPr>
      </p:pic>
      <p:sp>
        <p:nvSpPr>
          <p:cNvPr id="7" name="سحابة 6"/>
          <p:cNvSpPr/>
          <p:nvPr/>
        </p:nvSpPr>
        <p:spPr>
          <a:xfrm>
            <a:off x="5724128" y="764704"/>
            <a:ext cx="2304256" cy="108012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rgbClr val="000000"/>
                </a:solidFill>
              </a:rPr>
              <a:t>دقيقتان</a:t>
            </a:r>
            <a:endParaRPr lang="ar-SA" dirty="0">
              <a:solidFill>
                <a:srgbClr val="000000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979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011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771800" y="2420888"/>
            <a:ext cx="3804247" cy="212365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ar-SA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EG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أهميةُ </a:t>
            </a:r>
            <a:r>
              <a:rPr lang="ar-EG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توحيدِ </a:t>
            </a:r>
            <a:r>
              <a:rPr lang="ar-EG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الألوهية</a:t>
            </a:r>
            <a:endParaRPr lang="ar-SA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ar-EG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728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2143125" cy="214312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01" y="3509534"/>
            <a:ext cx="837002" cy="525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01" y="2954936"/>
            <a:ext cx="837002" cy="668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مستطيل 7"/>
          <p:cNvSpPr/>
          <p:nvPr/>
        </p:nvSpPr>
        <p:spPr>
          <a:xfrm>
            <a:off x="3352196" y="836712"/>
            <a:ext cx="4796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989AAC">
                        <a:shade val="20000"/>
                        <a:satMod val="245000"/>
                      </a:srgbClr>
                    </a:gs>
                    <a:gs pos="43000">
                      <a:srgbClr val="989AAC">
                        <a:satMod val="255000"/>
                      </a:srgbClr>
                    </a:gs>
                    <a:gs pos="48000">
                      <a:srgbClr val="989AAC">
                        <a:shade val="85000"/>
                        <a:satMod val="255000"/>
                      </a:srgbClr>
                    </a:gs>
                    <a:gs pos="100000">
                      <a:srgbClr val="989AAC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أ</a:t>
            </a:r>
            <a:r>
              <a:rPr lang="ar-SA" sz="54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989AAC">
                        <a:shade val="20000"/>
                        <a:satMod val="245000"/>
                      </a:srgbClr>
                    </a:gs>
                    <a:gs pos="43000">
                      <a:srgbClr val="989AAC">
                        <a:satMod val="255000"/>
                      </a:srgbClr>
                    </a:gs>
                    <a:gs pos="48000">
                      <a:srgbClr val="989AAC">
                        <a:shade val="85000"/>
                        <a:satMod val="255000"/>
                      </a:srgbClr>
                    </a:gs>
                    <a:gs pos="100000">
                      <a:srgbClr val="989AAC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هداف الدرس </a:t>
            </a:r>
            <a:endParaRPr lang="ar-SA" sz="5400" b="1" cap="all" dirty="0">
              <a:ln w="9000" cmpd="sng">
                <a:solidFill>
                  <a:srgbClr val="989AAC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989AAC">
                      <a:shade val="20000"/>
                      <a:satMod val="245000"/>
                    </a:srgbClr>
                  </a:gs>
                  <a:gs pos="43000">
                    <a:srgbClr val="989AAC">
                      <a:satMod val="255000"/>
                    </a:srgbClr>
                  </a:gs>
                  <a:gs pos="48000">
                    <a:srgbClr val="989AAC">
                      <a:shade val="85000"/>
                      <a:satMod val="255000"/>
                    </a:srgbClr>
                  </a:gs>
                  <a:gs pos="100000">
                    <a:srgbClr val="989AAC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01" y="4471414"/>
            <a:ext cx="837002" cy="525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01" y="3954695"/>
            <a:ext cx="837002" cy="525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مستطيل 10"/>
          <p:cNvSpPr/>
          <p:nvPr/>
        </p:nvSpPr>
        <p:spPr>
          <a:xfrm>
            <a:off x="297244" y="3127515"/>
            <a:ext cx="74573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أن توضح الطالبة لماذا خلق الله الخلق .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أن تبين الطالبة أن الأعمال لا تقبل إلا بالتوحيد .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أن تذكر الطالبة أهمية توحيد الألوهية .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A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أن تعلل الطالبة لماذا أرسل الله الرسل وأنزل عليهم الكتب .</a:t>
            </a:r>
          </a:p>
        </p:txBody>
      </p:sp>
    </p:spTree>
    <p:extLst>
      <p:ext uri="{BB962C8B-B14F-4D97-AF65-F5344CB8AC3E}">
        <p14:creationId xmlns:p14="http://schemas.microsoft.com/office/powerpoint/2010/main" val="15375493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83768" y="1602971"/>
            <a:ext cx="6534472" cy="1707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966913" algn="l"/>
              </a:tabLst>
            </a:pPr>
            <a:r>
              <a:rPr lang="ar-EG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مكثَ رسول الله صلى الله عليه وسلم في مكة ثلاث عشرة سنة يدعُو إلى التوحيد قبل فرض كثير من الواجبات.</a:t>
            </a:r>
            <a:endParaRPr lang="ar-EG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966913" algn="l"/>
              </a:tabLst>
            </a:pPr>
            <a:r>
              <a:rPr lang="ar-EG" sz="28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فعلى أيّ شيءٍ يدلُّ ذلك؟</a:t>
            </a:r>
            <a:endParaRPr lang="en-US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627784" y="4005064"/>
            <a:ext cx="6246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ar-EG" sz="4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يدل على أهمية توحيد الألوهية.</a:t>
            </a:r>
            <a:endParaRPr lang="ar-EG" sz="4400" b="1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552700" cy="6327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285607" y="548680"/>
            <a:ext cx="724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2400" b="1" dirty="0" smtClean="0">
                <a:solidFill>
                  <a:schemeClr val="accent2"/>
                </a:solidFill>
                <a:ea typeface="Calibri"/>
                <a:cs typeface="Times New Roman"/>
              </a:rPr>
              <a:t>تمهيد</a:t>
            </a:r>
            <a:endParaRPr lang="ar-SA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388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ctrTitle"/>
          </p:nvPr>
        </p:nvSpPr>
        <p:spPr>
          <a:xfrm>
            <a:off x="2987824" y="908720"/>
            <a:ext cx="5105400" cy="14847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SA" dirty="0" smtClean="0">
                <a:cs typeface="Akhbar MT" pitchFamily="2" charset="-78"/>
              </a:rPr>
              <a:t>استراتيجية </a:t>
            </a:r>
            <a:r>
              <a:rPr lang="ar-SA" dirty="0" smtClean="0">
                <a:cs typeface="Akhbar MT" pitchFamily="2" charset="-78"/>
              </a:rPr>
              <a:t/>
            </a:r>
            <a:br>
              <a:rPr lang="ar-SA" dirty="0" smtClean="0">
                <a:cs typeface="Akhbar MT" pitchFamily="2" charset="-78"/>
              </a:rPr>
            </a:br>
            <a:r>
              <a:rPr lang="ar-SA" dirty="0" smtClean="0">
                <a:cs typeface="Akhbar MT" pitchFamily="2" charset="-78"/>
              </a:rPr>
              <a:t>تدوين </a:t>
            </a:r>
            <a:r>
              <a:rPr lang="ar-SA" dirty="0" smtClean="0">
                <a:cs typeface="Akhbar MT" pitchFamily="2" charset="-78"/>
              </a:rPr>
              <a:t>الملاحظات</a:t>
            </a:r>
            <a:endParaRPr lang="ar-SA" dirty="0">
              <a:cs typeface="Akhbar MT" pitchFamily="2" charset="-78"/>
            </a:endParaRPr>
          </a:p>
        </p:txBody>
      </p:sp>
      <p:sp>
        <p:nvSpPr>
          <p:cNvPr id="5" name="عنوان فرعي 4"/>
          <p:cNvSpPr>
            <a:spLocks noGrp="1"/>
          </p:cNvSpPr>
          <p:nvPr>
            <p:ph type="subTitle" idx="1"/>
          </p:nvPr>
        </p:nvSpPr>
        <p:spPr>
          <a:xfrm>
            <a:off x="2987824" y="2636912"/>
            <a:ext cx="5114778" cy="1101248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ar-SA" sz="3400" b="1" dirty="0">
                <a:ln/>
                <a:solidFill>
                  <a:schemeClr val="bg1"/>
                </a:solidFill>
                <a:ea typeface="+mj-ea"/>
                <a:cs typeface="Akhbar MT" pitchFamily="2" charset="-78"/>
              </a:rPr>
              <a:t>من خلال الفيديو </a:t>
            </a:r>
            <a:r>
              <a:rPr lang="ar-SA" sz="3400" b="1" dirty="0" smtClean="0">
                <a:ln/>
                <a:solidFill>
                  <a:schemeClr val="bg1"/>
                </a:solidFill>
                <a:ea typeface="+mj-ea"/>
                <a:cs typeface="Akhbar MT" pitchFamily="2" charset="-78"/>
              </a:rPr>
              <a:t>دوني أهمية التوحيد؟</a:t>
            </a:r>
            <a:endParaRPr lang="ar-SA" dirty="0">
              <a:solidFill>
                <a:schemeClr val="bg1"/>
              </a:solidFill>
              <a:cs typeface="Akhbar MT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8267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3491880" y="3918226"/>
            <a:ext cx="453040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SA" sz="2800" dirty="0" smtClean="0">
                <a:solidFill>
                  <a:prstClr val="black"/>
                </a:solidFill>
                <a:latin typeface="Calibri"/>
                <a:cs typeface="Arial"/>
              </a:rPr>
              <a:t> الهدف :</a:t>
            </a:r>
          </a:p>
          <a:p>
            <a:pPr lvl="0"/>
            <a:r>
              <a:rPr lang="ar-SA" sz="2800" dirty="0" smtClean="0">
                <a:solidFill>
                  <a:prstClr val="black"/>
                </a:solidFill>
                <a:latin typeface="Calibri"/>
                <a:cs typeface="Arial"/>
              </a:rPr>
              <a:t>أن </a:t>
            </a:r>
            <a:r>
              <a:rPr lang="ar-SA" sz="2800" dirty="0">
                <a:solidFill>
                  <a:prstClr val="black"/>
                </a:solidFill>
                <a:latin typeface="Calibri"/>
                <a:cs typeface="Arial"/>
              </a:rPr>
              <a:t>تذكر الطالبة أهمية توحيد الألوهية .</a:t>
            </a:r>
            <a:endParaRPr lang="ar-SA" sz="2800" dirty="0">
              <a:solidFill>
                <a:prstClr val="black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9316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بوابة التعليم الوطنية -عين-_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 rot="16200000">
            <a:off x="5995900" y="3466219"/>
            <a:ext cx="52565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D1282E"/>
              </a:buClr>
              <a:buSzPct val="73000"/>
            </a:pPr>
            <a:r>
              <a:rPr lang="ar-SA" sz="3400" b="1" dirty="0">
                <a:ln/>
                <a:solidFill>
                  <a:srgbClr val="FFFFFF"/>
                </a:solidFill>
                <a:cs typeface="Akhbar MT" pitchFamily="2" charset="-78"/>
              </a:rPr>
              <a:t>من خلال الفيديو دوني أهمية التوحيد؟</a:t>
            </a:r>
            <a:endParaRPr lang="ar-SA" sz="2200" dirty="0">
              <a:solidFill>
                <a:srgbClr val="FFFFFF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44144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وافر">
  <a:themeElements>
    <a:clrScheme name="أساسية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وافر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افر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وافر">
  <a:themeElements>
    <a:clrScheme name="أساسية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وافر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افر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وافر">
  <a:themeElements>
    <a:clrScheme name="أساسية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وافر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افر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373</Words>
  <Application>Microsoft Office PowerPoint</Application>
  <PresentationFormat>عرض على الشاشة (3:4)‏</PresentationFormat>
  <Paragraphs>56</Paragraphs>
  <Slides>18</Slides>
  <Notes>2</Notes>
  <HiddenSlides>0</HiddenSlides>
  <MMClips>1</MMClips>
  <ScaleCrop>false</ScaleCrop>
  <HeadingPairs>
    <vt:vector size="4" baseType="variant">
      <vt:variant>
        <vt:lpstr>نسق</vt:lpstr>
      </vt:variant>
      <vt:variant>
        <vt:i4>7</vt:i4>
      </vt:variant>
      <vt:variant>
        <vt:lpstr>عناوين الشرائح</vt:lpstr>
      </vt:variant>
      <vt:variant>
        <vt:i4>18</vt:i4>
      </vt:variant>
    </vt:vector>
  </HeadingPairs>
  <TitlesOfParts>
    <vt:vector size="25" baseType="lpstr">
      <vt:lpstr>نسق Office</vt:lpstr>
      <vt:lpstr>وافر</vt:lpstr>
      <vt:lpstr>1_وافر</vt:lpstr>
      <vt:lpstr>2_وافر</vt:lpstr>
      <vt:lpstr>BlackTie</vt:lpstr>
      <vt:lpstr>1_BlackTie</vt:lpstr>
      <vt:lpstr>2_BlackTie</vt:lpstr>
      <vt:lpstr>عرض تقديمي في PowerPoint</vt:lpstr>
      <vt:lpstr>عرض تقديمي في PowerPoint</vt:lpstr>
      <vt:lpstr>استراتيجية  شريط الذكريات</vt:lpstr>
      <vt:lpstr>استراتيجية التصفح</vt:lpstr>
      <vt:lpstr>عرض تقديمي في PowerPoint</vt:lpstr>
      <vt:lpstr>عرض تقديمي في PowerPoint</vt:lpstr>
      <vt:lpstr>عرض تقديمي في PowerPoint</vt:lpstr>
      <vt:lpstr>استراتيجية  تدوين الملاحظات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Acer</dc:creator>
  <cp:lastModifiedBy>Acer</cp:lastModifiedBy>
  <cp:revision>8</cp:revision>
  <dcterms:created xsi:type="dcterms:W3CDTF">2018-10-15T16:20:12Z</dcterms:created>
  <dcterms:modified xsi:type="dcterms:W3CDTF">2018-10-15T17:42:51Z</dcterms:modified>
</cp:coreProperties>
</file>