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"/>
  </p:notesMasterIdLst>
  <p:sldIdLst>
    <p:sldId id="322" r:id="rId2"/>
    <p:sldId id="343" r:id="rId3"/>
    <p:sldId id="344" r:id="rId4"/>
    <p:sldId id="345" r:id="rId5"/>
    <p:sldId id="346" r:id="rId6"/>
    <p:sldId id="347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00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11/03/41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7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8" t="40962" r="23606" b="54461"/>
          <a:stretch/>
        </p:blipFill>
        <p:spPr bwMode="auto">
          <a:xfrm>
            <a:off x="2631679" y="2921240"/>
            <a:ext cx="4069515" cy="28536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518792" y="3086376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2488092" y="3501008"/>
            <a:ext cx="346947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3684327" y="3964120"/>
            <a:ext cx="260666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5869729" y="3388930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8504584" y="4766088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4540936" y="5157192"/>
            <a:ext cx="9136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573384" y="5517232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5" t="61738" r="23905" b="35072"/>
          <a:stretch/>
        </p:blipFill>
        <p:spPr bwMode="auto">
          <a:xfrm>
            <a:off x="1804211" y="4619739"/>
            <a:ext cx="3631885" cy="29312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3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4"/>
            <a:ext cx="9134246" cy="685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14040" y="548680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31456" y="1008024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30896" y="1525728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971600" y="1312025"/>
            <a:ext cx="4102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عدد فضائل الأمر بالمعروف والنهي عن المنكر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8018504" y="1831176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069328" y="3627608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028384" y="2564904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028384" y="2880232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028384" y="3325928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8130896" y="4536416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611561" y="4322713"/>
            <a:ext cx="4629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الشروط المتعلقة بالآمر والناهي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20" name="رابط كسهم مستقيم 19"/>
          <p:cNvCxnSpPr/>
          <p:nvPr/>
        </p:nvCxnSpPr>
        <p:spPr>
          <a:xfrm flipH="1">
            <a:off x="8124742" y="5036704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H="1">
            <a:off x="8138390" y="5332272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H="1">
            <a:off x="8128510" y="5630184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3"/>
            <a:ext cx="9144000" cy="68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580360" y="562328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95536" y="350946"/>
            <a:ext cx="4629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الشروط المتعلقة بالمنكر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8354413" y="772263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354413" y="1067831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344533" y="1352095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562944" y="1786464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350824" y="1588730"/>
            <a:ext cx="4629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عدد شروط الآمر بالمعروف والناهي عن المنكر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 flipH="1">
            <a:off x="8326296" y="2016136"/>
            <a:ext cx="201554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326296" y="2270760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330064" y="2523960"/>
            <a:ext cx="20155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330064" y="2780928"/>
            <a:ext cx="201554" cy="0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330064" y="302424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8330064" y="3613960"/>
            <a:ext cx="20155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8549296" y="4077072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>
            <a:off x="8316416" y="4290752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H="1">
            <a:off x="8320184" y="4543952"/>
            <a:ext cx="201554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H="1">
            <a:off x="8320184" y="4800920"/>
            <a:ext cx="201554" cy="0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>
            <a:off x="8320184" y="5044240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flipH="1">
            <a:off x="8535648" y="5328504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/>
          <p:cNvSpPr/>
          <p:nvPr/>
        </p:nvSpPr>
        <p:spPr>
          <a:xfrm>
            <a:off x="257632" y="5117122"/>
            <a:ext cx="4629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عاقبة ترك الأمر بالمعروف والنهي عن المنكر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7" t="65279" r="23363" b="31531"/>
          <a:stretch/>
        </p:blipFill>
        <p:spPr bwMode="auto">
          <a:xfrm>
            <a:off x="854880" y="3900667"/>
            <a:ext cx="3631885" cy="29312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رابط مستقيم 18"/>
          <p:cNvCxnSpPr/>
          <p:nvPr/>
        </p:nvCxnSpPr>
        <p:spPr>
          <a:xfrm flipH="1">
            <a:off x="1835696" y="5688544"/>
            <a:ext cx="43204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4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547664" y="2740858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170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61312" y="4140074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170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63688" y="4369746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172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675072" y="3316048"/>
            <a:ext cx="1872208" cy="21085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270320" y="3996585"/>
            <a:ext cx="2265372" cy="21085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270320" y="3556880"/>
            <a:ext cx="2286840" cy="392771"/>
          </a:xfrm>
          <a:prstGeom prst="round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6557160" y="3753265"/>
            <a:ext cx="319096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3491880" y="3753265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3995936" y="3412478"/>
            <a:ext cx="0" cy="6820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V="1">
            <a:off x="3995936" y="3407828"/>
            <a:ext cx="6791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V="1">
            <a:off x="3994835" y="4094488"/>
            <a:ext cx="2618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1045250" y="359102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من الشروط </a:t>
            </a:r>
            <a:r>
              <a:rPr lang="ar-SA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المتعلقة بالآمر </a:t>
            </a:r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والناهي</a:t>
            </a:r>
            <a:endParaRPr lang="ar-SA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6704944" y="3545720"/>
            <a:ext cx="238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من الشروط المتعلقة بالمنكر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88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63</Words>
  <Application>Microsoft Office PowerPoint</Application>
  <PresentationFormat>عرض على الشاشة (3:4)‏</PresentationFormat>
  <Paragraphs>11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278</cp:revision>
  <dcterms:created xsi:type="dcterms:W3CDTF">2014-08-31T20:10:42Z</dcterms:created>
  <dcterms:modified xsi:type="dcterms:W3CDTF">2019-11-08T11:28:59Z</dcterms:modified>
</cp:coreProperties>
</file>