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83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0C3935-5EEB-4BE2-AA46-9241CB13059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01403CAB-145B-45CB-A891-907E59697F13}">
      <dgm:prSet phldrT="[نص]"/>
      <dgm:spPr/>
      <dgm:t>
        <a:bodyPr/>
        <a:lstStyle/>
        <a:p>
          <a:pPr rtl="1"/>
          <a:r>
            <a:rPr lang="ar-SA" dirty="0" smtClean="0"/>
            <a:t>فروع علم الجغرافيا </a:t>
          </a:r>
          <a:endParaRPr lang="ar-SA" dirty="0"/>
        </a:p>
      </dgm:t>
    </dgm:pt>
    <dgm:pt modelId="{499B1B5D-D097-4FAB-9F32-FF0B9BC2FD33}" type="parTrans" cxnId="{34D4361F-50BC-4F1A-AEA7-27F71C8BC7C1}">
      <dgm:prSet/>
      <dgm:spPr/>
      <dgm:t>
        <a:bodyPr/>
        <a:lstStyle/>
        <a:p>
          <a:pPr rtl="1"/>
          <a:endParaRPr lang="ar-SA"/>
        </a:p>
      </dgm:t>
    </dgm:pt>
    <dgm:pt modelId="{004C76B1-9C2C-4BB7-ACB1-FAA2238F5169}" type="sibTrans" cxnId="{34D4361F-50BC-4F1A-AEA7-27F71C8BC7C1}">
      <dgm:prSet/>
      <dgm:spPr/>
      <dgm:t>
        <a:bodyPr/>
        <a:lstStyle/>
        <a:p>
          <a:pPr rtl="1"/>
          <a:endParaRPr lang="ar-SA"/>
        </a:p>
      </dgm:t>
    </dgm:pt>
    <dgm:pt modelId="{B85215E4-388B-40E0-B20F-3ADB7B4794B6}">
      <dgm:prSet phldrT="[نص]"/>
      <dgm:spPr/>
      <dgm:t>
        <a:bodyPr/>
        <a:lstStyle/>
        <a:p>
          <a:pPr rtl="1"/>
          <a:r>
            <a:rPr lang="ar-SA" dirty="0" smtClean="0"/>
            <a:t>بشرية</a:t>
          </a:r>
          <a:endParaRPr lang="ar-SA" dirty="0"/>
        </a:p>
      </dgm:t>
    </dgm:pt>
    <dgm:pt modelId="{EF5A4CB5-D4B4-4DDE-9403-9FFF16502096}" type="parTrans" cxnId="{7C7A40BA-E537-43B5-81FE-3FB244735626}">
      <dgm:prSet/>
      <dgm:spPr/>
      <dgm:t>
        <a:bodyPr/>
        <a:lstStyle/>
        <a:p>
          <a:pPr rtl="1"/>
          <a:endParaRPr lang="ar-SA"/>
        </a:p>
      </dgm:t>
    </dgm:pt>
    <dgm:pt modelId="{86E174F6-EC88-464F-BCF9-B9EFED1415AC}" type="sibTrans" cxnId="{7C7A40BA-E537-43B5-81FE-3FB244735626}">
      <dgm:prSet/>
      <dgm:spPr/>
      <dgm:t>
        <a:bodyPr/>
        <a:lstStyle/>
        <a:p>
          <a:pPr rtl="1"/>
          <a:endParaRPr lang="ar-SA"/>
        </a:p>
      </dgm:t>
    </dgm:pt>
    <dgm:pt modelId="{15576BA4-AAEE-424B-B5DE-CC6364AEAC5E}">
      <dgm:prSet phldrT="[نص]"/>
      <dgm:spPr/>
      <dgm:t>
        <a:bodyPr/>
        <a:lstStyle/>
        <a:p>
          <a:pPr rtl="1"/>
          <a:r>
            <a:rPr lang="ar-SA" dirty="0" smtClean="0"/>
            <a:t>طبيعية </a:t>
          </a:r>
          <a:endParaRPr lang="ar-SA" dirty="0"/>
        </a:p>
      </dgm:t>
    </dgm:pt>
    <dgm:pt modelId="{BA7F5208-6711-4FC2-B3C6-1D15B86A5E01}" type="parTrans" cxnId="{166959FB-5885-4F14-8DB2-4657C706BCC6}">
      <dgm:prSet/>
      <dgm:spPr/>
      <dgm:t>
        <a:bodyPr/>
        <a:lstStyle/>
        <a:p>
          <a:pPr rtl="1"/>
          <a:endParaRPr lang="ar-SA"/>
        </a:p>
      </dgm:t>
    </dgm:pt>
    <dgm:pt modelId="{4252721D-CC3E-467F-930D-5E9B31DCD1DB}" type="sibTrans" cxnId="{166959FB-5885-4F14-8DB2-4657C706BCC6}">
      <dgm:prSet/>
      <dgm:spPr/>
      <dgm:t>
        <a:bodyPr/>
        <a:lstStyle/>
        <a:p>
          <a:pPr rtl="1"/>
          <a:endParaRPr lang="ar-SA"/>
        </a:p>
      </dgm:t>
    </dgm:pt>
    <dgm:pt modelId="{64ECEE3C-FBEA-4B8F-A5E2-A82F2274FCC2}" type="pres">
      <dgm:prSet presAssocID="{290C3935-5EEB-4BE2-AA46-9241CB13059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220CF6D-CBFB-4BBC-85DD-A42C0D16657B}" type="pres">
      <dgm:prSet presAssocID="{01403CAB-145B-45CB-A891-907E59697F13}" presName="hierRoot1" presStyleCnt="0"/>
      <dgm:spPr/>
    </dgm:pt>
    <dgm:pt modelId="{0D4C5E75-54FE-4866-BC17-627404F37EB4}" type="pres">
      <dgm:prSet presAssocID="{01403CAB-145B-45CB-A891-907E59697F13}" presName="composite" presStyleCnt="0"/>
      <dgm:spPr/>
    </dgm:pt>
    <dgm:pt modelId="{B7384F17-78FB-4EFD-8572-8E5027853A49}" type="pres">
      <dgm:prSet presAssocID="{01403CAB-145B-45CB-A891-907E59697F13}" presName="background" presStyleLbl="node0" presStyleIdx="0" presStyleCnt="1"/>
      <dgm:spPr/>
    </dgm:pt>
    <dgm:pt modelId="{E9E2F078-FBC5-4579-990E-B85B02B92B8B}" type="pres">
      <dgm:prSet presAssocID="{01403CAB-145B-45CB-A891-907E59697F13}" presName="text" presStyleLbl="fgAcc0" presStyleIdx="0" presStyleCnt="1">
        <dgm:presLayoutVars>
          <dgm:chPref val="3"/>
        </dgm:presLayoutVars>
      </dgm:prSet>
      <dgm:spPr/>
    </dgm:pt>
    <dgm:pt modelId="{3CDBA93C-B883-424E-AA46-223586333D05}" type="pres">
      <dgm:prSet presAssocID="{01403CAB-145B-45CB-A891-907E59697F13}" presName="hierChild2" presStyleCnt="0"/>
      <dgm:spPr/>
    </dgm:pt>
    <dgm:pt modelId="{1224F088-D35A-4B4D-9D68-856C80DC379C}" type="pres">
      <dgm:prSet presAssocID="{EF5A4CB5-D4B4-4DDE-9403-9FFF16502096}" presName="Name10" presStyleLbl="parChTrans1D2" presStyleIdx="0" presStyleCnt="2"/>
      <dgm:spPr/>
    </dgm:pt>
    <dgm:pt modelId="{4C31459B-7E10-4DCD-937D-E8955DCF709B}" type="pres">
      <dgm:prSet presAssocID="{B85215E4-388B-40E0-B20F-3ADB7B4794B6}" presName="hierRoot2" presStyleCnt="0"/>
      <dgm:spPr/>
    </dgm:pt>
    <dgm:pt modelId="{27AD250E-733F-4240-8C17-54EC47886E0B}" type="pres">
      <dgm:prSet presAssocID="{B85215E4-388B-40E0-B20F-3ADB7B4794B6}" presName="composite2" presStyleCnt="0"/>
      <dgm:spPr/>
    </dgm:pt>
    <dgm:pt modelId="{8748016F-43D1-4748-879B-6B5C025571FD}" type="pres">
      <dgm:prSet presAssocID="{B85215E4-388B-40E0-B20F-3ADB7B4794B6}" presName="background2" presStyleLbl="node2" presStyleIdx="0" presStyleCnt="2"/>
      <dgm:spPr/>
    </dgm:pt>
    <dgm:pt modelId="{1FE037AC-48F2-45EF-8453-92503FB50679}" type="pres">
      <dgm:prSet presAssocID="{B85215E4-388B-40E0-B20F-3ADB7B4794B6}" presName="text2" presStyleLbl="fgAcc2" presStyleIdx="0" presStyleCnt="2">
        <dgm:presLayoutVars>
          <dgm:chPref val="3"/>
        </dgm:presLayoutVars>
      </dgm:prSet>
      <dgm:spPr/>
    </dgm:pt>
    <dgm:pt modelId="{D84182AC-ECBE-479A-B9A2-D3CE806DA295}" type="pres">
      <dgm:prSet presAssocID="{B85215E4-388B-40E0-B20F-3ADB7B4794B6}" presName="hierChild3" presStyleCnt="0"/>
      <dgm:spPr/>
    </dgm:pt>
    <dgm:pt modelId="{9428C8C0-8B50-422F-9A4C-C521C80A5514}" type="pres">
      <dgm:prSet presAssocID="{BA7F5208-6711-4FC2-B3C6-1D15B86A5E01}" presName="Name10" presStyleLbl="parChTrans1D2" presStyleIdx="1" presStyleCnt="2"/>
      <dgm:spPr/>
    </dgm:pt>
    <dgm:pt modelId="{1B4DA490-2486-43C6-8118-D84BB6E11BDE}" type="pres">
      <dgm:prSet presAssocID="{15576BA4-AAEE-424B-B5DE-CC6364AEAC5E}" presName="hierRoot2" presStyleCnt="0"/>
      <dgm:spPr/>
    </dgm:pt>
    <dgm:pt modelId="{A8FF708D-E265-4270-B676-79AC5A3F9304}" type="pres">
      <dgm:prSet presAssocID="{15576BA4-AAEE-424B-B5DE-CC6364AEAC5E}" presName="composite2" presStyleCnt="0"/>
      <dgm:spPr/>
    </dgm:pt>
    <dgm:pt modelId="{5C0C5FCC-A4D7-4DA0-A9B7-73A1337994BB}" type="pres">
      <dgm:prSet presAssocID="{15576BA4-AAEE-424B-B5DE-CC6364AEAC5E}" presName="background2" presStyleLbl="node2" presStyleIdx="1" presStyleCnt="2"/>
      <dgm:spPr/>
    </dgm:pt>
    <dgm:pt modelId="{11B42495-8CDB-4F23-ABFB-BF20DDC42CC8}" type="pres">
      <dgm:prSet presAssocID="{15576BA4-AAEE-424B-B5DE-CC6364AEAC5E}" presName="text2" presStyleLbl="fgAcc2" presStyleIdx="1" presStyleCnt="2">
        <dgm:presLayoutVars>
          <dgm:chPref val="3"/>
        </dgm:presLayoutVars>
      </dgm:prSet>
      <dgm:spPr/>
    </dgm:pt>
    <dgm:pt modelId="{F48604F3-D138-4701-9B42-9A1B753E6339}" type="pres">
      <dgm:prSet presAssocID="{15576BA4-AAEE-424B-B5DE-CC6364AEAC5E}" presName="hierChild3" presStyleCnt="0"/>
      <dgm:spPr/>
    </dgm:pt>
  </dgm:ptLst>
  <dgm:cxnLst>
    <dgm:cxn modelId="{F0AB1262-50AA-4609-89BE-0E99E7CFBB25}" type="presOf" srcId="{B85215E4-388B-40E0-B20F-3ADB7B4794B6}" destId="{1FE037AC-48F2-45EF-8453-92503FB50679}" srcOrd="0" destOrd="0" presId="urn:microsoft.com/office/officeart/2005/8/layout/hierarchy1"/>
    <dgm:cxn modelId="{34D4361F-50BC-4F1A-AEA7-27F71C8BC7C1}" srcId="{290C3935-5EEB-4BE2-AA46-9241CB13059B}" destId="{01403CAB-145B-45CB-A891-907E59697F13}" srcOrd="0" destOrd="0" parTransId="{499B1B5D-D097-4FAB-9F32-FF0B9BC2FD33}" sibTransId="{004C76B1-9C2C-4BB7-ACB1-FAA2238F5169}"/>
    <dgm:cxn modelId="{808222A3-05D4-4658-92A5-2C964E37A49E}" type="presOf" srcId="{290C3935-5EEB-4BE2-AA46-9241CB13059B}" destId="{64ECEE3C-FBEA-4B8F-A5E2-A82F2274FCC2}" srcOrd="0" destOrd="0" presId="urn:microsoft.com/office/officeart/2005/8/layout/hierarchy1"/>
    <dgm:cxn modelId="{34A313C8-3F1D-46EC-B716-EADB1167F0B5}" type="presOf" srcId="{EF5A4CB5-D4B4-4DDE-9403-9FFF16502096}" destId="{1224F088-D35A-4B4D-9D68-856C80DC379C}" srcOrd="0" destOrd="0" presId="urn:microsoft.com/office/officeart/2005/8/layout/hierarchy1"/>
    <dgm:cxn modelId="{166959FB-5885-4F14-8DB2-4657C706BCC6}" srcId="{01403CAB-145B-45CB-A891-907E59697F13}" destId="{15576BA4-AAEE-424B-B5DE-CC6364AEAC5E}" srcOrd="1" destOrd="0" parTransId="{BA7F5208-6711-4FC2-B3C6-1D15B86A5E01}" sibTransId="{4252721D-CC3E-467F-930D-5E9B31DCD1DB}"/>
    <dgm:cxn modelId="{C7944752-4A4C-4269-A5E4-FC2FFF4C2521}" type="presOf" srcId="{BA7F5208-6711-4FC2-B3C6-1D15B86A5E01}" destId="{9428C8C0-8B50-422F-9A4C-C521C80A5514}" srcOrd="0" destOrd="0" presId="urn:microsoft.com/office/officeart/2005/8/layout/hierarchy1"/>
    <dgm:cxn modelId="{7C7A40BA-E537-43B5-81FE-3FB244735626}" srcId="{01403CAB-145B-45CB-A891-907E59697F13}" destId="{B85215E4-388B-40E0-B20F-3ADB7B4794B6}" srcOrd="0" destOrd="0" parTransId="{EF5A4CB5-D4B4-4DDE-9403-9FFF16502096}" sibTransId="{86E174F6-EC88-464F-BCF9-B9EFED1415AC}"/>
    <dgm:cxn modelId="{397E6AE2-F1F0-4F8A-8B0F-90AFFDC86E2B}" type="presOf" srcId="{15576BA4-AAEE-424B-B5DE-CC6364AEAC5E}" destId="{11B42495-8CDB-4F23-ABFB-BF20DDC42CC8}" srcOrd="0" destOrd="0" presId="urn:microsoft.com/office/officeart/2005/8/layout/hierarchy1"/>
    <dgm:cxn modelId="{2FB78ECA-DCC8-45FF-832D-06B4207ED859}" type="presOf" srcId="{01403CAB-145B-45CB-A891-907E59697F13}" destId="{E9E2F078-FBC5-4579-990E-B85B02B92B8B}" srcOrd="0" destOrd="0" presId="urn:microsoft.com/office/officeart/2005/8/layout/hierarchy1"/>
    <dgm:cxn modelId="{C81BD706-860C-4B05-AFAF-8C7D25782EC5}" type="presParOf" srcId="{64ECEE3C-FBEA-4B8F-A5E2-A82F2274FCC2}" destId="{3220CF6D-CBFB-4BBC-85DD-A42C0D16657B}" srcOrd="0" destOrd="0" presId="urn:microsoft.com/office/officeart/2005/8/layout/hierarchy1"/>
    <dgm:cxn modelId="{2F3D55E1-1D04-4F27-AF0A-68488A1C866D}" type="presParOf" srcId="{3220CF6D-CBFB-4BBC-85DD-A42C0D16657B}" destId="{0D4C5E75-54FE-4866-BC17-627404F37EB4}" srcOrd="0" destOrd="0" presId="urn:microsoft.com/office/officeart/2005/8/layout/hierarchy1"/>
    <dgm:cxn modelId="{5C4DAD24-5133-464D-976A-73C0AE05B88B}" type="presParOf" srcId="{0D4C5E75-54FE-4866-BC17-627404F37EB4}" destId="{B7384F17-78FB-4EFD-8572-8E5027853A49}" srcOrd="0" destOrd="0" presId="urn:microsoft.com/office/officeart/2005/8/layout/hierarchy1"/>
    <dgm:cxn modelId="{159DF5C9-86CD-4558-9101-AA65AC38C634}" type="presParOf" srcId="{0D4C5E75-54FE-4866-BC17-627404F37EB4}" destId="{E9E2F078-FBC5-4579-990E-B85B02B92B8B}" srcOrd="1" destOrd="0" presId="urn:microsoft.com/office/officeart/2005/8/layout/hierarchy1"/>
    <dgm:cxn modelId="{A359D4B9-7595-4DFE-BC87-E0AED215185F}" type="presParOf" srcId="{3220CF6D-CBFB-4BBC-85DD-A42C0D16657B}" destId="{3CDBA93C-B883-424E-AA46-223586333D05}" srcOrd="1" destOrd="0" presId="urn:microsoft.com/office/officeart/2005/8/layout/hierarchy1"/>
    <dgm:cxn modelId="{51D06FE9-0FEB-478C-91F2-469D500F777F}" type="presParOf" srcId="{3CDBA93C-B883-424E-AA46-223586333D05}" destId="{1224F088-D35A-4B4D-9D68-856C80DC379C}" srcOrd="0" destOrd="0" presId="urn:microsoft.com/office/officeart/2005/8/layout/hierarchy1"/>
    <dgm:cxn modelId="{A3CF00CE-7552-4D17-8830-35F3809521FF}" type="presParOf" srcId="{3CDBA93C-B883-424E-AA46-223586333D05}" destId="{4C31459B-7E10-4DCD-937D-E8955DCF709B}" srcOrd="1" destOrd="0" presId="urn:microsoft.com/office/officeart/2005/8/layout/hierarchy1"/>
    <dgm:cxn modelId="{9573BADA-D590-4957-8A29-41BDA28343AB}" type="presParOf" srcId="{4C31459B-7E10-4DCD-937D-E8955DCF709B}" destId="{27AD250E-733F-4240-8C17-54EC47886E0B}" srcOrd="0" destOrd="0" presId="urn:microsoft.com/office/officeart/2005/8/layout/hierarchy1"/>
    <dgm:cxn modelId="{6F20704B-5990-407E-8F46-35029217263F}" type="presParOf" srcId="{27AD250E-733F-4240-8C17-54EC47886E0B}" destId="{8748016F-43D1-4748-879B-6B5C025571FD}" srcOrd="0" destOrd="0" presId="urn:microsoft.com/office/officeart/2005/8/layout/hierarchy1"/>
    <dgm:cxn modelId="{8A07EDD9-7DE6-4538-94F7-49E9506A6178}" type="presParOf" srcId="{27AD250E-733F-4240-8C17-54EC47886E0B}" destId="{1FE037AC-48F2-45EF-8453-92503FB50679}" srcOrd="1" destOrd="0" presId="urn:microsoft.com/office/officeart/2005/8/layout/hierarchy1"/>
    <dgm:cxn modelId="{550910AD-2CB2-48CD-A471-83DCC04B3B94}" type="presParOf" srcId="{4C31459B-7E10-4DCD-937D-E8955DCF709B}" destId="{D84182AC-ECBE-479A-B9A2-D3CE806DA295}" srcOrd="1" destOrd="0" presId="urn:microsoft.com/office/officeart/2005/8/layout/hierarchy1"/>
    <dgm:cxn modelId="{7BA5C590-9A84-4E35-AAEC-2EA3FAEFFCF6}" type="presParOf" srcId="{3CDBA93C-B883-424E-AA46-223586333D05}" destId="{9428C8C0-8B50-422F-9A4C-C521C80A5514}" srcOrd="2" destOrd="0" presId="urn:microsoft.com/office/officeart/2005/8/layout/hierarchy1"/>
    <dgm:cxn modelId="{8BD951D5-274C-4531-9BD6-114F3FE574FF}" type="presParOf" srcId="{3CDBA93C-B883-424E-AA46-223586333D05}" destId="{1B4DA490-2486-43C6-8118-D84BB6E11BDE}" srcOrd="3" destOrd="0" presId="urn:microsoft.com/office/officeart/2005/8/layout/hierarchy1"/>
    <dgm:cxn modelId="{3BCC0197-6AA7-4D2C-8174-0AB286A77E7B}" type="presParOf" srcId="{1B4DA490-2486-43C6-8118-D84BB6E11BDE}" destId="{A8FF708D-E265-4270-B676-79AC5A3F9304}" srcOrd="0" destOrd="0" presId="urn:microsoft.com/office/officeart/2005/8/layout/hierarchy1"/>
    <dgm:cxn modelId="{04AF34E5-6251-421B-A10B-68A9E339695C}" type="presParOf" srcId="{A8FF708D-E265-4270-B676-79AC5A3F9304}" destId="{5C0C5FCC-A4D7-4DA0-A9B7-73A1337994BB}" srcOrd="0" destOrd="0" presId="urn:microsoft.com/office/officeart/2005/8/layout/hierarchy1"/>
    <dgm:cxn modelId="{9F8B8634-8CD2-468C-BEFA-E157376E3133}" type="presParOf" srcId="{A8FF708D-E265-4270-B676-79AC5A3F9304}" destId="{11B42495-8CDB-4F23-ABFB-BF20DDC42CC8}" srcOrd="1" destOrd="0" presId="urn:microsoft.com/office/officeart/2005/8/layout/hierarchy1"/>
    <dgm:cxn modelId="{63B871A1-5EF3-4C8E-A8F4-C7DD8ADD4B6E}" type="presParOf" srcId="{1B4DA490-2486-43C6-8118-D84BB6E11BDE}" destId="{F48604F3-D138-4701-9B42-9A1B753E633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759424-3127-42B7-8A07-1AACD02728BC}" type="doc">
      <dgm:prSet loTypeId="urn:microsoft.com/office/officeart/2005/8/layout/orgChart1" loCatId="hierarchy" qsTypeId="urn:microsoft.com/office/officeart/2005/8/quickstyle/simple3" qsCatId="simple" csTypeId="urn:microsoft.com/office/officeart/2005/8/colors/accent0_2" csCatId="mainScheme" phldr="1"/>
      <dgm:spPr/>
      <dgm:t>
        <a:bodyPr/>
        <a:lstStyle/>
        <a:p>
          <a:pPr rtl="1"/>
          <a:endParaRPr lang="ar-SA"/>
        </a:p>
      </dgm:t>
    </dgm:pt>
    <dgm:pt modelId="{80818FCE-F5C4-49E9-A395-D5A31D97BD12}">
      <dgm:prSet phldrT="[نص]"/>
      <dgm:spPr/>
      <dgm:t>
        <a:bodyPr/>
        <a:lstStyle/>
        <a:p>
          <a:pPr rtl="1"/>
          <a:r>
            <a:rPr lang="ar-SA" dirty="0" smtClean="0"/>
            <a:t>الجغرافيا الطبيعية</a:t>
          </a:r>
          <a:endParaRPr lang="ar-SA" dirty="0"/>
        </a:p>
      </dgm:t>
    </dgm:pt>
    <dgm:pt modelId="{98C06A16-DE99-46E8-8338-3B59447449F8}" type="parTrans" cxnId="{0B02DC1B-C401-45D3-9362-263E8D7105DF}">
      <dgm:prSet/>
      <dgm:spPr/>
      <dgm:t>
        <a:bodyPr/>
        <a:lstStyle/>
        <a:p>
          <a:pPr rtl="1"/>
          <a:endParaRPr lang="ar-SA"/>
        </a:p>
      </dgm:t>
    </dgm:pt>
    <dgm:pt modelId="{28B36BEC-5D86-4E41-8ACC-0F3DA26B32B0}" type="sibTrans" cxnId="{0B02DC1B-C401-45D3-9362-263E8D7105DF}">
      <dgm:prSet/>
      <dgm:spPr/>
      <dgm:t>
        <a:bodyPr/>
        <a:lstStyle/>
        <a:p>
          <a:pPr rtl="1"/>
          <a:endParaRPr lang="ar-SA"/>
        </a:p>
      </dgm:t>
    </dgm:pt>
    <dgm:pt modelId="{C9994A96-F6BF-4177-8832-606D6E17BD9A}">
      <dgm:prSet phldrT="[نص]"/>
      <dgm:spPr/>
      <dgm:t>
        <a:bodyPr/>
        <a:lstStyle/>
        <a:p>
          <a:pPr rtl="1"/>
          <a:r>
            <a:rPr lang="ar-SA" dirty="0" smtClean="0"/>
            <a:t>البحار والمحيطات</a:t>
          </a:r>
          <a:endParaRPr lang="ar-SA" dirty="0"/>
        </a:p>
      </dgm:t>
    </dgm:pt>
    <dgm:pt modelId="{386069D3-62FF-4799-8950-B3276B1065C8}" type="parTrans" cxnId="{5BEB52E6-E316-4AC1-9583-13FB13882597}">
      <dgm:prSet/>
      <dgm:spPr/>
      <dgm:t>
        <a:bodyPr/>
        <a:lstStyle/>
        <a:p>
          <a:pPr rtl="1"/>
          <a:endParaRPr lang="ar-SA"/>
        </a:p>
      </dgm:t>
    </dgm:pt>
    <dgm:pt modelId="{020FF5B7-E31F-4EE1-9354-5CA9C64B5DF1}" type="sibTrans" cxnId="{5BEB52E6-E316-4AC1-9583-13FB13882597}">
      <dgm:prSet/>
      <dgm:spPr/>
      <dgm:t>
        <a:bodyPr/>
        <a:lstStyle/>
        <a:p>
          <a:pPr rtl="1"/>
          <a:endParaRPr lang="ar-SA"/>
        </a:p>
      </dgm:t>
    </dgm:pt>
    <dgm:pt modelId="{60F7DAE7-7972-4EB2-9945-A6E343648E7E}">
      <dgm:prSet phldrT="[نص]"/>
      <dgm:spPr/>
      <dgm:t>
        <a:bodyPr/>
        <a:lstStyle/>
        <a:p>
          <a:pPr rtl="1"/>
          <a:r>
            <a:rPr lang="ar-SA" dirty="0" smtClean="0"/>
            <a:t>جغرافيا اشكال سطح الارض</a:t>
          </a:r>
          <a:endParaRPr lang="ar-SA" dirty="0"/>
        </a:p>
      </dgm:t>
    </dgm:pt>
    <dgm:pt modelId="{C25999FD-53A0-45B9-A1FF-640B8D9A876D}" type="parTrans" cxnId="{9FA06E0B-3BAF-4209-B782-82785B2DAE62}">
      <dgm:prSet/>
      <dgm:spPr/>
      <dgm:t>
        <a:bodyPr/>
        <a:lstStyle/>
        <a:p>
          <a:pPr rtl="1"/>
          <a:endParaRPr lang="ar-SA"/>
        </a:p>
      </dgm:t>
    </dgm:pt>
    <dgm:pt modelId="{E84D4F5F-4FE3-401C-8A7D-B37520C8849E}" type="sibTrans" cxnId="{9FA06E0B-3BAF-4209-B782-82785B2DAE62}">
      <dgm:prSet/>
      <dgm:spPr/>
      <dgm:t>
        <a:bodyPr/>
        <a:lstStyle/>
        <a:p>
          <a:pPr rtl="1"/>
          <a:endParaRPr lang="ar-SA"/>
        </a:p>
      </dgm:t>
    </dgm:pt>
    <dgm:pt modelId="{2EF88D87-40A8-4C8F-AF1F-9E824C7251A1}">
      <dgm:prSet phldrT="[نص]"/>
      <dgm:spPr/>
      <dgm:t>
        <a:bodyPr/>
        <a:lstStyle/>
        <a:p>
          <a:pPr rtl="1"/>
          <a:r>
            <a:rPr lang="ar-SA" dirty="0" smtClean="0"/>
            <a:t>جغرافيا </a:t>
          </a:r>
          <a:r>
            <a:rPr lang="ar-SA" dirty="0" err="1" smtClean="0"/>
            <a:t>المياة</a:t>
          </a:r>
          <a:endParaRPr lang="ar-SA" dirty="0"/>
        </a:p>
      </dgm:t>
    </dgm:pt>
    <dgm:pt modelId="{349B24D0-BFC3-4613-A9E9-9021AF1D6497}" type="parTrans" cxnId="{BCB937A8-1558-414C-9FDE-CF513F9D8293}">
      <dgm:prSet/>
      <dgm:spPr/>
      <dgm:t>
        <a:bodyPr/>
        <a:lstStyle/>
        <a:p>
          <a:pPr rtl="1"/>
          <a:endParaRPr lang="ar-SA"/>
        </a:p>
      </dgm:t>
    </dgm:pt>
    <dgm:pt modelId="{4B1B6467-28EB-40C6-A646-2766A5F5687E}" type="sibTrans" cxnId="{BCB937A8-1558-414C-9FDE-CF513F9D8293}">
      <dgm:prSet/>
      <dgm:spPr/>
      <dgm:t>
        <a:bodyPr/>
        <a:lstStyle/>
        <a:p>
          <a:pPr rtl="1"/>
          <a:endParaRPr lang="ar-SA"/>
        </a:p>
      </dgm:t>
    </dgm:pt>
    <dgm:pt modelId="{E1E24FF9-B48B-4C69-9C9A-25DCD122D7EA}">
      <dgm:prSet/>
      <dgm:spPr/>
      <dgm:t>
        <a:bodyPr/>
        <a:lstStyle/>
        <a:p>
          <a:pPr rtl="1"/>
          <a:r>
            <a:rPr lang="ar-SA" dirty="0" smtClean="0"/>
            <a:t>الجغرافيا الحيوية</a:t>
          </a:r>
          <a:endParaRPr lang="ar-SA" dirty="0"/>
        </a:p>
      </dgm:t>
    </dgm:pt>
    <dgm:pt modelId="{6FE38645-9AED-49B6-8FC2-A919F684EABC}" type="parTrans" cxnId="{9607A73C-12DB-48AA-A978-CB4E7B3C1832}">
      <dgm:prSet/>
      <dgm:spPr/>
      <dgm:t>
        <a:bodyPr/>
        <a:lstStyle/>
        <a:p>
          <a:pPr rtl="1"/>
          <a:endParaRPr lang="ar-SA"/>
        </a:p>
      </dgm:t>
    </dgm:pt>
    <dgm:pt modelId="{DA9250E2-574C-4CC0-B092-ADA718C45B09}" type="sibTrans" cxnId="{9607A73C-12DB-48AA-A978-CB4E7B3C1832}">
      <dgm:prSet/>
      <dgm:spPr/>
      <dgm:t>
        <a:bodyPr/>
        <a:lstStyle/>
        <a:p>
          <a:pPr rtl="1"/>
          <a:endParaRPr lang="ar-SA"/>
        </a:p>
      </dgm:t>
    </dgm:pt>
    <dgm:pt modelId="{E809E544-487F-4499-B845-482020EDE7A9}">
      <dgm:prSet/>
      <dgm:spPr/>
      <dgm:t>
        <a:bodyPr/>
        <a:lstStyle/>
        <a:p>
          <a:pPr rtl="1"/>
          <a:r>
            <a:rPr lang="ar-SA" dirty="0" smtClean="0"/>
            <a:t>الفلكية</a:t>
          </a:r>
          <a:endParaRPr lang="ar-SA" dirty="0"/>
        </a:p>
      </dgm:t>
    </dgm:pt>
    <dgm:pt modelId="{D10C8995-7BA2-4669-84C9-53AC37BB15C2}" type="parTrans" cxnId="{A19D6039-4A4E-4E81-ABB5-6CD8A2292D1C}">
      <dgm:prSet/>
      <dgm:spPr/>
      <dgm:t>
        <a:bodyPr/>
        <a:lstStyle/>
        <a:p>
          <a:pPr rtl="1"/>
          <a:endParaRPr lang="ar-SA"/>
        </a:p>
      </dgm:t>
    </dgm:pt>
    <dgm:pt modelId="{F2DC111D-944C-4872-98C6-87BA95D65515}" type="sibTrans" cxnId="{A19D6039-4A4E-4E81-ABB5-6CD8A2292D1C}">
      <dgm:prSet/>
      <dgm:spPr/>
      <dgm:t>
        <a:bodyPr/>
        <a:lstStyle/>
        <a:p>
          <a:pPr rtl="1"/>
          <a:endParaRPr lang="ar-SA"/>
        </a:p>
      </dgm:t>
    </dgm:pt>
    <dgm:pt modelId="{C0934FFD-D06A-410D-BC54-1A91AD68014A}">
      <dgm:prSet/>
      <dgm:spPr/>
      <dgm:t>
        <a:bodyPr/>
        <a:lstStyle/>
        <a:p>
          <a:pPr rtl="1"/>
          <a:r>
            <a:rPr lang="ar-SA" dirty="0" smtClean="0"/>
            <a:t>التربة</a:t>
          </a:r>
          <a:endParaRPr lang="ar-SA" dirty="0"/>
        </a:p>
      </dgm:t>
    </dgm:pt>
    <dgm:pt modelId="{7BFF3D54-ED74-4B35-BFD1-A666EF343C35}" type="parTrans" cxnId="{6AF69FF1-301C-440E-B67A-2C5E8F39F958}">
      <dgm:prSet/>
      <dgm:spPr/>
      <dgm:t>
        <a:bodyPr/>
        <a:lstStyle/>
        <a:p>
          <a:pPr rtl="1"/>
          <a:endParaRPr lang="ar-SA"/>
        </a:p>
      </dgm:t>
    </dgm:pt>
    <dgm:pt modelId="{E641DD9A-C378-4BF6-A8D8-67D2502B0A94}" type="sibTrans" cxnId="{6AF69FF1-301C-440E-B67A-2C5E8F39F958}">
      <dgm:prSet/>
      <dgm:spPr/>
      <dgm:t>
        <a:bodyPr/>
        <a:lstStyle/>
        <a:p>
          <a:pPr rtl="1"/>
          <a:endParaRPr lang="ar-SA"/>
        </a:p>
      </dgm:t>
    </dgm:pt>
    <dgm:pt modelId="{B53854BA-1D83-4F45-B923-3687F07A3229}" type="pres">
      <dgm:prSet presAssocID="{CC759424-3127-42B7-8A07-1AACD02728B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D97EAF9-E4B2-4090-9D8E-8E5D2745F626}" type="pres">
      <dgm:prSet presAssocID="{80818FCE-F5C4-49E9-A395-D5A31D97BD12}" presName="hierRoot1" presStyleCnt="0">
        <dgm:presLayoutVars>
          <dgm:hierBranch val="init"/>
        </dgm:presLayoutVars>
      </dgm:prSet>
      <dgm:spPr/>
    </dgm:pt>
    <dgm:pt modelId="{35E9A0FA-22CB-429C-946E-6C3391C4051E}" type="pres">
      <dgm:prSet presAssocID="{80818FCE-F5C4-49E9-A395-D5A31D97BD12}" presName="rootComposite1" presStyleCnt="0"/>
      <dgm:spPr/>
    </dgm:pt>
    <dgm:pt modelId="{8AFAB86C-FC38-4E7B-A913-2A228338100A}" type="pres">
      <dgm:prSet presAssocID="{80818FCE-F5C4-49E9-A395-D5A31D97BD12}" presName="rootText1" presStyleLbl="node0" presStyleIdx="0" presStyleCnt="1" custScaleX="287404" custScaleY="239713" custLinFactNeighborX="-6532" custLinFactNeighborY="-91447">
        <dgm:presLayoutVars>
          <dgm:chPref val="3"/>
        </dgm:presLayoutVars>
      </dgm:prSet>
      <dgm:spPr/>
    </dgm:pt>
    <dgm:pt modelId="{DFE1CEC9-A671-46AB-9F60-191B91F57059}" type="pres">
      <dgm:prSet presAssocID="{80818FCE-F5C4-49E9-A395-D5A31D97BD12}" presName="rootConnector1" presStyleLbl="node1" presStyleIdx="0" presStyleCnt="0"/>
      <dgm:spPr/>
    </dgm:pt>
    <dgm:pt modelId="{A7ADAB99-C2CB-42E8-9DD3-E610A3845C63}" type="pres">
      <dgm:prSet presAssocID="{80818FCE-F5C4-49E9-A395-D5A31D97BD12}" presName="hierChild2" presStyleCnt="0"/>
      <dgm:spPr/>
    </dgm:pt>
    <dgm:pt modelId="{26B001DB-DFC1-4798-ACBF-3033528275F7}" type="pres">
      <dgm:prSet presAssocID="{386069D3-62FF-4799-8950-B3276B1065C8}" presName="Name37" presStyleLbl="parChTrans1D2" presStyleIdx="0" presStyleCnt="6"/>
      <dgm:spPr/>
    </dgm:pt>
    <dgm:pt modelId="{B1800812-D42F-446A-9C65-96814BFC9068}" type="pres">
      <dgm:prSet presAssocID="{C9994A96-F6BF-4177-8832-606D6E17BD9A}" presName="hierRoot2" presStyleCnt="0">
        <dgm:presLayoutVars>
          <dgm:hierBranch val="init"/>
        </dgm:presLayoutVars>
      </dgm:prSet>
      <dgm:spPr/>
    </dgm:pt>
    <dgm:pt modelId="{12DD6AE4-D080-45E5-9EC1-8CEF6C2A6402}" type="pres">
      <dgm:prSet presAssocID="{C9994A96-F6BF-4177-8832-606D6E17BD9A}" presName="rootComposite" presStyleCnt="0"/>
      <dgm:spPr/>
    </dgm:pt>
    <dgm:pt modelId="{4CC5C570-7BFB-4397-9CE2-370E62063ED6}" type="pres">
      <dgm:prSet presAssocID="{C9994A96-F6BF-4177-8832-606D6E17BD9A}" presName="rootText" presStyleLbl="node2" presStyleIdx="0" presStyleCnt="6" custScaleY="16693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498450A-FE7C-4ABD-AEEC-C95CB3927D7E}" type="pres">
      <dgm:prSet presAssocID="{C9994A96-F6BF-4177-8832-606D6E17BD9A}" presName="rootConnector" presStyleLbl="node2" presStyleIdx="0" presStyleCnt="6"/>
      <dgm:spPr/>
    </dgm:pt>
    <dgm:pt modelId="{E904DA6A-13E4-47A3-9ACC-2F982D3D4FBC}" type="pres">
      <dgm:prSet presAssocID="{C9994A96-F6BF-4177-8832-606D6E17BD9A}" presName="hierChild4" presStyleCnt="0"/>
      <dgm:spPr/>
    </dgm:pt>
    <dgm:pt modelId="{BC059E5E-5613-45F5-9F68-C7A9670087A3}" type="pres">
      <dgm:prSet presAssocID="{C9994A96-F6BF-4177-8832-606D6E17BD9A}" presName="hierChild5" presStyleCnt="0"/>
      <dgm:spPr/>
    </dgm:pt>
    <dgm:pt modelId="{E6CF116E-B72B-453B-9272-BD5E0911A22C}" type="pres">
      <dgm:prSet presAssocID="{7BFF3D54-ED74-4B35-BFD1-A666EF343C35}" presName="Name37" presStyleLbl="parChTrans1D2" presStyleIdx="1" presStyleCnt="6"/>
      <dgm:spPr/>
    </dgm:pt>
    <dgm:pt modelId="{C5A5A60B-D768-4199-B440-5191FBA821DC}" type="pres">
      <dgm:prSet presAssocID="{C0934FFD-D06A-410D-BC54-1A91AD68014A}" presName="hierRoot2" presStyleCnt="0">
        <dgm:presLayoutVars>
          <dgm:hierBranch val="init"/>
        </dgm:presLayoutVars>
      </dgm:prSet>
      <dgm:spPr/>
    </dgm:pt>
    <dgm:pt modelId="{63EC1DC1-8EAA-4FAA-9CC9-E2DF7DC76DF9}" type="pres">
      <dgm:prSet presAssocID="{C0934FFD-D06A-410D-BC54-1A91AD68014A}" presName="rootComposite" presStyleCnt="0"/>
      <dgm:spPr/>
    </dgm:pt>
    <dgm:pt modelId="{378A89B0-C703-4687-87C5-0AE5C1CE0001}" type="pres">
      <dgm:prSet presAssocID="{C0934FFD-D06A-410D-BC54-1A91AD68014A}" presName="rootText" presStyleLbl="node2" presStyleIdx="1" presStyleCnt="6" custScaleY="172660">
        <dgm:presLayoutVars>
          <dgm:chPref val="3"/>
        </dgm:presLayoutVars>
      </dgm:prSet>
      <dgm:spPr/>
    </dgm:pt>
    <dgm:pt modelId="{EBA19913-A481-4CA0-8D52-51DFD8AFBE55}" type="pres">
      <dgm:prSet presAssocID="{C0934FFD-D06A-410D-BC54-1A91AD68014A}" presName="rootConnector" presStyleLbl="node2" presStyleIdx="1" presStyleCnt="6"/>
      <dgm:spPr/>
    </dgm:pt>
    <dgm:pt modelId="{66657883-9A8D-4644-9330-E8A8CCA358EA}" type="pres">
      <dgm:prSet presAssocID="{C0934FFD-D06A-410D-BC54-1A91AD68014A}" presName="hierChild4" presStyleCnt="0"/>
      <dgm:spPr/>
    </dgm:pt>
    <dgm:pt modelId="{052CAC41-B6F4-4016-A72E-FACC2E66AE7B}" type="pres">
      <dgm:prSet presAssocID="{C0934FFD-D06A-410D-BC54-1A91AD68014A}" presName="hierChild5" presStyleCnt="0"/>
      <dgm:spPr/>
    </dgm:pt>
    <dgm:pt modelId="{71B2BE80-7D42-4844-8B8B-A487B7998112}" type="pres">
      <dgm:prSet presAssocID="{D10C8995-7BA2-4669-84C9-53AC37BB15C2}" presName="Name37" presStyleLbl="parChTrans1D2" presStyleIdx="2" presStyleCnt="6"/>
      <dgm:spPr/>
    </dgm:pt>
    <dgm:pt modelId="{CFD1D0A0-8EC6-4812-A220-CB246CE66E3B}" type="pres">
      <dgm:prSet presAssocID="{E809E544-487F-4499-B845-482020EDE7A9}" presName="hierRoot2" presStyleCnt="0">
        <dgm:presLayoutVars>
          <dgm:hierBranch val="init"/>
        </dgm:presLayoutVars>
      </dgm:prSet>
      <dgm:spPr/>
    </dgm:pt>
    <dgm:pt modelId="{DD35EA44-8EBE-4E7C-9DAB-881E0892F50C}" type="pres">
      <dgm:prSet presAssocID="{E809E544-487F-4499-B845-482020EDE7A9}" presName="rootComposite" presStyleCnt="0"/>
      <dgm:spPr/>
    </dgm:pt>
    <dgm:pt modelId="{7453404B-BD35-42D5-86E3-B4E127E93CEB}" type="pres">
      <dgm:prSet presAssocID="{E809E544-487F-4499-B845-482020EDE7A9}" presName="rootText" presStyleLbl="node2" presStyleIdx="2" presStyleCnt="6" custScaleY="172660">
        <dgm:presLayoutVars>
          <dgm:chPref val="3"/>
        </dgm:presLayoutVars>
      </dgm:prSet>
      <dgm:spPr/>
    </dgm:pt>
    <dgm:pt modelId="{4C018894-B1E6-4AFE-804A-AF6D6E89F7F3}" type="pres">
      <dgm:prSet presAssocID="{E809E544-487F-4499-B845-482020EDE7A9}" presName="rootConnector" presStyleLbl="node2" presStyleIdx="2" presStyleCnt="6"/>
      <dgm:spPr/>
    </dgm:pt>
    <dgm:pt modelId="{32090D24-789F-4652-AA5C-EF9D992D2566}" type="pres">
      <dgm:prSet presAssocID="{E809E544-487F-4499-B845-482020EDE7A9}" presName="hierChild4" presStyleCnt="0"/>
      <dgm:spPr/>
    </dgm:pt>
    <dgm:pt modelId="{6BBADE84-D5D3-48F5-8A1A-C79DD7A1277C}" type="pres">
      <dgm:prSet presAssocID="{E809E544-487F-4499-B845-482020EDE7A9}" presName="hierChild5" presStyleCnt="0"/>
      <dgm:spPr/>
    </dgm:pt>
    <dgm:pt modelId="{DC884567-B373-4BDE-8F47-682D350FF153}" type="pres">
      <dgm:prSet presAssocID="{6FE38645-9AED-49B6-8FC2-A919F684EABC}" presName="Name37" presStyleLbl="parChTrans1D2" presStyleIdx="3" presStyleCnt="6"/>
      <dgm:spPr/>
    </dgm:pt>
    <dgm:pt modelId="{D5023D19-9598-4D7D-B2B2-A1A73831E0CB}" type="pres">
      <dgm:prSet presAssocID="{E1E24FF9-B48B-4C69-9C9A-25DCD122D7EA}" presName="hierRoot2" presStyleCnt="0">
        <dgm:presLayoutVars>
          <dgm:hierBranch val="init"/>
        </dgm:presLayoutVars>
      </dgm:prSet>
      <dgm:spPr/>
    </dgm:pt>
    <dgm:pt modelId="{E404AD7D-5B74-4E83-8A0F-C66FE4074F4A}" type="pres">
      <dgm:prSet presAssocID="{E1E24FF9-B48B-4C69-9C9A-25DCD122D7EA}" presName="rootComposite" presStyleCnt="0"/>
      <dgm:spPr/>
    </dgm:pt>
    <dgm:pt modelId="{E8E01E57-D941-447A-AE54-FB2BAA675F80}" type="pres">
      <dgm:prSet presAssocID="{E1E24FF9-B48B-4C69-9C9A-25DCD122D7EA}" presName="rootText" presStyleLbl="node2" presStyleIdx="3" presStyleCnt="6" custScaleY="172659">
        <dgm:presLayoutVars>
          <dgm:chPref val="3"/>
        </dgm:presLayoutVars>
      </dgm:prSet>
      <dgm:spPr/>
    </dgm:pt>
    <dgm:pt modelId="{DDBE3C0B-DDF7-4898-85CC-655828D54422}" type="pres">
      <dgm:prSet presAssocID="{E1E24FF9-B48B-4C69-9C9A-25DCD122D7EA}" presName="rootConnector" presStyleLbl="node2" presStyleIdx="3" presStyleCnt="6"/>
      <dgm:spPr/>
    </dgm:pt>
    <dgm:pt modelId="{E20F566D-7F1C-4888-A311-82E548B17847}" type="pres">
      <dgm:prSet presAssocID="{E1E24FF9-B48B-4C69-9C9A-25DCD122D7EA}" presName="hierChild4" presStyleCnt="0"/>
      <dgm:spPr/>
    </dgm:pt>
    <dgm:pt modelId="{08C5BDA4-A68B-4CF7-82EE-BB4EA2E90653}" type="pres">
      <dgm:prSet presAssocID="{E1E24FF9-B48B-4C69-9C9A-25DCD122D7EA}" presName="hierChild5" presStyleCnt="0"/>
      <dgm:spPr/>
    </dgm:pt>
    <dgm:pt modelId="{31D9DBA9-6902-4B83-AEDF-9E00B1B582F9}" type="pres">
      <dgm:prSet presAssocID="{C25999FD-53A0-45B9-A1FF-640B8D9A876D}" presName="Name37" presStyleLbl="parChTrans1D2" presStyleIdx="4" presStyleCnt="6"/>
      <dgm:spPr/>
    </dgm:pt>
    <dgm:pt modelId="{29DE2DFB-1FC5-424F-A9FA-46D2F490FDD6}" type="pres">
      <dgm:prSet presAssocID="{60F7DAE7-7972-4EB2-9945-A6E343648E7E}" presName="hierRoot2" presStyleCnt="0">
        <dgm:presLayoutVars>
          <dgm:hierBranch val="init"/>
        </dgm:presLayoutVars>
      </dgm:prSet>
      <dgm:spPr/>
    </dgm:pt>
    <dgm:pt modelId="{92914506-151C-40E1-9E9E-A8FA5425C0A4}" type="pres">
      <dgm:prSet presAssocID="{60F7DAE7-7972-4EB2-9945-A6E343648E7E}" presName="rootComposite" presStyleCnt="0"/>
      <dgm:spPr/>
    </dgm:pt>
    <dgm:pt modelId="{159A61D8-3BEE-4B2A-B548-AAE087637083}" type="pres">
      <dgm:prSet presAssocID="{60F7DAE7-7972-4EB2-9945-A6E343648E7E}" presName="rootText" presStyleLbl="node2" presStyleIdx="4" presStyleCnt="6" custScaleY="172660">
        <dgm:presLayoutVars>
          <dgm:chPref val="3"/>
        </dgm:presLayoutVars>
      </dgm:prSet>
      <dgm:spPr/>
    </dgm:pt>
    <dgm:pt modelId="{FEF8B999-8A5B-492A-846C-19881093CE1F}" type="pres">
      <dgm:prSet presAssocID="{60F7DAE7-7972-4EB2-9945-A6E343648E7E}" presName="rootConnector" presStyleLbl="node2" presStyleIdx="4" presStyleCnt="6"/>
      <dgm:spPr/>
    </dgm:pt>
    <dgm:pt modelId="{3C650009-9FB5-4C15-BFB1-25BBE3D71BD6}" type="pres">
      <dgm:prSet presAssocID="{60F7DAE7-7972-4EB2-9945-A6E343648E7E}" presName="hierChild4" presStyleCnt="0"/>
      <dgm:spPr/>
    </dgm:pt>
    <dgm:pt modelId="{1F912795-A22A-481A-AB84-314C9FECC9D5}" type="pres">
      <dgm:prSet presAssocID="{60F7DAE7-7972-4EB2-9945-A6E343648E7E}" presName="hierChild5" presStyleCnt="0"/>
      <dgm:spPr/>
    </dgm:pt>
    <dgm:pt modelId="{589F658B-6EC2-4C77-B2E7-12940684A398}" type="pres">
      <dgm:prSet presAssocID="{349B24D0-BFC3-4613-A9E9-9021AF1D6497}" presName="Name37" presStyleLbl="parChTrans1D2" presStyleIdx="5" presStyleCnt="6"/>
      <dgm:spPr/>
    </dgm:pt>
    <dgm:pt modelId="{89FD608E-B570-469F-AD8F-860CABC9F9CB}" type="pres">
      <dgm:prSet presAssocID="{2EF88D87-40A8-4C8F-AF1F-9E824C7251A1}" presName="hierRoot2" presStyleCnt="0">
        <dgm:presLayoutVars>
          <dgm:hierBranch val="init"/>
        </dgm:presLayoutVars>
      </dgm:prSet>
      <dgm:spPr/>
    </dgm:pt>
    <dgm:pt modelId="{A6C570E8-9F10-4116-96DD-293325459931}" type="pres">
      <dgm:prSet presAssocID="{2EF88D87-40A8-4C8F-AF1F-9E824C7251A1}" presName="rootComposite" presStyleCnt="0"/>
      <dgm:spPr/>
    </dgm:pt>
    <dgm:pt modelId="{8EE17C93-C4C7-496C-A044-30F8A9C07E09}" type="pres">
      <dgm:prSet presAssocID="{2EF88D87-40A8-4C8F-AF1F-9E824C7251A1}" presName="rootText" presStyleLbl="node2" presStyleIdx="5" presStyleCnt="6" custScaleY="172659">
        <dgm:presLayoutVars>
          <dgm:chPref val="3"/>
        </dgm:presLayoutVars>
      </dgm:prSet>
      <dgm:spPr/>
    </dgm:pt>
    <dgm:pt modelId="{856935C8-9C50-43D9-A937-22F1D1BD3C68}" type="pres">
      <dgm:prSet presAssocID="{2EF88D87-40A8-4C8F-AF1F-9E824C7251A1}" presName="rootConnector" presStyleLbl="node2" presStyleIdx="5" presStyleCnt="6"/>
      <dgm:spPr/>
    </dgm:pt>
    <dgm:pt modelId="{F9830A42-F93C-448A-BC83-023CAC5752CA}" type="pres">
      <dgm:prSet presAssocID="{2EF88D87-40A8-4C8F-AF1F-9E824C7251A1}" presName="hierChild4" presStyleCnt="0"/>
      <dgm:spPr/>
    </dgm:pt>
    <dgm:pt modelId="{64FFCFFF-1542-4776-8D10-6340B91BD103}" type="pres">
      <dgm:prSet presAssocID="{2EF88D87-40A8-4C8F-AF1F-9E824C7251A1}" presName="hierChild5" presStyleCnt="0"/>
      <dgm:spPr/>
    </dgm:pt>
    <dgm:pt modelId="{1FF532F7-EDBF-4399-95F9-DDC62160EDC0}" type="pres">
      <dgm:prSet presAssocID="{80818FCE-F5C4-49E9-A395-D5A31D97BD12}" presName="hierChild3" presStyleCnt="0"/>
      <dgm:spPr/>
    </dgm:pt>
  </dgm:ptLst>
  <dgm:cxnLst>
    <dgm:cxn modelId="{D1AB61CA-D955-467F-B3D9-3847F341496B}" type="presOf" srcId="{C0934FFD-D06A-410D-BC54-1A91AD68014A}" destId="{EBA19913-A481-4CA0-8D52-51DFD8AFBE55}" srcOrd="1" destOrd="0" presId="urn:microsoft.com/office/officeart/2005/8/layout/orgChart1"/>
    <dgm:cxn modelId="{B63EFF66-92D7-44F0-873F-11F24E3076AD}" type="presOf" srcId="{349B24D0-BFC3-4613-A9E9-9021AF1D6497}" destId="{589F658B-6EC2-4C77-B2E7-12940684A398}" srcOrd="0" destOrd="0" presId="urn:microsoft.com/office/officeart/2005/8/layout/orgChart1"/>
    <dgm:cxn modelId="{71621622-7924-4921-A869-4E026BB22FB0}" type="presOf" srcId="{60F7DAE7-7972-4EB2-9945-A6E343648E7E}" destId="{FEF8B999-8A5B-492A-846C-19881093CE1F}" srcOrd="1" destOrd="0" presId="urn:microsoft.com/office/officeart/2005/8/layout/orgChart1"/>
    <dgm:cxn modelId="{BB6FF1B0-2CF0-4CBE-AA1D-F4473E96954A}" type="presOf" srcId="{6FE38645-9AED-49B6-8FC2-A919F684EABC}" destId="{DC884567-B373-4BDE-8F47-682D350FF153}" srcOrd="0" destOrd="0" presId="urn:microsoft.com/office/officeart/2005/8/layout/orgChart1"/>
    <dgm:cxn modelId="{0B02DC1B-C401-45D3-9362-263E8D7105DF}" srcId="{CC759424-3127-42B7-8A07-1AACD02728BC}" destId="{80818FCE-F5C4-49E9-A395-D5A31D97BD12}" srcOrd="0" destOrd="0" parTransId="{98C06A16-DE99-46E8-8338-3B59447449F8}" sibTransId="{28B36BEC-5D86-4E41-8ACC-0F3DA26B32B0}"/>
    <dgm:cxn modelId="{8B6ED70A-0D23-43D0-957F-439BBA45BE19}" type="presOf" srcId="{2EF88D87-40A8-4C8F-AF1F-9E824C7251A1}" destId="{8EE17C93-C4C7-496C-A044-30F8A9C07E09}" srcOrd="0" destOrd="0" presId="urn:microsoft.com/office/officeart/2005/8/layout/orgChart1"/>
    <dgm:cxn modelId="{9607A73C-12DB-48AA-A978-CB4E7B3C1832}" srcId="{80818FCE-F5C4-49E9-A395-D5A31D97BD12}" destId="{E1E24FF9-B48B-4C69-9C9A-25DCD122D7EA}" srcOrd="3" destOrd="0" parTransId="{6FE38645-9AED-49B6-8FC2-A919F684EABC}" sibTransId="{DA9250E2-574C-4CC0-B092-ADA718C45B09}"/>
    <dgm:cxn modelId="{BA9DA68A-41EA-45AC-AEB3-9F3B23ABBA6B}" type="presOf" srcId="{C0934FFD-D06A-410D-BC54-1A91AD68014A}" destId="{378A89B0-C703-4687-87C5-0AE5C1CE0001}" srcOrd="0" destOrd="0" presId="urn:microsoft.com/office/officeart/2005/8/layout/orgChart1"/>
    <dgm:cxn modelId="{51D2A723-744E-4693-AC86-5CC0A419AC6B}" type="presOf" srcId="{80818FCE-F5C4-49E9-A395-D5A31D97BD12}" destId="{DFE1CEC9-A671-46AB-9F60-191B91F57059}" srcOrd="1" destOrd="0" presId="urn:microsoft.com/office/officeart/2005/8/layout/orgChart1"/>
    <dgm:cxn modelId="{B975ACC4-DDAC-48C7-A41B-8401FF464AA1}" type="presOf" srcId="{C9994A96-F6BF-4177-8832-606D6E17BD9A}" destId="{5498450A-FE7C-4ABD-AEEC-C95CB3927D7E}" srcOrd="1" destOrd="0" presId="urn:microsoft.com/office/officeart/2005/8/layout/orgChart1"/>
    <dgm:cxn modelId="{2373F772-D435-44BA-AECF-D54000632390}" type="presOf" srcId="{386069D3-62FF-4799-8950-B3276B1065C8}" destId="{26B001DB-DFC1-4798-ACBF-3033528275F7}" srcOrd="0" destOrd="0" presId="urn:microsoft.com/office/officeart/2005/8/layout/orgChart1"/>
    <dgm:cxn modelId="{BCB937A8-1558-414C-9FDE-CF513F9D8293}" srcId="{80818FCE-F5C4-49E9-A395-D5A31D97BD12}" destId="{2EF88D87-40A8-4C8F-AF1F-9E824C7251A1}" srcOrd="5" destOrd="0" parTransId="{349B24D0-BFC3-4613-A9E9-9021AF1D6497}" sibTransId="{4B1B6467-28EB-40C6-A646-2766A5F5687E}"/>
    <dgm:cxn modelId="{B8345720-A1E9-4972-BCF7-5158D883F2A0}" type="presOf" srcId="{60F7DAE7-7972-4EB2-9945-A6E343648E7E}" destId="{159A61D8-3BEE-4B2A-B548-AAE087637083}" srcOrd="0" destOrd="0" presId="urn:microsoft.com/office/officeart/2005/8/layout/orgChart1"/>
    <dgm:cxn modelId="{9FA06E0B-3BAF-4209-B782-82785B2DAE62}" srcId="{80818FCE-F5C4-49E9-A395-D5A31D97BD12}" destId="{60F7DAE7-7972-4EB2-9945-A6E343648E7E}" srcOrd="4" destOrd="0" parTransId="{C25999FD-53A0-45B9-A1FF-640B8D9A876D}" sibTransId="{E84D4F5F-4FE3-401C-8A7D-B37520C8849E}"/>
    <dgm:cxn modelId="{7F8F7275-4260-4C90-A81A-A99DE26D3B5E}" type="presOf" srcId="{7BFF3D54-ED74-4B35-BFD1-A666EF343C35}" destId="{E6CF116E-B72B-453B-9272-BD5E0911A22C}" srcOrd="0" destOrd="0" presId="urn:microsoft.com/office/officeart/2005/8/layout/orgChart1"/>
    <dgm:cxn modelId="{DB027C63-C310-4B18-A85C-B99036F3F745}" type="presOf" srcId="{C9994A96-F6BF-4177-8832-606D6E17BD9A}" destId="{4CC5C570-7BFB-4397-9CE2-370E62063ED6}" srcOrd="0" destOrd="0" presId="urn:microsoft.com/office/officeart/2005/8/layout/orgChart1"/>
    <dgm:cxn modelId="{73DC8296-BC42-4061-9ABF-1B4F7C486979}" type="presOf" srcId="{E1E24FF9-B48B-4C69-9C9A-25DCD122D7EA}" destId="{E8E01E57-D941-447A-AE54-FB2BAA675F80}" srcOrd="0" destOrd="0" presId="urn:microsoft.com/office/officeart/2005/8/layout/orgChart1"/>
    <dgm:cxn modelId="{C888548F-FB59-4BAD-8FF9-07A64FF4E2C3}" type="presOf" srcId="{D10C8995-7BA2-4669-84C9-53AC37BB15C2}" destId="{71B2BE80-7D42-4844-8B8B-A487B7998112}" srcOrd="0" destOrd="0" presId="urn:microsoft.com/office/officeart/2005/8/layout/orgChart1"/>
    <dgm:cxn modelId="{6758D63F-E639-4BB0-9E63-2FA9800F28F1}" type="presOf" srcId="{E809E544-487F-4499-B845-482020EDE7A9}" destId="{7453404B-BD35-42D5-86E3-B4E127E93CEB}" srcOrd="0" destOrd="0" presId="urn:microsoft.com/office/officeart/2005/8/layout/orgChart1"/>
    <dgm:cxn modelId="{A19D6039-4A4E-4E81-ABB5-6CD8A2292D1C}" srcId="{80818FCE-F5C4-49E9-A395-D5A31D97BD12}" destId="{E809E544-487F-4499-B845-482020EDE7A9}" srcOrd="2" destOrd="0" parTransId="{D10C8995-7BA2-4669-84C9-53AC37BB15C2}" sibTransId="{F2DC111D-944C-4872-98C6-87BA95D65515}"/>
    <dgm:cxn modelId="{1D38333F-AE93-4D9C-856E-769C123C2125}" type="presOf" srcId="{E809E544-487F-4499-B845-482020EDE7A9}" destId="{4C018894-B1E6-4AFE-804A-AF6D6E89F7F3}" srcOrd="1" destOrd="0" presId="urn:microsoft.com/office/officeart/2005/8/layout/orgChart1"/>
    <dgm:cxn modelId="{6AF69FF1-301C-440E-B67A-2C5E8F39F958}" srcId="{80818FCE-F5C4-49E9-A395-D5A31D97BD12}" destId="{C0934FFD-D06A-410D-BC54-1A91AD68014A}" srcOrd="1" destOrd="0" parTransId="{7BFF3D54-ED74-4B35-BFD1-A666EF343C35}" sibTransId="{E641DD9A-C378-4BF6-A8D8-67D2502B0A94}"/>
    <dgm:cxn modelId="{536C6250-C962-4C89-BAFE-A8A5418D2375}" type="presOf" srcId="{CC759424-3127-42B7-8A07-1AACD02728BC}" destId="{B53854BA-1D83-4F45-B923-3687F07A3229}" srcOrd="0" destOrd="0" presId="urn:microsoft.com/office/officeart/2005/8/layout/orgChart1"/>
    <dgm:cxn modelId="{FC397FB3-1F21-4FB8-9548-5841E6510E71}" type="presOf" srcId="{2EF88D87-40A8-4C8F-AF1F-9E824C7251A1}" destId="{856935C8-9C50-43D9-A937-22F1D1BD3C68}" srcOrd="1" destOrd="0" presId="urn:microsoft.com/office/officeart/2005/8/layout/orgChart1"/>
    <dgm:cxn modelId="{DDC6E0C6-8344-47B0-B84A-5638C5383B6C}" type="presOf" srcId="{C25999FD-53A0-45B9-A1FF-640B8D9A876D}" destId="{31D9DBA9-6902-4B83-AEDF-9E00B1B582F9}" srcOrd="0" destOrd="0" presId="urn:microsoft.com/office/officeart/2005/8/layout/orgChart1"/>
    <dgm:cxn modelId="{70025E02-AFBC-45B3-B508-B66312892544}" type="presOf" srcId="{E1E24FF9-B48B-4C69-9C9A-25DCD122D7EA}" destId="{DDBE3C0B-DDF7-4898-85CC-655828D54422}" srcOrd="1" destOrd="0" presId="urn:microsoft.com/office/officeart/2005/8/layout/orgChart1"/>
    <dgm:cxn modelId="{5BEB52E6-E316-4AC1-9583-13FB13882597}" srcId="{80818FCE-F5C4-49E9-A395-D5A31D97BD12}" destId="{C9994A96-F6BF-4177-8832-606D6E17BD9A}" srcOrd="0" destOrd="0" parTransId="{386069D3-62FF-4799-8950-B3276B1065C8}" sibTransId="{020FF5B7-E31F-4EE1-9354-5CA9C64B5DF1}"/>
    <dgm:cxn modelId="{2C27F0B9-589C-4E2E-A861-174BDE026D0C}" type="presOf" srcId="{80818FCE-F5C4-49E9-A395-D5A31D97BD12}" destId="{8AFAB86C-FC38-4E7B-A913-2A228338100A}" srcOrd="0" destOrd="0" presId="urn:microsoft.com/office/officeart/2005/8/layout/orgChart1"/>
    <dgm:cxn modelId="{A5D56170-E145-42A0-ABBC-B8961F4934D2}" type="presParOf" srcId="{B53854BA-1D83-4F45-B923-3687F07A3229}" destId="{AD97EAF9-E4B2-4090-9D8E-8E5D2745F626}" srcOrd="0" destOrd="0" presId="urn:microsoft.com/office/officeart/2005/8/layout/orgChart1"/>
    <dgm:cxn modelId="{1DE4BBF2-2B46-4202-A15D-D6A238014EF0}" type="presParOf" srcId="{AD97EAF9-E4B2-4090-9D8E-8E5D2745F626}" destId="{35E9A0FA-22CB-429C-946E-6C3391C4051E}" srcOrd="0" destOrd="0" presId="urn:microsoft.com/office/officeart/2005/8/layout/orgChart1"/>
    <dgm:cxn modelId="{7ED74DF8-C36C-4EAA-BDC4-095B3DF9B63E}" type="presParOf" srcId="{35E9A0FA-22CB-429C-946E-6C3391C4051E}" destId="{8AFAB86C-FC38-4E7B-A913-2A228338100A}" srcOrd="0" destOrd="0" presId="urn:microsoft.com/office/officeart/2005/8/layout/orgChart1"/>
    <dgm:cxn modelId="{237032B1-D840-4732-8DF0-F714C388F085}" type="presParOf" srcId="{35E9A0FA-22CB-429C-946E-6C3391C4051E}" destId="{DFE1CEC9-A671-46AB-9F60-191B91F57059}" srcOrd="1" destOrd="0" presId="urn:microsoft.com/office/officeart/2005/8/layout/orgChart1"/>
    <dgm:cxn modelId="{94797CA4-DDA8-4602-A134-1E109B217AF3}" type="presParOf" srcId="{AD97EAF9-E4B2-4090-9D8E-8E5D2745F626}" destId="{A7ADAB99-C2CB-42E8-9DD3-E610A3845C63}" srcOrd="1" destOrd="0" presId="urn:microsoft.com/office/officeart/2005/8/layout/orgChart1"/>
    <dgm:cxn modelId="{22BB590A-CB65-4F36-800E-1DC9F2186105}" type="presParOf" srcId="{A7ADAB99-C2CB-42E8-9DD3-E610A3845C63}" destId="{26B001DB-DFC1-4798-ACBF-3033528275F7}" srcOrd="0" destOrd="0" presId="urn:microsoft.com/office/officeart/2005/8/layout/orgChart1"/>
    <dgm:cxn modelId="{04EA24C5-445E-4D58-BB35-5153A48985C7}" type="presParOf" srcId="{A7ADAB99-C2CB-42E8-9DD3-E610A3845C63}" destId="{B1800812-D42F-446A-9C65-96814BFC9068}" srcOrd="1" destOrd="0" presId="urn:microsoft.com/office/officeart/2005/8/layout/orgChart1"/>
    <dgm:cxn modelId="{8DEEF2F4-8945-46EE-9EB0-EA62BD74802A}" type="presParOf" srcId="{B1800812-D42F-446A-9C65-96814BFC9068}" destId="{12DD6AE4-D080-45E5-9EC1-8CEF6C2A6402}" srcOrd="0" destOrd="0" presId="urn:microsoft.com/office/officeart/2005/8/layout/orgChart1"/>
    <dgm:cxn modelId="{A5B64419-40FB-46ED-ACFB-6B6C695D8B12}" type="presParOf" srcId="{12DD6AE4-D080-45E5-9EC1-8CEF6C2A6402}" destId="{4CC5C570-7BFB-4397-9CE2-370E62063ED6}" srcOrd="0" destOrd="0" presId="urn:microsoft.com/office/officeart/2005/8/layout/orgChart1"/>
    <dgm:cxn modelId="{2D506123-5473-47E0-8F67-44E606291224}" type="presParOf" srcId="{12DD6AE4-D080-45E5-9EC1-8CEF6C2A6402}" destId="{5498450A-FE7C-4ABD-AEEC-C95CB3927D7E}" srcOrd="1" destOrd="0" presId="urn:microsoft.com/office/officeart/2005/8/layout/orgChart1"/>
    <dgm:cxn modelId="{3B4F53B3-7F2D-4394-8086-F86F9C45888A}" type="presParOf" srcId="{B1800812-D42F-446A-9C65-96814BFC9068}" destId="{E904DA6A-13E4-47A3-9ACC-2F982D3D4FBC}" srcOrd="1" destOrd="0" presId="urn:microsoft.com/office/officeart/2005/8/layout/orgChart1"/>
    <dgm:cxn modelId="{9556C2E0-241E-4898-B4B6-E7DC941A6DA5}" type="presParOf" srcId="{B1800812-D42F-446A-9C65-96814BFC9068}" destId="{BC059E5E-5613-45F5-9F68-C7A9670087A3}" srcOrd="2" destOrd="0" presId="urn:microsoft.com/office/officeart/2005/8/layout/orgChart1"/>
    <dgm:cxn modelId="{16FA52FA-23A9-4CC6-BB88-8B85C0691C60}" type="presParOf" srcId="{A7ADAB99-C2CB-42E8-9DD3-E610A3845C63}" destId="{E6CF116E-B72B-453B-9272-BD5E0911A22C}" srcOrd="2" destOrd="0" presId="urn:microsoft.com/office/officeart/2005/8/layout/orgChart1"/>
    <dgm:cxn modelId="{BBB85495-850F-4850-97D0-3C67767D37FC}" type="presParOf" srcId="{A7ADAB99-C2CB-42E8-9DD3-E610A3845C63}" destId="{C5A5A60B-D768-4199-B440-5191FBA821DC}" srcOrd="3" destOrd="0" presId="urn:microsoft.com/office/officeart/2005/8/layout/orgChart1"/>
    <dgm:cxn modelId="{16E0B03E-37D9-44A2-B11E-7FC3BBA8C6CF}" type="presParOf" srcId="{C5A5A60B-D768-4199-B440-5191FBA821DC}" destId="{63EC1DC1-8EAA-4FAA-9CC9-E2DF7DC76DF9}" srcOrd="0" destOrd="0" presId="urn:microsoft.com/office/officeart/2005/8/layout/orgChart1"/>
    <dgm:cxn modelId="{FF16DE58-9131-4550-A3D9-0720BEA40E8A}" type="presParOf" srcId="{63EC1DC1-8EAA-4FAA-9CC9-E2DF7DC76DF9}" destId="{378A89B0-C703-4687-87C5-0AE5C1CE0001}" srcOrd="0" destOrd="0" presId="urn:microsoft.com/office/officeart/2005/8/layout/orgChart1"/>
    <dgm:cxn modelId="{D386CD7A-3989-4630-8E3C-602CED285621}" type="presParOf" srcId="{63EC1DC1-8EAA-4FAA-9CC9-E2DF7DC76DF9}" destId="{EBA19913-A481-4CA0-8D52-51DFD8AFBE55}" srcOrd="1" destOrd="0" presId="urn:microsoft.com/office/officeart/2005/8/layout/orgChart1"/>
    <dgm:cxn modelId="{56BC1DC7-EAA0-494E-84BF-E40FD98BF7A4}" type="presParOf" srcId="{C5A5A60B-D768-4199-B440-5191FBA821DC}" destId="{66657883-9A8D-4644-9330-E8A8CCA358EA}" srcOrd="1" destOrd="0" presId="urn:microsoft.com/office/officeart/2005/8/layout/orgChart1"/>
    <dgm:cxn modelId="{AA7B840D-DE33-44BA-9F0D-217A3AA0B885}" type="presParOf" srcId="{C5A5A60B-D768-4199-B440-5191FBA821DC}" destId="{052CAC41-B6F4-4016-A72E-FACC2E66AE7B}" srcOrd="2" destOrd="0" presId="urn:microsoft.com/office/officeart/2005/8/layout/orgChart1"/>
    <dgm:cxn modelId="{848EF489-531A-44E9-9B96-BA2FDCE6A687}" type="presParOf" srcId="{A7ADAB99-C2CB-42E8-9DD3-E610A3845C63}" destId="{71B2BE80-7D42-4844-8B8B-A487B7998112}" srcOrd="4" destOrd="0" presId="urn:microsoft.com/office/officeart/2005/8/layout/orgChart1"/>
    <dgm:cxn modelId="{C36F0B95-3274-48B7-8A5C-2481D183D442}" type="presParOf" srcId="{A7ADAB99-C2CB-42E8-9DD3-E610A3845C63}" destId="{CFD1D0A0-8EC6-4812-A220-CB246CE66E3B}" srcOrd="5" destOrd="0" presId="urn:microsoft.com/office/officeart/2005/8/layout/orgChart1"/>
    <dgm:cxn modelId="{CA14DF53-68BB-4A25-9D56-872B1C44E747}" type="presParOf" srcId="{CFD1D0A0-8EC6-4812-A220-CB246CE66E3B}" destId="{DD35EA44-8EBE-4E7C-9DAB-881E0892F50C}" srcOrd="0" destOrd="0" presId="urn:microsoft.com/office/officeart/2005/8/layout/orgChart1"/>
    <dgm:cxn modelId="{440EA929-0554-466A-A510-761A53444498}" type="presParOf" srcId="{DD35EA44-8EBE-4E7C-9DAB-881E0892F50C}" destId="{7453404B-BD35-42D5-86E3-B4E127E93CEB}" srcOrd="0" destOrd="0" presId="urn:microsoft.com/office/officeart/2005/8/layout/orgChart1"/>
    <dgm:cxn modelId="{53D2A276-5585-487B-91C6-870BC4FEC113}" type="presParOf" srcId="{DD35EA44-8EBE-4E7C-9DAB-881E0892F50C}" destId="{4C018894-B1E6-4AFE-804A-AF6D6E89F7F3}" srcOrd="1" destOrd="0" presId="urn:microsoft.com/office/officeart/2005/8/layout/orgChart1"/>
    <dgm:cxn modelId="{DAF27647-AA8A-4D28-A5B4-B7BA64D42164}" type="presParOf" srcId="{CFD1D0A0-8EC6-4812-A220-CB246CE66E3B}" destId="{32090D24-789F-4652-AA5C-EF9D992D2566}" srcOrd="1" destOrd="0" presId="urn:microsoft.com/office/officeart/2005/8/layout/orgChart1"/>
    <dgm:cxn modelId="{1912CFF9-AD18-4073-A3F3-372A74853AD4}" type="presParOf" srcId="{CFD1D0A0-8EC6-4812-A220-CB246CE66E3B}" destId="{6BBADE84-D5D3-48F5-8A1A-C79DD7A1277C}" srcOrd="2" destOrd="0" presId="urn:microsoft.com/office/officeart/2005/8/layout/orgChart1"/>
    <dgm:cxn modelId="{D18E0C37-2A61-4738-B014-5FF0014548F5}" type="presParOf" srcId="{A7ADAB99-C2CB-42E8-9DD3-E610A3845C63}" destId="{DC884567-B373-4BDE-8F47-682D350FF153}" srcOrd="6" destOrd="0" presId="urn:microsoft.com/office/officeart/2005/8/layout/orgChart1"/>
    <dgm:cxn modelId="{1C42D3B2-AC35-427C-8B45-0B77286DC1AA}" type="presParOf" srcId="{A7ADAB99-C2CB-42E8-9DD3-E610A3845C63}" destId="{D5023D19-9598-4D7D-B2B2-A1A73831E0CB}" srcOrd="7" destOrd="0" presId="urn:microsoft.com/office/officeart/2005/8/layout/orgChart1"/>
    <dgm:cxn modelId="{729F37F0-04BB-4132-A7DE-179B1C1E8CEF}" type="presParOf" srcId="{D5023D19-9598-4D7D-B2B2-A1A73831E0CB}" destId="{E404AD7D-5B74-4E83-8A0F-C66FE4074F4A}" srcOrd="0" destOrd="0" presId="urn:microsoft.com/office/officeart/2005/8/layout/orgChart1"/>
    <dgm:cxn modelId="{FC27854E-54EF-4D9C-BA62-FCA80BEB44D6}" type="presParOf" srcId="{E404AD7D-5B74-4E83-8A0F-C66FE4074F4A}" destId="{E8E01E57-D941-447A-AE54-FB2BAA675F80}" srcOrd="0" destOrd="0" presId="urn:microsoft.com/office/officeart/2005/8/layout/orgChart1"/>
    <dgm:cxn modelId="{CA861FC3-15E2-4001-B3C7-99557BAD3C61}" type="presParOf" srcId="{E404AD7D-5B74-4E83-8A0F-C66FE4074F4A}" destId="{DDBE3C0B-DDF7-4898-85CC-655828D54422}" srcOrd="1" destOrd="0" presId="urn:microsoft.com/office/officeart/2005/8/layout/orgChart1"/>
    <dgm:cxn modelId="{9C908D12-DF40-4143-B911-942EF71CD5B9}" type="presParOf" srcId="{D5023D19-9598-4D7D-B2B2-A1A73831E0CB}" destId="{E20F566D-7F1C-4888-A311-82E548B17847}" srcOrd="1" destOrd="0" presId="urn:microsoft.com/office/officeart/2005/8/layout/orgChart1"/>
    <dgm:cxn modelId="{099BF51B-968C-4284-A05A-2B8545C75173}" type="presParOf" srcId="{D5023D19-9598-4D7D-B2B2-A1A73831E0CB}" destId="{08C5BDA4-A68B-4CF7-82EE-BB4EA2E90653}" srcOrd="2" destOrd="0" presId="urn:microsoft.com/office/officeart/2005/8/layout/orgChart1"/>
    <dgm:cxn modelId="{5A2120B4-11C7-450D-AC9A-E1DB65EAB0CA}" type="presParOf" srcId="{A7ADAB99-C2CB-42E8-9DD3-E610A3845C63}" destId="{31D9DBA9-6902-4B83-AEDF-9E00B1B582F9}" srcOrd="8" destOrd="0" presId="urn:microsoft.com/office/officeart/2005/8/layout/orgChart1"/>
    <dgm:cxn modelId="{E8984B1B-FF50-42EA-B4F6-67B3F9F4DEF1}" type="presParOf" srcId="{A7ADAB99-C2CB-42E8-9DD3-E610A3845C63}" destId="{29DE2DFB-1FC5-424F-A9FA-46D2F490FDD6}" srcOrd="9" destOrd="0" presId="urn:microsoft.com/office/officeart/2005/8/layout/orgChart1"/>
    <dgm:cxn modelId="{263C5BE1-E058-4D3B-BA2E-C34AAF8E3AF9}" type="presParOf" srcId="{29DE2DFB-1FC5-424F-A9FA-46D2F490FDD6}" destId="{92914506-151C-40E1-9E9E-A8FA5425C0A4}" srcOrd="0" destOrd="0" presId="urn:microsoft.com/office/officeart/2005/8/layout/orgChart1"/>
    <dgm:cxn modelId="{F6DBCB71-3C28-419A-9F42-26D86DC2DA7E}" type="presParOf" srcId="{92914506-151C-40E1-9E9E-A8FA5425C0A4}" destId="{159A61D8-3BEE-4B2A-B548-AAE087637083}" srcOrd="0" destOrd="0" presId="urn:microsoft.com/office/officeart/2005/8/layout/orgChart1"/>
    <dgm:cxn modelId="{1EA33461-C19B-4D37-BD6B-4E4081E262D7}" type="presParOf" srcId="{92914506-151C-40E1-9E9E-A8FA5425C0A4}" destId="{FEF8B999-8A5B-492A-846C-19881093CE1F}" srcOrd="1" destOrd="0" presId="urn:microsoft.com/office/officeart/2005/8/layout/orgChart1"/>
    <dgm:cxn modelId="{DB72DF52-A9A6-4D7C-A83E-0404422CBCBC}" type="presParOf" srcId="{29DE2DFB-1FC5-424F-A9FA-46D2F490FDD6}" destId="{3C650009-9FB5-4C15-BFB1-25BBE3D71BD6}" srcOrd="1" destOrd="0" presId="urn:microsoft.com/office/officeart/2005/8/layout/orgChart1"/>
    <dgm:cxn modelId="{376DA6AC-B600-4C71-99AD-E320B91076DA}" type="presParOf" srcId="{29DE2DFB-1FC5-424F-A9FA-46D2F490FDD6}" destId="{1F912795-A22A-481A-AB84-314C9FECC9D5}" srcOrd="2" destOrd="0" presId="urn:microsoft.com/office/officeart/2005/8/layout/orgChart1"/>
    <dgm:cxn modelId="{5F1FBB76-8BEA-4979-8610-8C24928C3035}" type="presParOf" srcId="{A7ADAB99-C2CB-42E8-9DD3-E610A3845C63}" destId="{589F658B-6EC2-4C77-B2E7-12940684A398}" srcOrd="10" destOrd="0" presId="urn:microsoft.com/office/officeart/2005/8/layout/orgChart1"/>
    <dgm:cxn modelId="{51FEC2D3-CF0A-44C8-9B64-5AEC72AA6A39}" type="presParOf" srcId="{A7ADAB99-C2CB-42E8-9DD3-E610A3845C63}" destId="{89FD608E-B570-469F-AD8F-860CABC9F9CB}" srcOrd="11" destOrd="0" presId="urn:microsoft.com/office/officeart/2005/8/layout/orgChart1"/>
    <dgm:cxn modelId="{4126CD05-D49D-4339-9ED4-C42D031E2096}" type="presParOf" srcId="{89FD608E-B570-469F-AD8F-860CABC9F9CB}" destId="{A6C570E8-9F10-4116-96DD-293325459931}" srcOrd="0" destOrd="0" presId="urn:microsoft.com/office/officeart/2005/8/layout/orgChart1"/>
    <dgm:cxn modelId="{49A9EE38-524E-46F3-ACF0-BC5B5BC2731E}" type="presParOf" srcId="{A6C570E8-9F10-4116-96DD-293325459931}" destId="{8EE17C93-C4C7-496C-A044-30F8A9C07E09}" srcOrd="0" destOrd="0" presId="urn:microsoft.com/office/officeart/2005/8/layout/orgChart1"/>
    <dgm:cxn modelId="{50F2E0A2-DC81-44FB-B6BF-40919BC836C8}" type="presParOf" srcId="{A6C570E8-9F10-4116-96DD-293325459931}" destId="{856935C8-9C50-43D9-A937-22F1D1BD3C68}" srcOrd="1" destOrd="0" presId="urn:microsoft.com/office/officeart/2005/8/layout/orgChart1"/>
    <dgm:cxn modelId="{44AE7394-012A-4FBE-991B-C6AA06D02453}" type="presParOf" srcId="{89FD608E-B570-469F-AD8F-860CABC9F9CB}" destId="{F9830A42-F93C-448A-BC83-023CAC5752CA}" srcOrd="1" destOrd="0" presId="urn:microsoft.com/office/officeart/2005/8/layout/orgChart1"/>
    <dgm:cxn modelId="{C5892803-E98C-41CA-A220-9E81A1423CEA}" type="presParOf" srcId="{89FD608E-B570-469F-AD8F-860CABC9F9CB}" destId="{64FFCFFF-1542-4776-8D10-6340B91BD103}" srcOrd="2" destOrd="0" presId="urn:microsoft.com/office/officeart/2005/8/layout/orgChart1"/>
    <dgm:cxn modelId="{15744D33-C83D-4AFF-8B2B-8FEAF0982535}" type="presParOf" srcId="{AD97EAF9-E4B2-4090-9D8E-8E5D2745F626}" destId="{1FF532F7-EDBF-4399-95F9-DDC62160EDC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01DD47F-5E76-4ACE-BF20-E0F64DB6BB39}" type="doc">
      <dgm:prSet loTypeId="urn:microsoft.com/office/officeart/2005/8/layout/orgChart1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pPr rtl="1"/>
          <a:endParaRPr lang="ar-SA"/>
        </a:p>
      </dgm:t>
    </dgm:pt>
    <dgm:pt modelId="{D13FB600-B360-4129-9A21-CD315BC9D7B1}">
      <dgm:prSet phldrT="[نص]"/>
      <dgm:spPr/>
      <dgm:t>
        <a:bodyPr/>
        <a:lstStyle/>
        <a:p>
          <a:pPr rtl="1"/>
          <a:r>
            <a:rPr lang="ar-SA" dirty="0" smtClean="0"/>
            <a:t>الجغرافيا البشرية</a:t>
          </a:r>
          <a:endParaRPr lang="ar-SA" dirty="0"/>
        </a:p>
      </dgm:t>
    </dgm:pt>
    <dgm:pt modelId="{D3516B3A-EAD7-4B52-ABD6-06E983199F94}" type="parTrans" cxnId="{5764D205-754F-4DB2-B295-525A5B0EACDA}">
      <dgm:prSet/>
      <dgm:spPr/>
      <dgm:t>
        <a:bodyPr/>
        <a:lstStyle/>
        <a:p>
          <a:pPr rtl="1"/>
          <a:endParaRPr lang="ar-SA"/>
        </a:p>
      </dgm:t>
    </dgm:pt>
    <dgm:pt modelId="{7789CC34-53F1-466B-AAF2-D890F21B8828}" type="sibTrans" cxnId="{5764D205-754F-4DB2-B295-525A5B0EACDA}">
      <dgm:prSet/>
      <dgm:spPr/>
      <dgm:t>
        <a:bodyPr/>
        <a:lstStyle/>
        <a:p>
          <a:pPr rtl="1"/>
          <a:endParaRPr lang="ar-SA"/>
        </a:p>
      </dgm:t>
    </dgm:pt>
    <dgm:pt modelId="{A235A571-607D-4903-BCCA-CF7AC1CA95D9}">
      <dgm:prSet phldrT="[نص]"/>
      <dgm:spPr/>
      <dgm:t>
        <a:bodyPr/>
        <a:lstStyle/>
        <a:p>
          <a:pPr rtl="1"/>
          <a:r>
            <a:rPr lang="ar-SA" dirty="0" smtClean="0"/>
            <a:t>الطبية</a:t>
          </a:r>
          <a:endParaRPr lang="ar-SA" dirty="0"/>
        </a:p>
      </dgm:t>
    </dgm:pt>
    <dgm:pt modelId="{09409D80-B879-40E9-B004-D30D15023161}" type="parTrans" cxnId="{22AACEA3-6BB2-4301-8C55-AD86B3FA0D49}">
      <dgm:prSet/>
      <dgm:spPr/>
      <dgm:t>
        <a:bodyPr/>
        <a:lstStyle/>
        <a:p>
          <a:pPr rtl="1"/>
          <a:endParaRPr lang="ar-SA"/>
        </a:p>
      </dgm:t>
    </dgm:pt>
    <dgm:pt modelId="{AA6F5DB5-CA40-4C1C-A722-82A132F30B2E}" type="sibTrans" cxnId="{22AACEA3-6BB2-4301-8C55-AD86B3FA0D49}">
      <dgm:prSet/>
      <dgm:spPr/>
      <dgm:t>
        <a:bodyPr/>
        <a:lstStyle/>
        <a:p>
          <a:pPr rtl="1"/>
          <a:endParaRPr lang="ar-SA"/>
        </a:p>
      </dgm:t>
    </dgm:pt>
    <dgm:pt modelId="{8BA3AE12-7131-4001-B8DF-9824760506F5}">
      <dgm:prSet phldrT="[نص]"/>
      <dgm:spPr/>
      <dgm:t>
        <a:bodyPr/>
        <a:lstStyle/>
        <a:p>
          <a:pPr rtl="1"/>
          <a:r>
            <a:rPr lang="ar-SA" dirty="0" smtClean="0"/>
            <a:t>العمران</a:t>
          </a:r>
          <a:endParaRPr lang="ar-SA" dirty="0"/>
        </a:p>
      </dgm:t>
    </dgm:pt>
    <dgm:pt modelId="{24418DD3-8508-47C3-B31D-1AB356A9FD13}" type="parTrans" cxnId="{9B9600CC-F450-4C61-8C03-7F7C98F06A4D}">
      <dgm:prSet/>
      <dgm:spPr/>
      <dgm:t>
        <a:bodyPr/>
        <a:lstStyle/>
        <a:p>
          <a:pPr rtl="1"/>
          <a:endParaRPr lang="ar-SA"/>
        </a:p>
      </dgm:t>
    </dgm:pt>
    <dgm:pt modelId="{AF286C69-2C6F-4DC5-AC11-F748D2DB84CC}" type="sibTrans" cxnId="{9B9600CC-F450-4C61-8C03-7F7C98F06A4D}">
      <dgm:prSet/>
      <dgm:spPr/>
      <dgm:t>
        <a:bodyPr/>
        <a:lstStyle/>
        <a:p>
          <a:pPr rtl="1"/>
          <a:endParaRPr lang="ar-SA"/>
        </a:p>
      </dgm:t>
    </dgm:pt>
    <dgm:pt modelId="{B0927FCD-2864-4725-8530-6D0BF6B60860}">
      <dgm:prSet phldrT="[نص]"/>
      <dgm:spPr/>
      <dgm:t>
        <a:bodyPr/>
        <a:lstStyle/>
        <a:p>
          <a:pPr rtl="1"/>
          <a:r>
            <a:rPr lang="ar-SA" dirty="0" smtClean="0"/>
            <a:t>النقل</a:t>
          </a:r>
          <a:endParaRPr lang="ar-SA" dirty="0"/>
        </a:p>
      </dgm:t>
    </dgm:pt>
    <dgm:pt modelId="{265DC693-B512-4EA3-9AEA-7FCF38C3D7FA}" type="parTrans" cxnId="{B888FB11-634C-4BB4-853F-B6D7C7F58261}">
      <dgm:prSet/>
      <dgm:spPr/>
      <dgm:t>
        <a:bodyPr/>
        <a:lstStyle/>
        <a:p>
          <a:pPr rtl="1"/>
          <a:endParaRPr lang="ar-SA"/>
        </a:p>
      </dgm:t>
    </dgm:pt>
    <dgm:pt modelId="{9E374AA2-9C96-43D6-8B59-1475D764B641}" type="sibTrans" cxnId="{B888FB11-634C-4BB4-853F-B6D7C7F58261}">
      <dgm:prSet/>
      <dgm:spPr/>
      <dgm:t>
        <a:bodyPr/>
        <a:lstStyle/>
        <a:p>
          <a:pPr rtl="1"/>
          <a:endParaRPr lang="ar-SA"/>
        </a:p>
      </dgm:t>
    </dgm:pt>
    <dgm:pt modelId="{02E0F8CC-A4F6-4675-B3F8-0962049E4735}">
      <dgm:prSet/>
      <dgm:spPr/>
      <dgm:t>
        <a:bodyPr/>
        <a:lstStyle/>
        <a:p>
          <a:pPr rtl="1"/>
          <a:r>
            <a:rPr lang="ar-SA" dirty="0" smtClean="0"/>
            <a:t>التخطيط</a:t>
          </a:r>
          <a:endParaRPr lang="ar-SA" dirty="0"/>
        </a:p>
      </dgm:t>
    </dgm:pt>
    <dgm:pt modelId="{50B50B68-CA75-4617-9F1A-675966CBEF9F}" type="parTrans" cxnId="{9440DF26-0E8F-4187-AB32-F0576CD7028C}">
      <dgm:prSet/>
      <dgm:spPr/>
      <dgm:t>
        <a:bodyPr/>
        <a:lstStyle/>
        <a:p>
          <a:pPr rtl="1"/>
          <a:endParaRPr lang="ar-SA"/>
        </a:p>
      </dgm:t>
    </dgm:pt>
    <dgm:pt modelId="{E9D4F8AB-53A1-47C2-8F9A-B952E2A488E8}" type="sibTrans" cxnId="{9440DF26-0E8F-4187-AB32-F0576CD7028C}">
      <dgm:prSet/>
      <dgm:spPr/>
      <dgm:t>
        <a:bodyPr/>
        <a:lstStyle/>
        <a:p>
          <a:pPr rtl="1"/>
          <a:endParaRPr lang="ar-SA"/>
        </a:p>
      </dgm:t>
    </dgm:pt>
    <dgm:pt modelId="{16E98CF4-92AD-442E-9238-2AB4B30221B8}">
      <dgm:prSet/>
      <dgm:spPr/>
      <dgm:t>
        <a:bodyPr/>
        <a:lstStyle/>
        <a:p>
          <a:pPr rtl="1"/>
          <a:r>
            <a:rPr lang="ar-SA" dirty="0" smtClean="0"/>
            <a:t>السكان</a:t>
          </a:r>
          <a:endParaRPr lang="ar-SA" dirty="0"/>
        </a:p>
      </dgm:t>
    </dgm:pt>
    <dgm:pt modelId="{12971176-4A39-4F74-BDD3-CBB9FF372ECC}" type="parTrans" cxnId="{7B6D9E96-309A-42B2-B298-A8FED4606135}">
      <dgm:prSet/>
      <dgm:spPr/>
      <dgm:t>
        <a:bodyPr/>
        <a:lstStyle/>
        <a:p>
          <a:pPr rtl="1"/>
          <a:endParaRPr lang="ar-SA"/>
        </a:p>
      </dgm:t>
    </dgm:pt>
    <dgm:pt modelId="{720181E0-C1A8-4907-809F-9015C98B16CD}" type="sibTrans" cxnId="{7B6D9E96-309A-42B2-B298-A8FED4606135}">
      <dgm:prSet/>
      <dgm:spPr/>
      <dgm:t>
        <a:bodyPr/>
        <a:lstStyle/>
        <a:p>
          <a:pPr rtl="1"/>
          <a:endParaRPr lang="ar-SA"/>
        </a:p>
      </dgm:t>
    </dgm:pt>
    <dgm:pt modelId="{6819B845-F8AA-4C9E-B90A-D13AFEDE2427}">
      <dgm:prSet/>
      <dgm:spPr/>
      <dgm:t>
        <a:bodyPr/>
        <a:lstStyle/>
        <a:p>
          <a:pPr rtl="1"/>
          <a:r>
            <a:rPr lang="ar-SA" dirty="0" smtClean="0"/>
            <a:t>السياسية</a:t>
          </a:r>
          <a:endParaRPr lang="ar-SA" dirty="0"/>
        </a:p>
      </dgm:t>
    </dgm:pt>
    <dgm:pt modelId="{4DC326B1-3604-4F68-9B62-69EB112F061C}" type="parTrans" cxnId="{02EE0B55-24A4-4DB3-8DEA-A4C1A8767267}">
      <dgm:prSet/>
      <dgm:spPr/>
      <dgm:t>
        <a:bodyPr/>
        <a:lstStyle/>
        <a:p>
          <a:pPr rtl="1"/>
          <a:endParaRPr lang="ar-SA"/>
        </a:p>
      </dgm:t>
    </dgm:pt>
    <dgm:pt modelId="{C1E7FA8D-1606-422E-8EAF-D9C05E9C6D8F}" type="sibTrans" cxnId="{02EE0B55-24A4-4DB3-8DEA-A4C1A8767267}">
      <dgm:prSet/>
      <dgm:spPr/>
      <dgm:t>
        <a:bodyPr/>
        <a:lstStyle/>
        <a:p>
          <a:pPr rtl="1"/>
          <a:endParaRPr lang="ar-SA"/>
        </a:p>
      </dgm:t>
    </dgm:pt>
    <dgm:pt modelId="{F3732061-FE43-4A21-95E1-B6553D047724}">
      <dgm:prSet/>
      <dgm:spPr/>
      <dgm:t>
        <a:bodyPr/>
        <a:lstStyle/>
        <a:p>
          <a:pPr rtl="1"/>
          <a:r>
            <a:rPr lang="ar-SA" dirty="0" smtClean="0"/>
            <a:t>الاقتصادية</a:t>
          </a:r>
          <a:endParaRPr lang="ar-SA" dirty="0"/>
        </a:p>
      </dgm:t>
    </dgm:pt>
    <dgm:pt modelId="{29EA3F91-6CB5-4B2E-BB29-453FD6C99D6B}" type="parTrans" cxnId="{DF6A45D3-4169-4710-A03B-F11205711F27}">
      <dgm:prSet/>
      <dgm:spPr/>
      <dgm:t>
        <a:bodyPr/>
        <a:lstStyle/>
        <a:p>
          <a:pPr rtl="1"/>
          <a:endParaRPr lang="ar-SA"/>
        </a:p>
      </dgm:t>
    </dgm:pt>
    <dgm:pt modelId="{DFCEA99A-48FF-45CD-980C-1D2519E20F83}" type="sibTrans" cxnId="{DF6A45D3-4169-4710-A03B-F11205711F27}">
      <dgm:prSet/>
      <dgm:spPr/>
      <dgm:t>
        <a:bodyPr/>
        <a:lstStyle/>
        <a:p>
          <a:pPr rtl="1"/>
          <a:endParaRPr lang="ar-SA"/>
        </a:p>
      </dgm:t>
    </dgm:pt>
    <dgm:pt modelId="{75875735-4870-4232-9B87-558C59CB80D9}" type="pres">
      <dgm:prSet presAssocID="{B01DD47F-5E76-4ACE-BF20-E0F64DB6BB3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624D26D-78BF-42DC-9D8E-8072DC47B034}" type="pres">
      <dgm:prSet presAssocID="{D13FB600-B360-4129-9A21-CD315BC9D7B1}" presName="hierRoot1" presStyleCnt="0">
        <dgm:presLayoutVars>
          <dgm:hierBranch val="init"/>
        </dgm:presLayoutVars>
      </dgm:prSet>
      <dgm:spPr/>
    </dgm:pt>
    <dgm:pt modelId="{F6B219B7-E70C-4ECF-96D0-169B85CE7826}" type="pres">
      <dgm:prSet presAssocID="{D13FB600-B360-4129-9A21-CD315BC9D7B1}" presName="rootComposite1" presStyleCnt="0"/>
      <dgm:spPr/>
    </dgm:pt>
    <dgm:pt modelId="{BA5A6763-5869-4844-B340-5FC31DC36485}" type="pres">
      <dgm:prSet presAssocID="{D13FB600-B360-4129-9A21-CD315BC9D7B1}" presName="rootText1" presStyleLbl="node0" presStyleIdx="0" presStyleCnt="1" custScaleX="312521" custScaleY="206260" custLinFactY="-2317" custLinFactNeighborX="-6103" custLinFactNeighborY="-100000">
        <dgm:presLayoutVars>
          <dgm:chPref val="3"/>
        </dgm:presLayoutVars>
      </dgm:prSet>
      <dgm:spPr/>
    </dgm:pt>
    <dgm:pt modelId="{B6703357-4292-48BF-A7D3-CA84B96B90D7}" type="pres">
      <dgm:prSet presAssocID="{D13FB600-B360-4129-9A21-CD315BC9D7B1}" presName="rootConnector1" presStyleLbl="node1" presStyleIdx="0" presStyleCnt="0"/>
      <dgm:spPr/>
    </dgm:pt>
    <dgm:pt modelId="{61342A9A-B405-44ED-9DA9-792907270B5B}" type="pres">
      <dgm:prSet presAssocID="{D13FB600-B360-4129-9A21-CD315BC9D7B1}" presName="hierChild2" presStyleCnt="0"/>
      <dgm:spPr/>
    </dgm:pt>
    <dgm:pt modelId="{AC609900-F5B6-4BB7-A2D3-043DFEC4795E}" type="pres">
      <dgm:prSet presAssocID="{09409D80-B879-40E9-B004-D30D15023161}" presName="Name37" presStyleLbl="parChTrans1D2" presStyleIdx="0" presStyleCnt="7"/>
      <dgm:spPr/>
    </dgm:pt>
    <dgm:pt modelId="{91A736BD-D3E8-4890-ABF1-1D6FB3A9BEA8}" type="pres">
      <dgm:prSet presAssocID="{A235A571-607D-4903-BCCA-CF7AC1CA95D9}" presName="hierRoot2" presStyleCnt="0">
        <dgm:presLayoutVars>
          <dgm:hierBranch val="init"/>
        </dgm:presLayoutVars>
      </dgm:prSet>
      <dgm:spPr/>
    </dgm:pt>
    <dgm:pt modelId="{E50CDFA6-4DF3-4FF7-A568-906759EB3C72}" type="pres">
      <dgm:prSet presAssocID="{A235A571-607D-4903-BCCA-CF7AC1CA95D9}" presName="rootComposite" presStyleCnt="0"/>
      <dgm:spPr/>
    </dgm:pt>
    <dgm:pt modelId="{AD4708E9-7703-4774-8520-BAE7EF076BDD}" type="pres">
      <dgm:prSet presAssocID="{A235A571-607D-4903-BCCA-CF7AC1CA95D9}" presName="rootText" presStyleLbl="node2" presStyleIdx="0" presStyleCnt="7" custScaleY="190615">
        <dgm:presLayoutVars>
          <dgm:chPref val="3"/>
        </dgm:presLayoutVars>
      </dgm:prSet>
      <dgm:spPr/>
    </dgm:pt>
    <dgm:pt modelId="{65E15C66-05B1-48B9-B188-DF0DA10D0256}" type="pres">
      <dgm:prSet presAssocID="{A235A571-607D-4903-BCCA-CF7AC1CA95D9}" presName="rootConnector" presStyleLbl="node2" presStyleIdx="0" presStyleCnt="7"/>
      <dgm:spPr/>
    </dgm:pt>
    <dgm:pt modelId="{12763969-EC2B-4760-8DC9-21A50A7BCE0A}" type="pres">
      <dgm:prSet presAssocID="{A235A571-607D-4903-BCCA-CF7AC1CA95D9}" presName="hierChild4" presStyleCnt="0"/>
      <dgm:spPr/>
    </dgm:pt>
    <dgm:pt modelId="{9636B457-CBD4-4B2E-858B-CC86656FBFD3}" type="pres">
      <dgm:prSet presAssocID="{A235A571-607D-4903-BCCA-CF7AC1CA95D9}" presName="hierChild5" presStyleCnt="0"/>
      <dgm:spPr/>
    </dgm:pt>
    <dgm:pt modelId="{C1BF06A2-559B-4676-A5D1-A30713CAFCAE}" type="pres">
      <dgm:prSet presAssocID="{4DC326B1-3604-4F68-9B62-69EB112F061C}" presName="Name37" presStyleLbl="parChTrans1D2" presStyleIdx="1" presStyleCnt="7"/>
      <dgm:spPr/>
    </dgm:pt>
    <dgm:pt modelId="{8F818DF6-9CA3-4217-A783-8D2A045315C6}" type="pres">
      <dgm:prSet presAssocID="{6819B845-F8AA-4C9E-B90A-D13AFEDE2427}" presName="hierRoot2" presStyleCnt="0">
        <dgm:presLayoutVars>
          <dgm:hierBranch val="init"/>
        </dgm:presLayoutVars>
      </dgm:prSet>
      <dgm:spPr/>
    </dgm:pt>
    <dgm:pt modelId="{BD4966E3-ACB5-4AE5-8983-67820FD809CE}" type="pres">
      <dgm:prSet presAssocID="{6819B845-F8AA-4C9E-B90A-D13AFEDE2427}" presName="rootComposite" presStyleCnt="0"/>
      <dgm:spPr/>
    </dgm:pt>
    <dgm:pt modelId="{DB5B0FB1-E145-4021-B2BE-D333A60E29CA}" type="pres">
      <dgm:prSet presAssocID="{6819B845-F8AA-4C9E-B90A-D13AFEDE2427}" presName="rootText" presStyleLbl="node2" presStyleIdx="1" presStyleCnt="7" custScaleY="17084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7E1A2BC9-4FF3-4443-A859-B42A695609E5}" type="pres">
      <dgm:prSet presAssocID="{6819B845-F8AA-4C9E-B90A-D13AFEDE2427}" presName="rootConnector" presStyleLbl="node2" presStyleIdx="1" presStyleCnt="7"/>
      <dgm:spPr/>
    </dgm:pt>
    <dgm:pt modelId="{831C027A-B0D7-47D7-BBD3-130FB720C23E}" type="pres">
      <dgm:prSet presAssocID="{6819B845-F8AA-4C9E-B90A-D13AFEDE2427}" presName="hierChild4" presStyleCnt="0"/>
      <dgm:spPr/>
    </dgm:pt>
    <dgm:pt modelId="{8FCE7F95-06D0-46F1-AA16-69771939C423}" type="pres">
      <dgm:prSet presAssocID="{6819B845-F8AA-4C9E-B90A-D13AFEDE2427}" presName="hierChild5" presStyleCnt="0"/>
      <dgm:spPr/>
    </dgm:pt>
    <dgm:pt modelId="{62C94960-A57C-4FDE-9E5B-2E7041FB114F}" type="pres">
      <dgm:prSet presAssocID="{29EA3F91-6CB5-4B2E-BB29-453FD6C99D6B}" presName="Name37" presStyleLbl="parChTrans1D2" presStyleIdx="2" presStyleCnt="7"/>
      <dgm:spPr/>
    </dgm:pt>
    <dgm:pt modelId="{0A5CAB02-F6D5-4A13-83FD-0AE5079D311F}" type="pres">
      <dgm:prSet presAssocID="{F3732061-FE43-4A21-95E1-B6553D047724}" presName="hierRoot2" presStyleCnt="0">
        <dgm:presLayoutVars>
          <dgm:hierBranch val="init"/>
        </dgm:presLayoutVars>
      </dgm:prSet>
      <dgm:spPr/>
    </dgm:pt>
    <dgm:pt modelId="{5C13AA18-3256-4CEA-BA47-453ABA62D22C}" type="pres">
      <dgm:prSet presAssocID="{F3732061-FE43-4A21-95E1-B6553D047724}" presName="rootComposite" presStyleCnt="0"/>
      <dgm:spPr/>
    </dgm:pt>
    <dgm:pt modelId="{75B5F68F-4A27-4D71-B4F2-B1196CEE8062}" type="pres">
      <dgm:prSet presAssocID="{F3732061-FE43-4A21-95E1-B6553D047724}" presName="rootText" presStyleLbl="node2" presStyleIdx="2" presStyleCnt="7" custScaleY="190615">
        <dgm:presLayoutVars>
          <dgm:chPref val="3"/>
        </dgm:presLayoutVars>
      </dgm:prSet>
      <dgm:spPr/>
    </dgm:pt>
    <dgm:pt modelId="{E41EF901-D22A-403D-A7D0-E33D0DC28DF7}" type="pres">
      <dgm:prSet presAssocID="{F3732061-FE43-4A21-95E1-B6553D047724}" presName="rootConnector" presStyleLbl="node2" presStyleIdx="2" presStyleCnt="7"/>
      <dgm:spPr/>
    </dgm:pt>
    <dgm:pt modelId="{61753415-E73F-435A-AC3B-33F4A2EAE264}" type="pres">
      <dgm:prSet presAssocID="{F3732061-FE43-4A21-95E1-B6553D047724}" presName="hierChild4" presStyleCnt="0"/>
      <dgm:spPr/>
    </dgm:pt>
    <dgm:pt modelId="{A403E9A3-D8CD-4BAA-8B4F-A6BDF4A3DF16}" type="pres">
      <dgm:prSet presAssocID="{F3732061-FE43-4A21-95E1-B6553D047724}" presName="hierChild5" presStyleCnt="0"/>
      <dgm:spPr/>
    </dgm:pt>
    <dgm:pt modelId="{3BC6ACAC-7774-4D61-AE84-593975AEEA1D}" type="pres">
      <dgm:prSet presAssocID="{12971176-4A39-4F74-BDD3-CBB9FF372ECC}" presName="Name37" presStyleLbl="parChTrans1D2" presStyleIdx="3" presStyleCnt="7"/>
      <dgm:spPr/>
    </dgm:pt>
    <dgm:pt modelId="{3561E221-083A-4C6B-BFF9-9E4A67D1ABD5}" type="pres">
      <dgm:prSet presAssocID="{16E98CF4-92AD-442E-9238-2AB4B30221B8}" presName="hierRoot2" presStyleCnt="0">
        <dgm:presLayoutVars>
          <dgm:hierBranch val="init"/>
        </dgm:presLayoutVars>
      </dgm:prSet>
      <dgm:spPr/>
    </dgm:pt>
    <dgm:pt modelId="{EBA6B34B-BB05-4B7A-B1D0-793FBE1723AA}" type="pres">
      <dgm:prSet presAssocID="{16E98CF4-92AD-442E-9238-2AB4B30221B8}" presName="rootComposite" presStyleCnt="0"/>
      <dgm:spPr/>
    </dgm:pt>
    <dgm:pt modelId="{A21E0340-6AE6-461E-A35A-7B33EFF48DA0}" type="pres">
      <dgm:prSet presAssocID="{16E98CF4-92AD-442E-9238-2AB4B30221B8}" presName="rootText" presStyleLbl="node2" presStyleIdx="3" presStyleCnt="7" custScaleY="190615">
        <dgm:presLayoutVars>
          <dgm:chPref val="3"/>
        </dgm:presLayoutVars>
      </dgm:prSet>
      <dgm:spPr/>
    </dgm:pt>
    <dgm:pt modelId="{A9A881FB-07EC-4A7C-836D-B7D818B33BE6}" type="pres">
      <dgm:prSet presAssocID="{16E98CF4-92AD-442E-9238-2AB4B30221B8}" presName="rootConnector" presStyleLbl="node2" presStyleIdx="3" presStyleCnt="7"/>
      <dgm:spPr/>
    </dgm:pt>
    <dgm:pt modelId="{65C8A127-7BA6-4F9C-A797-1166CCD5237B}" type="pres">
      <dgm:prSet presAssocID="{16E98CF4-92AD-442E-9238-2AB4B30221B8}" presName="hierChild4" presStyleCnt="0"/>
      <dgm:spPr/>
    </dgm:pt>
    <dgm:pt modelId="{5D06B5D0-9E3E-430C-AA23-6E21644FF688}" type="pres">
      <dgm:prSet presAssocID="{16E98CF4-92AD-442E-9238-2AB4B30221B8}" presName="hierChild5" presStyleCnt="0"/>
      <dgm:spPr/>
    </dgm:pt>
    <dgm:pt modelId="{9BEFF46A-885B-47AE-804F-22A680CE583E}" type="pres">
      <dgm:prSet presAssocID="{50B50B68-CA75-4617-9F1A-675966CBEF9F}" presName="Name37" presStyleLbl="parChTrans1D2" presStyleIdx="4" presStyleCnt="7"/>
      <dgm:spPr/>
    </dgm:pt>
    <dgm:pt modelId="{ACFF015C-D764-403F-9E83-89158379CA54}" type="pres">
      <dgm:prSet presAssocID="{02E0F8CC-A4F6-4675-B3F8-0962049E4735}" presName="hierRoot2" presStyleCnt="0">
        <dgm:presLayoutVars>
          <dgm:hierBranch val="init"/>
        </dgm:presLayoutVars>
      </dgm:prSet>
      <dgm:spPr/>
    </dgm:pt>
    <dgm:pt modelId="{2408A8D0-4E9C-4116-AD89-8E423C38CCF7}" type="pres">
      <dgm:prSet presAssocID="{02E0F8CC-A4F6-4675-B3F8-0962049E4735}" presName="rootComposite" presStyleCnt="0"/>
      <dgm:spPr/>
    </dgm:pt>
    <dgm:pt modelId="{03FEFBA3-A651-42F0-BFFB-0868179775C4}" type="pres">
      <dgm:prSet presAssocID="{02E0F8CC-A4F6-4675-B3F8-0962049E4735}" presName="rootText" presStyleLbl="node2" presStyleIdx="4" presStyleCnt="7" custScaleY="206262">
        <dgm:presLayoutVars>
          <dgm:chPref val="3"/>
        </dgm:presLayoutVars>
      </dgm:prSet>
      <dgm:spPr/>
    </dgm:pt>
    <dgm:pt modelId="{DABE7BDA-04F8-4B72-9071-07044EE5327E}" type="pres">
      <dgm:prSet presAssocID="{02E0F8CC-A4F6-4675-B3F8-0962049E4735}" presName="rootConnector" presStyleLbl="node2" presStyleIdx="4" presStyleCnt="7"/>
      <dgm:spPr/>
    </dgm:pt>
    <dgm:pt modelId="{EF0A6CAF-C6DD-4821-9769-18AAA6229DD2}" type="pres">
      <dgm:prSet presAssocID="{02E0F8CC-A4F6-4675-B3F8-0962049E4735}" presName="hierChild4" presStyleCnt="0"/>
      <dgm:spPr/>
    </dgm:pt>
    <dgm:pt modelId="{D7BF2887-F591-4BF7-AE3F-ADCB3BFE8DD7}" type="pres">
      <dgm:prSet presAssocID="{02E0F8CC-A4F6-4675-B3F8-0962049E4735}" presName="hierChild5" presStyleCnt="0"/>
      <dgm:spPr/>
    </dgm:pt>
    <dgm:pt modelId="{905142AE-F9D2-496C-8CAC-4A9B753E31C8}" type="pres">
      <dgm:prSet presAssocID="{24418DD3-8508-47C3-B31D-1AB356A9FD13}" presName="Name37" presStyleLbl="parChTrans1D2" presStyleIdx="5" presStyleCnt="7"/>
      <dgm:spPr/>
    </dgm:pt>
    <dgm:pt modelId="{D8E2110D-3975-42B0-A087-D706BAB933E0}" type="pres">
      <dgm:prSet presAssocID="{8BA3AE12-7131-4001-B8DF-9824760506F5}" presName="hierRoot2" presStyleCnt="0">
        <dgm:presLayoutVars>
          <dgm:hierBranch val="init"/>
        </dgm:presLayoutVars>
      </dgm:prSet>
      <dgm:spPr/>
    </dgm:pt>
    <dgm:pt modelId="{755B5E8A-8219-4D59-8479-BA59E8037448}" type="pres">
      <dgm:prSet presAssocID="{8BA3AE12-7131-4001-B8DF-9824760506F5}" presName="rootComposite" presStyleCnt="0"/>
      <dgm:spPr/>
    </dgm:pt>
    <dgm:pt modelId="{99BA79A7-DC3F-44EC-9C72-E2BD431F63C4}" type="pres">
      <dgm:prSet presAssocID="{8BA3AE12-7131-4001-B8DF-9824760506F5}" presName="rootText" presStyleLbl="node2" presStyleIdx="5" presStyleCnt="7" custScaleY="190614">
        <dgm:presLayoutVars>
          <dgm:chPref val="3"/>
        </dgm:presLayoutVars>
      </dgm:prSet>
      <dgm:spPr/>
    </dgm:pt>
    <dgm:pt modelId="{60D1B14D-A111-40BE-814C-4DA5CC6D5362}" type="pres">
      <dgm:prSet presAssocID="{8BA3AE12-7131-4001-B8DF-9824760506F5}" presName="rootConnector" presStyleLbl="node2" presStyleIdx="5" presStyleCnt="7"/>
      <dgm:spPr/>
    </dgm:pt>
    <dgm:pt modelId="{AC534FE1-5DA0-4A15-B876-3E205AADCAF3}" type="pres">
      <dgm:prSet presAssocID="{8BA3AE12-7131-4001-B8DF-9824760506F5}" presName="hierChild4" presStyleCnt="0"/>
      <dgm:spPr/>
    </dgm:pt>
    <dgm:pt modelId="{A2F6209E-88FE-4762-863D-A8A547923EB2}" type="pres">
      <dgm:prSet presAssocID="{8BA3AE12-7131-4001-B8DF-9824760506F5}" presName="hierChild5" presStyleCnt="0"/>
      <dgm:spPr/>
    </dgm:pt>
    <dgm:pt modelId="{D59C3276-0D18-4533-AB3E-214080F7AE43}" type="pres">
      <dgm:prSet presAssocID="{265DC693-B512-4EA3-9AEA-7FCF38C3D7FA}" presName="Name37" presStyleLbl="parChTrans1D2" presStyleIdx="6" presStyleCnt="7"/>
      <dgm:spPr/>
    </dgm:pt>
    <dgm:pt modelId="{3B2E1697-7CB9-4278-8018-2D627FA18C2C}" type="pres">
      <dgm:prSet presAssocID="{B0927FCD-2864-4725-8530-6D0BF6B60860}" presName="hierRoot2" presStyleCnt="0">
        <dgm:presLayoutVars>
          <dgm:hierBranch val="init"/>
        </dgm:presLayoutVars>
      </dgm:prSet>
      <dgm:spPr/>
    </dgm:pt>
    <dgm:pt modelId="{827A0AAD-C1CD-409D-911F-D7F732AC14A5}" type="pres">
      <dgm:prSet presAssocID="{B0927FCD-2864-4725-8530-6D0BF6B60860}" presName="rootComposite" presStyleCnt="0"/>
      <dgm:spPr/>
    </dgm:pt>
    <dgm:pt modelId="{97CD219D-0354-4257-A23E-5BD68BF3F7F7}" type="pres">
      <dgm:prSet presAssocID="{B0927FCD-2864-4725-8530-6D0BF6B60860}" presName="rootText" presStyleLbl="node2" presStyleIdx="6" presStyleCnt="7" custScaleY="190614">
        <dgm:presLayoutVars>
          <dgm:chPref val="3"/>
        </dgm:presLayoutVars>
      </dgm:prSet>
      <dgm:spPr/>
    </dgm:pt>
    <dgm:pt modelId="{BF70DB45-C8E2-415C-9309-357E73E19C7A}" type="pres">
      <dgm:prSet presAssocID="{B0927FCD-2864-4725-8530-6D0BF6B60860}" presName="rootConnector" presStyleLbl="node2" presStyleIdx="6" presStyleCnt="7"/>
      <dgm:spPr/>
    </dgm:pt>
    <dgm:pt modelId="{8E315F67-3894-43B6-9165-3367CB294275}" type="pres">
      <dgm:prSet presAssocID="{B0927FCD-2864-4725-8530-6D0BF6B60860}" presName="hierChild4" presStyleCnt="0"/>
      <dgm:spPr/>
    </dgm:pt>
    <dgm:pt modelId="{790F6451-FA51-489F-A9D7-50FABDAF5774}" type="pres">
      <dgm:prSet presAssocID="{B0927FCD-2864-4725-8530-6D0BF6B60860}" presName="hierChild5" presStyleCnt="0"/>
      <dgm:spPr/>
    </dgm:pt>
    <dgm:pt modelId="{31004157-933D-4DB7-88A4-03F8700BEEF9}" type="pres">
      <dgm:prSet presAssocID="{D13FB600-B360-4129-9A21-CD315BC9D7B1}" presName="hierChild3" presStyleCnt="0"/>
      <dgm:spPr/>
    </dgm:pt>
  </dgm:ptLst>
  <dgm:cxnLst>
    <dgm:cxn modelId="{A6A5DBFD-EC27-4208-A35A-D15852F528AE}" type="presOf" srcId="{B0927FCD-2864-4725-8530-6D0BF6B60860}" destId="{97CD219D-0354-4257-A23E-5BD68BF3F7F7}" srcOrd="0" destOrd="0" presId="urn:microsoft.com/office/officeart/2005/8/layout/orgChart1"/>
    <dgm:cxn modelId="{23D370FB-3376-4D3B-B295-99096238ACD9}" type="presOf" srcId="{29EA3F91-6CB5-4B2E-BB29-453FD6C99D6B}" destId="{62C94960-A57C-4FDE-9E5B-2E7041FB114F}" srcOrd="0" destOrd="0" presId="urn:microsoft.com/office/officeart/2005/8/layout/orgChart1"/>
    <dgm:cxn modelId="{8531960E-07B3-4432-80F0-192DFA0974C3}" type="presOf" srcId="{02E0F8CC-A4F6-4675-B3F8-0962049E4735}" destId="{03FEFBA3-A651-42F0-BFFB-0868179775C4}" srcOrd="0" destOrd="0" presId="urn:microsoft.com/office/officeart/2005/8/layout/orgChart1"/>
    <dgm:cxn modelId="{9B4B14FE-263B-41F2-99E4-CFF46ACD43BE}" type="presOf" srcId="{16E98CF4-92AD-442E-9238-2AB4B30221B8}" destId="{A21E0340-6AE6-461E-A35A-7B33EFF48DA0}" srcOrd="0" destOrd="0" presId="urn:microsoft.com/office/officeart/2005/8/layout/orgChart1"/>
    <dgm:cxn modelId="{02EE0B55-24A4-4DB3-8DEA-A4C1A8767267}" srcId="{D13FB600-B360-4129-9A21-CD315BC9D7B1}" destId="{6819B845-F8AA-4C9E-B90A-D13AFEDE2427}" srcOrd="1" destOrd="0" parTransId="{4DC326B1-3604-4F68-9B62-69EB112F061C}" sibTransId="{C1E7FA8D-1606-422E-8EAF-D9C05E9C6D8F}"/>
    <dgm:cxn modelId="{AEB185D3-4477-40E9-AF81-A2E554C438B3}" type="presOf" srcId="{D13FB600-B360-4129-9A21-CD315BC9D7B1}" destId="{BA5A6763-5869-4844-B340-5FC31DC36485}" srcOrd="0" destOrd="0" presId="urn:microsoft.com/office/officeart/2005/8/layout/orgChart1"/>
    <dgm:cxn modelId="{21802F92-0AC7-4619-A216-C975AB021AF6}" type="presOf" srcId="{02E0F8CC-A4F6-4675-B3F8-0962049E4735}" destId="{DABE7BDA-04F8-4B72-9071-07044EE5327E}" srcOrd="1" destOrd="0" presId="urn:microsoft.com/office/officeart/2005/8/layout/orgChart1"/>
    <dgm:cxn modelId="{18DD9F3E-DD62-49B1-95EA-442EB6F669B2}" type="presOf" srcId="{D13FB600-B360-4129-9A21-CD315BC9D7B1}" destId="{B6703357-4292-48BF-A7D3-CA84B96B90D7}" srcOrd="1" destOrd="0" presId="urn:microsoft.com/office/officeart/2005/8/layout/orgChart1"/>
    <dgm:cxn modelId="{B888FB11-634C-4BB4-853F-B6D7C7F58261}" srcId="{D13FB600-B360-4129-9A21-CD315BC9D7B1}" destId="{B0927FCD-2864-4725-8530-6D0BF6B60860}" srcOrd="6" destOrd="0" parTransId="{265DC693-B512-4EA3-9AEA-7FCF38C3D7FA}" sibTransId="{9E374AA2-9C96-43D6-8B59-1475D764B641}"/>
    <dgm:cxn modelId="{7B6D9E96-309A-42B2-B298-A8FED4606135}" srcId="{D13FB600-B360-4129-9A21-CD315BC9D7B1}" destId="{16E98CF4-92AD-442E-9238-2AB4B30221B8}" srcOrd="3" destOrd="0" parTransId="{12971176-4A39-4F74-BDD3-CBB9FF372ECC}" sibTransId="{720181E0-C1A8-4907-809F-9015C98B16CD}"/>
    <dgm:cxn modelId="{8E7E38C2-FFE4-4A06-BB83-405FE10FDEC1}" type="presOf" srcId="{B0927FCD-2864-4725-8530-6D0BF6B60860}" destId="{BF70DB45-C8E2-415C-9309-357E73E19C7A}" srcOrd="1" destOrd="0" presId="urn:microsoft.com/office/officeart/2005/8/layout/orgChart1"/>
    <dgm:cxn modelId="{5764D205-754F-4DB2-B295-525A5B0EACDA}" srcId="{B01DD47F-5E76-4ACE-BF20-E0F64DB6BB39}" destId="{D13FB600-B360-4129-9A21-CD315BC9D7B1}" srcOrd="0" destOrd="0" parTransId="{D3516B3A-EAD7-4B52-ABD6-06E983199F94}" sibTransId="{7789CC34-53F1-466B-AAF2-D890F21B8828}"/>
    <dgm:cxn modelId="{BE7AAE51-9CB2-4CCB-98CA-DAF538FA1FFD}" type="presOf" srcId="{50B50B68-CA75-4617-9F1A-675966CBEF9F}" destId="{9BEFF46A-885B-47AE-804F-22A680CE583E}" srcOrd="0" destOrd="0" presId="urn:microsoft.com/office/officeart/2005/8/layout/orgChart1"/>
    <dgm:cxn modelId="{4CBDC51F-81A2-41BA-8136-11F10619C9E1}" type="presOf" srcId="{4DC326B1-3604-4F68-9B62-69EB112F061C}" destId="{C1BF06A2-559B-4676-A5D1-A30713CAFCAE}" srcOrd="0" destOrd="0" presId="urn:microsoft.com/office/officeart/2005/8/layout/orgChart1"/>
    <dgm:cxn modelId="{C4FE0F06-EC59-467D-9AC6-AC9F41E4BAD5}" type="presOf" srcId="{B01DD47F-5E76-4ACE-BF20-E0F64DB6BB39}" destId="{75875735-4870-4232-9B87-558C59CB80D9}" srcOrd="0" destOrd="0" presId="urn:microsoft.com/office/officeart/2005/8/layout/orgChart1"/>
    <dgm:cxn modelId="{D47DAC33-871E-4151-8133-F2C77E30D9C8}" type="presOf" srcId="{09409D80-B879-40E9-B004-D30D15023161}" destId="{AC609900-F5B6-4BB7-A2D3-043DFEC4795E}" srcOrd="0" destOrd="0" presId="urn:microsoft.com/office/officeart/2005/8/layout/orgChart1"/>
    <dgm:cxn modelId="{A2D9D781-3086-45B6-9157-FC8CE0653F65}" type="presOf" srcId="{8BA3AE12-7131-4001-B8DF-9824760506F5}" destId="{60D1B14D-A111-40BE-814C-4DA5CC6D5362}" srcOrd="1" destOrd="0" presId="urn:microsoft.com/office/officeart/2005/8/layout/orgChart1"/>
    <dgm:cxn modelId="{16872092-C098-450E-B2A9-E44E3634767B}" type="presOf" srcId="{24418DD3-8508-47C3-B31D-1AB356A9FD13}" destId="{905142AE-F9D2-496C-8CAC-4A9B753E31C8}" srcOrd="0" destOrd="0" presId="urn:microsoft.com/office/officeart/2005/8/layout/orgChart1"/>
    <dgm:cxn modelId="{A93E22B3-5755-447C-8A43-94C81A46E4E9}" type="presOf" srcId="{16E98CF4-92AD-442E-9238-2AB4B30221B8}" destId="{A9A881FB-07EC-4A7C-836D-B7D818B33BE6}" srcOrd="1" destOrd="0" presId="urn:microsoft.com/office/officeart/2005/8/layout/orgChart1"/>
    <dgm:cxn modelId="{34D22A42-2F4B-47B2-9FD3-7B67A0F86636}" type="presOf" srcId="{6819B845-F8AA-4C9E-B90A-D13AFEDE2427}" destId="{DB5B0FB1-E145-4021-B2BE-D333A60E29CA}" srcOrd="0" destOrd="0" presId="urn:microsoft.com/office/officeart/2005/8/layout/orgChart1"/>
    <dgm:cxn modelId="{D8234A43-7BB1-467A-961D-CE3449FA6EFC}" type="presOf" srcId="{A235A571-607D-4903-BCCA-CF7AC1CA95D9}" destId="{AD4708E9-7703-4774-8520-BAE7EF076BDD}" srcOrd="0" destOrd="0" presId="urn:microsoft.com/office/officeart/2005/8/layout/orgChart1"/>
    <dgm:cxn modelId="{B83F0850-9CE9-4C77-B04A-65EA85E7162A}" type="presOf" srcId="{A235A571-607D-4903-BCCA-CF7AC1CA95D9}" destId="{65E15C66-05B1-48B9-B188-DF0DA10D0256}" srcOrd="1" destOrd="0" presId="urn:microsoft.com/office/officeart/2005/8/layout/orgChart1"/>
    <dgm:cxn modelId="{2D0C70B6-A12C-4972-8836-C267844F5141}" type="presOf" srcId="{6819B845-F8AA-4C9E-B90A-D13AFEDE2427}" destId="{7E1A2BC9-4FF3-4443-A859-B42A695609E5}" srcOrd="1" destOrd="0" presId="urn:microsoft.com/office/officeart/2005/8/layout/orgChart1"/>
    <dgm:cxn modelId="{0C2361BB-614D-44FA-B4FA-1AD73D402597}" type="presOf" srcId="{F3732061-FE43-4A21-95E1-B6553D047724}" destId="{75B5F68F-4A27-4D71-B4F2-B1196CEE8062}" srcOrd="0" destOrd="0" presId="urn:microsoft.com/office/officeart/2005/8/layout/orgChart1"/>
    <dgm:cxn modelId="{22AACEA3-6BB2-4301-8C55-AD86B3FA0D49}" srcId="{D13FB600-B360-4129-9A21-CD315BC9D7B1}" destId="{A235A571-607D-4903-BCCA-CF7AC1CA95D9}" srcOrd="0" destOrd="0" parTransId="{09409D80-B879-40E9-B004-D30D15023161}" sibTransId="{AA6F5DB5-CA40-4C1C-A722-82A132F30B2E}"/>
    <dgm:cxn modelId="{A63839F8-504C-4039-AC70-8C1B3AB336E2}" type="presOf" srcId="{12971176-4A39-4F74-BDD3-CBB9FF372ECC}" destId="{3BC6ACAC-7774-4D61-AE84-593975AEEA1D}" srcOrd="0" destOrd="0" presId="urn:microsoft.com/office/officeart/2005/8/layout/orgChart1"/>
    <dgm:cxn modelId="{9B9600CC-F450-4C61-8C03-7F7C98F06A4D}" srcId="{D13FB600-B360-4129-9A21-CD315BC9D7B1}" destId="{8BA3AE12-7131-4001-B8DF-9824760506F5}" srcOrd="5" destOrd="0" parTransId="{24418DD3-8508-47C3-B31D-1AB356A9FD13}" sibTransId="{AF286C69-2C6F-4DC5-AC11-F748D2DB84CC}"/>
    <dgm:cxn modelId="{FC78EBDA-045B-4F9B-8E35-40D320A7E145}" type="presOf" srcId="{265DC693-B512-4EA3-9AEA-7FCF38C3D7FA}" destId="{D59C3276-0D18-4533-AB3E-214080F7AE43}" srcOrd="0" destOrd="0" presId="urn:microsoft.com/office/officeart/2005/8/layout/orgChart1"/>
    <dgm:cxn modelId="{DF6A45D3-4169-4710-A03B-F11205711F27}" srcId="{D13FB600-B360-4129-9A21-CD315BC9D7B1}" destId="{F3732061-FE43-4A21-95E1-B6553D047724}" srcOrd="2" destOrd="0" parTransId="{29EA3F91-6CB5-4B2E-BB29-453FD6C99D6B}" sibTransId="{DFCEA99A-48FF-45CD-980C-1D2519E20F83}"/>
    <dgm:cxn modelId="{D0AD1F7E-48DD-4DE4-8155-4BBE4F6A48A7}" type="presOf" srcId="{F3732061-FE43-4A21-95E1-B6553D047724}" destId="{E41EF901-D22A-403D-A7D0-E33D0DC28DF7}" srcOrd="1" destOrd="0" presId="urn:microsoft.com/office/officeart/2005/8/layout/orgChart1"/>
    <dgm:cxn modelId="{9E43C6FA-7417-47B7-A72C-0C379E020597}" type="presOf" srcId="{8BA3AE12-7131-4001-B8DF-9824760506F5}" destId="{99BA79A7-DC3F-44EC-9C72-E2BD431F63C4}" srcOrd="0" destOrd="0" presId="urn:microsoft.com/office/officeart/2005/8/layout/orgChart1"/>
    <dgm:cxn modelId="{9440DF26-0E8F-4187-AB32-F0576CD7028C}" srcId="{D13FB600-B360-4129-9A21-CD315BC9D7B1}" destId="{02E0F8CC-A4F6-4675-B3F8-0962049E4735}" srcOrd="4" destOrd="0" parTransId="{50B50B68-CA75-4617-9F1A-675966CBEF9F}" sibTransId="{E9D4F8AB-53A1-47C2-8F9A-B952E2A488E8}"/>
    <dgm:cxn modelId="{60F9A652-DB43-4EFC-9AC7-D73AAA762864}" type="presParOf" srcId="{75875735-4870-4232-9B87-558C59CB80D9}" destId="{9624D26D-78BF-42DC-9D8E-8072DC47B034}" srcOrd="0" destOrd="0" presId="urn:microsoft.com/office/officeart/2005/8/layout/orgChart1"/>
    <dgm:cxn modelId="{6450A993-E4D5-42DA-8ED3-3B9669D5FA9D}" type="presParOf" srcId="{9624D26D-78BF-42DC-9D8E-8072DC47B034}" destId="{F6B219B7-E70C-4ECF-96D0-169B85CE7826}" srcOrd="0" destOrd="0" presId="urn:microsoft.com/office/officeart/2005/8/layout/orgChart1"/>
    <dgm:cxn modelId="{62E163E4-E215-4848-9638-353E0EB2268E}" type="presParOf" srcId="{F6B219B7-E70C-4ECF-96D0-169B85CE7826}" destId="{BA5A6763-5869-4844-B340-5FC31DC36485}" srcOrd="0" destOrd="0" presId="urn:microsoft.com/office/officeart/2005/8/layout/orgChart1"/>
    <dgm:cxn modelId="{4BD8338E-FC2E-4551-B2D3-C1D56CF70413}" type="presParOf" srcId="{F6B219B7-E70C-4ECF-96D0-169B85CE7826}" destId="{B6703357-4292-48BF-A7D3-CA84B96B90D7}" srcOrd="1" destOrd="0" presId="urn:microsoft.com/office/officeart/2005/8/layout/orgChart1"/>
    <dgm:cxn modelId="{DF845849-AC78-40E4-B58F-E85E440CA9F0}" type="presParOf" srcId="{9624D26D-78BF-42DC-9D8E-8072DC47B034}" destId="{61342A9A-B405-44ED-9DA9-792907270B5B}" srcOrd="1" destOrd="0" presId="urn:microsoft.com/office/officeart/2005/8/layout/orgChart1"/>
    <dgm:cxn modelId="{74598A66-20FE-4E4F-B3FB-D0E151CAED81}" type="presParOf" srcId="{61342A9A-B405-44ED-9DA9-792907270B5B}" destId="{AC609900-F5B6-4BB7-A2D3-043DFEC4795E}" srcOrd="0" destOrd="0" presId="urn:microsoft.com/office/officeart/2005/8/layout/orgChart1"/>
    <dgm:cxn modelId="{EDCDF9ED-9DE9-4A79-B4D4-9EB9995419E9}" type="presParOf" srcId="{61342A9A-B405-44ED-9DA9-792907270B5B}" destId="{91A736BD-D3E8-4890-ABF1-1D6FB3A9BEA8}" srcOrd="1" destOrd="0" presId="urn:microsoft.com/office/officeart/2005/8/layout/orgChart1"/>
    <dgm:cxn modelId="{5F474CF7-F1E8-46B5-A1E3-7FA4DE308699}" type="presParOf" srcId="{91A736BD-D3E8-4890-ABF1-1D6FB3A9BEA8}" destId="{E50CDFA6-4DF3-4FF7-A568-906759EB3C72}" srcOrd="0" destOrd="0" presId="urn:microsoft.com/office/officeart/2005/8/layout/orgChart1"/>
    <dgm:cxn modelId="{9739FF01-D248-45D9-8670-5C242A1768AD}" type="presParOf" srcId="{E50CDFA6-4DF3-4FF7-A568-906759EB3C72}" destId="{AD4708E9-7703-4774-8520-BAE7EF076BDD}" srcOrd="0" destOrd="0" presId="urn:microsoft.com/office/officeart/2005/8/layout/orgChart1"/>
    <dgm:cxn modelId="{6F0A53D1-9959-47D0-BD93-28F24BC4E953}" type="presParOf" srcId="{E50CDFA6-4DF3-4FF7-A568-906759EB3C72}" destId="{65E15C66-05B1-48B9-B188-DF0DA10D0256}" srcOrd="1" destOrd="0" presId="urn:microsoft.com/office/officeart/2005/8/layout/orgChart1"/>
    <dgm:cxn modelId="{D4F6DF46-BF60-487D-B0A2-BADFF0024377}" type="presParOf" srcId="{91A736BD-D3E8-4890-ABF1-1D6FB3A9BEA8}" destId="{12763969-EC2B-4760-8DC9-21A50A7BCE0A}" srcOrd="1" destOrd="0" presId="urn:microsoft.com/office/officeart/2005/8/layout/orgChart1"/>
    <dgm:cxn modelId="{6B4E4F3D-18C4-474E-B6F1-9A97710B57EE}" type="presParOf" srcId="{91A736BD-D3E8-4890-ABF1-1D6FB3A9BEA8}" destId="{9636B457-CBD4-4B2E-858B-CC86656FBFD3}" srcOrd="2" destOrd="0" presId="urn:microsoft.com/office/officeart/2005/8/layout/orgChart1"/>
    <dgm:cxn modelId="{1E098219-2083-42E9-8EB1-C49D32488415}" type="presParOf" srcId="{61342A9A-B405-44ED-9DA9-792907270B5B}" destId="{C1BF06A2-559B-4676-A5D1-A30713CAFCAE}" srcOrd="2" destOrd="0" presId="urn:microsoft.com/office/officeart/2005/8/layout/orgChart1"/>
    <dgm:cxn modelId="{71FEF4A7-A18D-49A4-9A8B-99B99930C832}" type="presParOf" srcId="{61342A9A-B405-44ED-9DA9-792907270B5B}" destId="{8F818DF6-9CA3-4217-A783-8D2A045315C6}" srcOrd="3" destOrd="0" presId="urn:microsoft.com/office/officeart/2005/8/layout/orgChart1"/>
    <dgm:cxn modelId="{7D9A7CBD-D330-42DE-B2FB-B433EF6A6064}" type="presParOf" srcId="{8F818DF6-9CA3-4217-A783-8D2A045315C6}" destId="{BD4966E3-ACB5-4AE5-8983-67820FD809CE}" srcOrd="0" destOrd="0" presId="urn:microsoft.com/office/officeart/2005/8/layout/orgChart1"/>
    <dgm:cxn modelId="{11BF7585-6EF7-4E60-8133-E3C9EB900D56}" type="presParOf" srcId="{BD4966E3-ACB5-4AE5-8983-67820FD809CE}" destId="{DB5B0FB1-E145-4021-B2BE-D333A60E29CA}" srcOrd="0" destOrd="0" presId="urn:microsoft.com/office/officeart/2005/8/layout/orgChart1"/>
    <dgm:cxn modelId="{E8087AEC-56D9-4C87-80A6-194DEB1E31D3}" type="presParOf" srcId="{BD4966E3-ACB5-4AE5-8983-67820FD809CE}" destId="{7E1A2BC9-4FF3-4443-A859-B42A695609E5}" srcOrd="1" destOrd="0" presId="urn:microsoft.com/office/officeart/2005/8/layout/orgChart1"/>
    <dgm:cxn modelId="{3407495A-E634-475B-82E5-7E0975EC3B50}" type="presParOf" srcId="{8F818DF6-9CA3-4217-A783-8D2A045315C6}" destId="{831C027A-B0D7-47D7-BBD3-130FB720C23E}" srcOrd="1" destOrd="0" presId="urn:microsoft.com/office/officeart/2005/8/layout/orgChart1"/>
    <dgm:cxn modelId="{AD8B5458-7B05-4870-9DCE-A0F1D5DF53C2}" type="presParOf" srcId="{8F818DF6-9CA3-4217-A783-8D2A045315C6}" destId="{8FCE7F95-06D0-46F1-AA16-69771939C423}" srcOrd="2" destOrd="0" presId="urn:microsoft.com/office/officeart/2005/8/layout/orgChart1"/>
    <dgm:cxn modelId="{0E431A54-3CC3-4C51-92E0-59EF724645B4}" type="presParOf" srcId="{61342A9A-B405-44ED-9DA9-792907270B5B}" destId="{62C94960-A57C-4FDE-9E5B-2E7041FB114F}" srcOrd="4" destOrd="0" presId="urn:microsoft.com/office/officeart/2005/8/layout/orgChart1"/>
    <dgm:cxn modelId="{EF46FB4C-AA3D-4874-B8A2-D0FDFC32B1F5}" type="presParOf" srcId="{61342A9A-B405-44ED-9DA9-792907270B5B}" destId="{0A5CAB02-F6D5-4A13-83FD-0AE5079D311F}" srcOrd="5" destOrd="0" presId="urn:microsoft.com/office/officeart/2005/8/layout/orgChart1"/>
    <dgm:cxn modelId="{39B5D19E-3664-4D6B-A0ED-2A89CA0D6818}" type="presParOf" srcId="{0A5CAB02-F6D5-4A13-83FD-0AE5079D311F}" destId="{5C13AA18-3256-4CEA-BA47-453ABA62D22C}" srcOrd="0" destOrd="0" presId="urn:microsoft.com/office/officeart/2005/8/layout/orgChart1"/>
    <dgm:cxn modelId="{E266B0C0-C855-4950-A975-5EC94439FBC9}" type="presParOf" srcId="{5C13AA18-3256-4CEA-BA47-453ABA62D22C}" destId="{75B5F68F-4A27-4D71-B4F2-B1196CEE8062}" srcOrd="0" destOrd="0" presId="urn:microsoft.com/office/officeart/2005/8/layout/orgChart1"/>
    <dgm:cxn modelId="{43F9F01C-A34D-4039-8A8A-CEA2AE620DDD}" type="presParOf" srcId="{5C13AA18-3256-4CEA-BA47-453ABA62D22C}" destId="{E41EF901-D22A-403D-A7D0-E33D0DC28DF7}" srcOrd="1" destOrd="0" presId="urn:microsoft.com/office/officeart/2005/8/layout/orgChart1"/>
    <dgm:cxn modelId="{96D5F40F-6D67-4B80-9190-331057F5837A}" type="presParOf" srcId="{0A5CAB02-F6D5-4A13-83FD-0AE5079D311F}" destId="{61753415-E73F-435A-AC3B-33F4A2EAE264}" srcOrd="1" destOrd="0" presId="urn:microsoft.com/office/officeart/2005/8/layout/orgChart1"/>
    <dgm:cxn modelId="{702F8EC0-CE52-44EF-B5A9-D8A8A24664DC}" type="presParOf" srcId="{0A5CAB02-F6D5-4A13-83FD-0AE5079D311F}" destId="{A403E9A3-D8CD-4BAA-8B4F-A6BDF4A3DF16}" srcOrd="2" destOrd="0" presId="urn:microsoft.com/office/officeart/2005/8/layout/orgChart1"/>
    <dgm:cxn modelId="{EF21B80D-1945-46AE-912D-C4B843B07A95}" type="presParOf" srcId="{61342A9A-B405-44ED-9DA9-792907270B5B}" destId="{3BC6ACAC-7774-4D61-AE84-593975AEEA1D}" srcOrd="6" destOrd="0" presId="urn:microsoft.com/office/officeart/2005/8/layout/orgChart1"/>
    <dgm:cxn modelId="{DEFB8D98-D270-4E0F-896D-38F9AB25FAF4}" type="presParOf" srcId="{61342A9A-B405-44ED-9DA9-792907270B5B}" destId="{3561E221-083A-4C6B-BFF9-9E4A67D1ABD5}" srcOrd="7" destOrd="0" presId="urn:microsoft.com/office/officeart/2005/8/layout/orgChart1"/>
    <dgm:cxn modelId="{FDE81F6A-4A1E-4361-AF80-2EDE0E14403A}" type="presParOf" srcId="{3561E221-083A-4C6B-BFF9-9E4A67D1ABD5}" destId="{EBA6B34B-BB05-4B7A-B1D0-793FBE1723AA}" srcOrd="0" destOrd="0" presId="urn:microsoft.com/office/officeart/2005/8/layout/orgChart1"/>
    <dgm:cxn modelId="{616DE890-DC83-4EE6-A715-E972D645C1DD}" type="presParOf" srcId="{EBA6B34B-BB05-4B7A-B1D0-793FBE1723AA}" destId="{A21E0340-6AE6-461E-A35A-7B33EFF48DA0}" srcOrd="0" destOrd="0" presId="urn:microsoft.com/office/officeart/2005/8/layout/orgChart1"/>
    <dgm:cxn modelId="{D449FD0F-D34C-4F87-857E-9CA37BA33F7D}" type="presParOf" srcId="{EBA6B34B-BB05-4B7A-B1D0-793FBE1723AA}" destId="{A9A881FB-07EC-4A7C-836D-B7D818B33BE6}" srcOrd="1" destOrd="0" presId="urn:microsoft.com/office/officeart/2005/8/layout/orgChart1"/>
    <dgm:cxn modelId="{DC785FD1-4B00-4E93-BE1B-DE52931E0CCA}" type="presParOf" srcId="{3561E221-083A-4C6B-BFF9-9E4A67D1ABD5}" destId="{65C8A127-7BA6-4F9C-A797-1166CCD5237B}" srcOrd="1" destOrd="0" presId="urn:microsoft.com/office/officeart/2005/8/layout/orgChart1"/>
    <dgm:cxn modelId="{615150E0-1C59-42C0-9AB4-DC118B94C94C}" type="presParOf" srcId="{3561E221-083A-4C6B-BFF9-9E4A67D1ABD5}" destId="{5D06B5D0-9E3E-430C-AA23-6E21644FF688}" srcOrd="2" destOrd="0" presId="urn:microsoft.com/office/officeart/2005/8/layout/orgChart1"/>
    <dgm:cxn modelId="{BD31FD20-0F67-4B03-BD4E-393D6B0FE2F6}" type="presParOf" srcId="{61342A9A-B405-44ED-9DA9-792907270B5B}" destId="{9BEFF46A-885B-47AE-804F-22A680CE583E}" srcOrd="8" destOrd="0" presId="urn:microsoft.com/office/officeart/2005/8/layout/orgChart1"/>
    <dgm:cxn modelId="{116632B2-49AC-4577-8B63-0233EAA6FA0F}" type="presParOf" srcId="{61342A9A-B405-44ED-9DA9-792907270B5B}" destId="{ACFF015C-D764-403F-9E83-89158379CA54}" srcOrd="9" destOrd="0" presId="urn:microsoft.com/office/officeart/2005/8/layout/orgChart1"/>
    <dgm:cxn modelId="{4BB8F4C6-5031-427A-B7EF-522083F904DA}" type="presParOf" srcId="{ACFF015C-D764-403F-9E83-89158379CA54}" destId="{2408A8D0-4E9C-4116-AD89-8E423C38CCF7}" srcOrd="0" destOrd="0" presId="urn:microsoft.com/office/officeart/2005/8/layout/orgChart1"/>
    <dgm:cxn modelId="{8B14BF4A-3E51-4D62-AC68-101ADB89F7BD}" type="presParOf" srcId="{2408A8D0-4E9C-4116-AD89-8E423C38CCF7}" destId="{03FEFBA3-A651-42F0-BFFB-0868179775C4}" srcOrd="0" destOrd="0" presId="urn:microsoft.com/office/officeart/2005/8/layout/orgChart1"/>
    <dgm:cxn modelId="{AD1FB529-729A-480C-8173-A043FA4FF0D5}" type="presParOf" srcId="{2408A8D0-4E9C-4116-AD89-8E423C38CCF7}" destId="{DABE7BDA-04F8-4B72-9071-07044EE5327E}" srcOrd="1" destOrd="0" presId="urn:microsoft.com/office/officeart/2005/8/layout/orgChart1"/>
    <dgm:cxn modelId="{76CB34CD-7BDA-4E5F-B7EE-7CFBC03501B0}" type="presParOf" srcId="{ACFF015C-D764-403F-9E83-89158379CA54}" destId="{EF0A6CAF-C6DD-4821-9769-18AAA6229DD2}" srcOrd="1" destOrd="0" presId="urn:microsoft.com/office/officeart/2005/8/layout/orgChart1"/>
    <dgm:cxn modelId="{AFF1A2AB-6870-4AD2-AC2C-3ACFDCA71DF6}" type="presParOf" srcId="{ACFF015C-D764-403F-9E83-89158379CA54}" destId="{D7BF2887-F591-4BF7-AE3F-ADCB3BFE8DD7}" srcOrd="2" destOrd="0" presId="urn:microsoft.com/office/officeart/2005/8/layout/orgChart1"/>
    <dgm:cxn modelId="{2F98518F-19E9-46F0-AA02-D4CD74174D60}" type="presParOf" srcId="{61342A9A-B405-44ED-9DA9-792907270B5B}" destId="{905142AE-F9D2-496C-8CAC-4A9B753E31C8}" srcOrd="10" destOrd="0" presId="urn:microsoft.com/office/officeart/2005/8/layout/orgChart1"/>
    <dgm:cxn modelId="{18A1E0EE-12AB-4CC2-9E8C-49AAE847D628}" type="presParOf" srcId="{61342A9A-B405-44ED-9DA9-792907270B5B}" destId="{D8E2110D-3975-42B0-A087-D706BAB933E0}" srcOrd="11" destOrd="0" presId="urn:microsoft.com/office/officeart/2005/8/layout/orgChart1"/>
    <dgm:cxn modelId="{ECDF219A-0CFD-4DCD-B2BC-C2FD5141F8CC}" type="presParOf" srcId="{D8E2110D-3975-42B0-A087-D706BAB933E0}" destId="{755B5E8A-8219-4D59-8479-BA59E8037448}" srcOrd="0" destOrd="0" presId="urn:microsoft.com/office/officeart/2005/8/layout/orgChart1"/>
    <dgm:cxn modelId="{9EC1E7E0-4145-4161-870E-6764A19A3CCC}" type="presParOf" srcId="{755B5E8A-8219-4D59-8479-BA59E8037448}" destId="{99BA79A7-DC3F-44EC-9C72-E2BD431F63C4}" srcOrd="0" destOrd="0" presId="urn:microsoft.com/office/officeart/2005/8/layout/orgChart1"/>
    <dgm:cxn modelId="{B4CAE3EC-839D-4304-87FC-333C73F0A02A}" type="presParOf" srcId="{755B5E8A-8219-4D59-8479-BA59E8037448}" destId="{60D1B14D-A111-40BE-814C-4DA5CC6D5362}" srcOrd="1" destOrd="0" presId="urn:microsoft.com/office/officeart/2005/8/layout/orgChart1"/>
    <dgm:cxn modelId="{4F8954AC-88A0-4C8E-A24B-BE26D022364E}" type="presParOf" srcId="{D8E2110D-3975-42B0-A087-D706BAB933E0}" destId="{AC534FE1-5DA0-4A15-B876-3E205AADCAF3}" srcOrd="1" destOrd="0" presId="urn:microsoft.com/office/officeart/2005/8/layout/orgChart1"/>
    <dgm:cxn modelId="{39E1AF5A-6133-4740-B0D5-315763C07686}" type="presParOf" srcId="{D8E2110D-3975-42B0-A087-D706BAB933E0}" destId="{A2F6209E-88FE-4762-863D-A8A547923EB2}" srcOrd="2" destOrd="0" presId="urn:microsoft.com/office/officeart/2005/8/layout/orgChart1"/>
    <dgm:cxn modelId="{F1C5BA45-0B51-45F9-BBC8-9998C78154B5}" type="presParOf" srcId="{61342A9A-B405-44ED-9DA9-792907270B5B}" destId="{D59C3276-0D18-4533-AB3E-214080F7AE43}" srcOrd="12" destOrd="0" presId="urn:microsoft.com/office/officeart/2005/8/layout/orgChart1"/>
    <dgm:cxn modelId="{B5A728EE-7E14-4D86-8D0B-C83AEBB58247}" type="presParOf" srcId="{61342A9A-B405-44ED-9DA9-792907270B5B}" destId="{3B2E1697-7CB9-4278-8018-2D627FA18C2C}" srcOrd="13" destOrd="0" presId="urn:microsoft.com/office/officeart/2005/8/layout/orgChart1"/>
    <dgm:cxn modelId="{1D0ACC73-AB72-4313-9720-261DA18FC009}" type="presParOf" srcId="{3B2E1697-7CB9-4278-8018-2D627FA18C2C}" destId="{827A0AAD-C1CD-409D-911F-D7F732AC14A5}" srcOrd="0" destOrd="0" presId="urn:microsoft.com/office/officeart/2005/8/layout/orgChart1"/>
    <dgm:cxn modelId="{F8CFABED-DAFE-4EA7-921A-A43B87278543}" type="presParOf" srcId="{827A0AAD-C1CD-409D-911F-D7F732AC14A5}" destId="{97CD219D-0354-4257-A23E-5BD68BF3F7F7}" srcOrd="0" destOrd="0" presId="urn:microsoft.com/office/officeart/2005/8/layout/orgChart1"/>
    <dgm:cxn modelId="{CAD850E6-715A-4F99-8670-FAE7778BE521}" type="presParOf" srcId="{827A0AAD-C1CD-409D-911F-D7F732AC14A5}" destId="{BF70DB45-C8E2-415C-9309-357E73E19C7A}" srcOrd="1" destOrd="0" presId="urn:microsoft.com/office/officeart/2005/8/layout/orgChart1"/>
    <dgm:cxn modelId="{49D2FC2F-6C07-4A50-B925-41BAD90569CE}" type="presParOf" srcId="{3B2E1697-7CB9-4278-8018-2D627FA18C2C}" destId="{8E315F67-3894-43B6-9165-3367CB294275}" srcOrd="1" destOrd="0" presId="urn:microsoft.com/office/officeart/2005/8/layout/orgChart1"/>
    <dgm:cxn modelId="{AFEFAEF4-9330-4289-B65F-E279034A7333}" type="presParOf" srcId="{3B2E1697-7CB9-4278-8018-2D627FA18C2C}" destId="{790F6451-FA51-489F-A9D7-50FABDAF5774}" srcOrd="2" destOrd="0" presId="urn:microsoft.com/office/officeart/2005/8/layout/orgChart1"/>
    <dgm:cxn modelId="{EF43DB15-0A6C-444A-8685-B7FD77EA3324}" type="presParOf" srcId="{9624D26D-78BF-42DC-9D8E-8072DC47B034}" destId="{31004157-933D-4DB7-88A4-03F8700BEEF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28C8C0-8B50-422F-9A4C-C521C80A5514}">
      <dsp:nvSpPr>
        <dsp:cNvPr id="0" name=""/>
        <dsp:cNvSpPr/>
      </dsp:nvSpPr>
      <dsp:spPr>
        <a:xfrm>
          <a:off x="3963910" y="1724683"/>
          <a:ext cx="1659783" cy="7899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8297"/>
              </a:lnTo>
              <a:lnTo>
                <a:pt x="1659783" y="538297"/>
              </a:lnTo>
              <a:lnTo>
                <a:pt x="1659783" y="7899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24F088-D35A-4B4D-9D68-856C80DC379C}">
      <dsp:nvSpPr>
        <dsp:cNvPr id="0" name=""/>
        <dsp:cNvSpPr/>
      </dsp:nvSpPr>
      <dsp:spPr>
        <a:xfrm>
          <a:off x="2304127" y="1724683"/>
          <a:ext cx="1659783" cy="789905"/>
        </a:xfrm>
        <a:custGeom>
          <a:avLst/>
          <a:gdLst/>
          <a:ahLst/>
          <a:cxnLst/>
          <a:rect l="0" t="0" r="0" b="0"/>
          <a:pathLst>
            <a:path>
              <a:moveTo>
                <a:pt x="1659783" y="0"/>
              </a:moveTo>
              <a:lnTo>
                <a:pt x="1659783" y="538297"/>
              </a:lnTo>
              <a:lnTo>
                <a:pt x="0" y="538297"/>
              </a:lnTo>
              <a:lnTo>
                <a:pt x="0" y="7899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384F17-78FB-4EFD-8572-8E5027853A49}">
      <dsp:nvSpPr>
        <dsp:cNvPr id="0" name=""/>
        <dsp:cNvSpPr/>
      </dsp:nvSpPr>
      <dsp:spPr>
        <a:xfrm>
          <a:off x="2605906" y="17"/>
          <a:ext cx="2716009" cy="17246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E2F078-FBC5-4579-990E-B85B02B92B8B}">
      <dsp:nvSpPr>
        <dsp:cNvPr id="0" name=""/>
        <dsp:cNvSpPr/>
      </dsp:nvSpPr>
      <dsp:spPr>
        <a:xfrm>
          <a:off x="2907684" y="286707"/>
          <a:ext cx="2716009" cy="17246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700" kern="1200" dirty="0" smtClean="0"/>
            <a:t>فروع علم الجغرافيا </a:t>
          </a:r>
          <a:endParaRPr lang="ar-SA" sz="4700" kern="1200" dirty="0"/>
        </a:p>
      </dsp:txBody>
      <dsp:txXfrm>
        <a:off x="2958198" y="337221"/>
        <a:ext cx="2614981" cy="1623637"/>
      </dsp:txXfrm>
    </dsp:sp>
    <dsp:sp modelId="{8748016F-43D1-4748-879B-6B5C025571FD}">
      <dsp:nvSpPr>
        <dsp:cNvPr id="0" name=""/>
        <dsp:cNvSpPr/>
      </dsp:nvSpPr>
      <dsp:spPr>
        <a:xfrm>
          <a:off x="946122" y="2514589"/>
          <a:ext cx="2716009" cy="17246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E037AC-48F2-45EF-8453-92503FB50679}">
      <dsp:nvSpPr>
        <dsp:cNvPr id="0" name=""/>
        <dsp:cNvSpPr/>
      </dsp:nvSpPr>
      <dsp:spPr>
        <a:xfrm>
          <a:off x="1247901" y="2801279"/>
          <a:ext cx="2716009" cy="17246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700" kern="1200" dirty="0" smtClean="0"/>
            <a:t>بشرية</a:t>
          </a:r>
          <a:endParaRPr lang="ar-SA" sz="4700" kern="1200" dirty="0"/>
        </a:p>
      </dsp:txBody>
      <dsp:txXfrm>
        <a:off x="1298415" y="2851793"/>
        <a:ext cx="2614981" cy="1623637"/>
      </dsp:txXfrm>
    </dsp:sp>
    <dsp:sp modelId="{5C0C5FCC-A4D7-4DA0-A9B7-73A1337994BB}">
      <dsp:nvSpPr>
        <dsp:cNvPr id="0" name=""/>
        <dsp:cNvSpPr/>
      </dsp:nvSpPr>
      <dsp:spPr>
        <a:xfrm>
          <a:off x="4265689" y="2514589"/>
          <a:ext cx="2716009" cy="17246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B42495-8CDB-4F23-ABFB-BF20DDC42CC8}">
      <dsp:nvSpPr>
        <dsp:cNvPr id="0" name=""/>
        <dsp:cNvSpPr/>
      </dsp:nvSpPr>
      <dsp:spPr>
        <a:xfrm>
          <a:off x="4567468" y="2801279"/>
          <a:ext cx="2716009" cy="17246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700" kern="1200" dirty="0" smtClean="0"/>
            <a:t>طبيعية </a:t>
          </a:r>
          <a:endParaRPr lang="ar-SA" sz="4700" kern="1200" dirty="0"/>
        </a:p>
      </dsp:txBody>
      <dsp:txXfrm>
        <a:off x="4617982" y="2851793"/>
        <a:ext cx="2614981" cy="16236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9F658B-6EC2-4C77-B2E7-12940684A398}">
      <dsp:nvSpPr>
        <dsp:cNvPr id="0" name=""/>
        <dsp:cNvSpPr/>
      </dsp:nvSpPr>
      <dsp:spPr>
        <a:xfrm>
          <a:off x="3816423" y="1985145"/>
          <a:ext cx="3406777" cy="7355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9809"/>
              </a:lnTo>
              <a:lnTo>
                <a:pt x="3406777" y="619809"/>
              </a:lnTo>
              <a:lnTo>
                <a:pt x="3406777" y="735561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D9DBA9-6902-4B83-AEDF-9E00B1B582F9}">
      <dsp:nvSpPr>
        <dsp:cNvPr id="0" name=""/>
        <dsp:cNvSpPr/>
      </dsp:nvSpPr>
      <dsp:spPr>
        <a:xfrm>
          <a:off x="3816423" y="1985145"/>
          <a:ext cx="2072869" cy="7355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9809"/>
              </a:lnTo>
              <a:lnTo>
                <a:pt x="2072869" y="619809"/>
              </a:lnTo>
              <a:lnTo>
                <a:pt x="2072869" y="735561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884567-B373-4BDE-8F47-682D350FF153}">
      <dsp:nvSpPr>
        <dsp:cNvPr id="0" name=""/>
        <dsp:cNvSpPr/>
      </dsp:nvSpPr>
      <dsp:spPr>
        <a:xfrm>
          <a:off x="3816423" y="1985145"/>
          <a:ext cx="738962" cy="7355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9809"/>
              </a:lnTo>
              <a:lnTo>
                <a:pt x="738962" y="619809"/>
              </a:lnTo>
              <a:lnTo>
                <a:pt x="738962" y="735561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B2BE80-7D42-4844-8B8B-A487B7998112}">
      <dsp:nvSpPr>
        <dsp:cNvPr id="0" name=""/>
        <dsp:cNvSpPr/>
      </dsp:nvSpPr>
      <dsp:spPr>
        <a:xfrm>
          <a:off x="3221478" y="1985145"/>
          <a:ext cx="594944" cy="735561"/>
        </a:xfrm>
        <a:custGeom>
          <a:avLst/>
          <a:gdLst/>
          <a:ahLst/>
          <a:cxnLst/>
          <a:rect l="0" t="0" r="0" b="0"/>
          <a:pathLst>
            <a:path>
              <a:moveTo>
                <a:pt x="594944" y="0"/>
              </a:moveTo>
              <a:lnTo>
                <a:pt x="594944" y="619809"/>
              </a:lnTo>
              <a:lnTo>
                <a:pt x="0" y="619809"/>
              </a:lnTo>
              <a:lnTo>
                <a:pt x="0" y="735561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CF116E-B72B-453B-9272-BD5E0911A22C}">
      <dsp:nvSpPr>
        <dsp:cNvPr id="0" name=""/>
        <dsp:cNvSpPr/>
      </dsp:nvSpPr>
      <dsp:spPr>
        <a:xfrm>
          <a:off x="1887571" y="1985145"/>
          <a:ext cx="1928852" cy="735561"/>
        </a:xfrm>
        <a:custGeom>
          <a:avLst/>
          <a:gdLst/>
          <a:ahLst/>
          <a:cxnLst/>
          <a:rect l="0" t="0" r="0" b="0"/>
          <a:pathLst>
            <a:path>
              <a:moveTo>
                <a:pt x="1928852" y="0"/>
              </a:moveTo>
              <a:lnTo>
                <a:pt x="1928852" y="619809"/>
              </a:lnTo>
              <a:lnTo>
                <a:pt x="0" y="619809"/>
              </a:lnTo>
              <a:lnTo>
                <a:pt x="0" y="735561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B001DB-DFC1-4798-ACBF-3033528275F7}">
      <dsp:nvSpPr>
        <dsp:cNvPr id="0" name=""/>
        <dsp:cNvSpPr/>
      </dsp:nvSpPr>
      <dsp:spPr>
        <a:xfrm>
          <a:off x="553663" y="1985145"/>
          <a:ext cx="3262759" cy="735561"/>
        </a:xfrm>
        <a:custGeom>
          <a:avLst/>
          <a:gdLst/>
          <a:ahLst/>
          <a:cxnLst/>
          <a:rect l="0" t="0" r="0" b="0"/>
          <a:pathLst>
            <a:path>
              <a:moveTo>
                <a:pt x="3262759" y="0"/>
              </a:moveTo>
              <a:lnTo>
                <a:pt x="3262759" y="619809"/>
              </a:lnTo>
              <a:lnTo>
                <a:pt x="0" y="619809"/>
              </a:lnTo>
              <a:lnTo>
                <a:pt x="0" y="735561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FAB86C-FC38-4E7B-A913-2A228338100A}">
      <dsp:nvSpPr>
        <dsp:cNvPr id="0" name=""/>
        <dsp:cNvSpPr/>
      </dsp:nvSpPr>
      <dsp:spPr>
        <a:xfrm>
          <a:off x="2232248" y="663843"/>
          <a:ext cx="3168349" cy="132130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kern="1200" dirty="0" smtClean="0"/>
            <a:t>الجغرافيا الطبيعية</a:t>
          </a:r>
          <a:endParaRPr lang="ar-SA" sz="2200" kern="1200" dirty="0"/>
        </a:p>
      </dsp:txBody>
      <dsp:txXfrm>
        <a:off x="2232248" y="663843"/>
        <a:ext cx="3168349" cy="1321301"/>
      </dsp:txXfrm>
    </dsp:sp>
    <dsp:sp modelId="{4CC5C570-7BFB-4397-9CE2-370E62063ED6}">
      <dsp:nvSpPr>
        <dsp:cNvPr id="0" name=""/>
        <dsp:cNvSpPr/>
      </dsp:nvSpPr>
      <dsp:spPr>
        <a:xfrm>
          <a:off x="2462" y="2720706"/>
          <a:ext cx="1102402" cy="92015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kern="1200" dirty="0" smtClean="0"/>
            <a:t>البحار والمحيطات</a:t>
          </a:r>
          <a:endParaRPr lang="ar-SA" sz="2200" kern="1200" dirty="0"/>
        </a:p>
      </dsp:txBody>
      <dsp:txXfrm>
        <a:off x="2462" y="2720706"/>
        <a:ext cx="1102402" cy="920153"/>
      </dsp:txXfrm>
    </dsp:sp>
    <dsp:sp modelId="{378A89B0-C703-4687-87C5-0AE5C1CE0001}">
      <dsp:nvSpPr>
        <dsp:cNvPr id="0" name=""/>
        <dsp:cNvSpPr/>
      </dsp:nvSpPr>
      <dsp:spPr>
        <a:xfrm>
          <a:off x="1336369" y="2720706"/>
          <a:ext cx="1102402" cy="95170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kern="1200" dirty="0" smtClean="0"/>
            <a:t>التربة</a:t>
          </a:r>
          <a:endParaRPr lang="ar-SA" sz="2200" kern="1200" dirty="0"/>
        </a:p>
      </dsp:txBody>
      <dsp:txXfrm>
        <a:off x="1336369" y="2720706"/>
        <a:ext cx="1102402" cy="951704"/>
      </dsp:txXfrm>
    </dsp:sp>
    <dsp:sp modelId="{7453404B-BD35-42D5-86E3-B4E127E93CEB}">
      <dsp:nvSpPr>
        <dsp:cNvPr id="0" name=""/>
        <dsp:cNvSpPr/>
      </dsp:nvSpPr>
      <dsp:spPr>
        <a:xfrm>
          <a:off x="2670276" y="2720706"/>
          <a:ext cx="1102402" cy="95170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kern="1200" dirty="0" smtClean="0"/>
            <a:t>الفلكية</a:t>
          </a:r>
          <a:endParaRPr lang="ar-SA" sz="2200" kern="1200" dirty="0"/>
        </a:p>
      </dsp:txBody>
      <dsp:txXfrm>
        <a:off x="2670276" y="2720706"/>
        <a:ext cx="1102402" cy="951704"/>
      </dsp:txXfrm>
    </dsp:sp>
    <dsp:sp modelId="{E8E01E57-D941-447A-AE54-FB2BAA675F80}">
      <dsp:nvSpPr>
        <dsp:cNvPr id="0" name=""/>
        <dsp:cNvSpPr/>
      </dsp:nvSpPr>
      <dsp:spPr>
        <a:xfrm>
          <a:off x="4004184" y="2720706"/>
          <a:ext cx="1102402" cy="95169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kern="1200" dirty="0" smtClean="0"/>
            <a:t>الجغرافيا الحيوية</a:t>
          </a:r>
          <a:endParaRPr lang="ar-SA" sz="2200" kern="1200" dirty="0"/>
        </a:p>
      </dsp:txBody>
      <dsp:txXfrm>
        <a:off x="4004184" y="2720706"/>
        <a:ext cx="1102402" cy="951698"/>
      </dsp:txXfrm>
    </dsp:sp>
    <dsp:sp modelId="{159A61D8-3BEE-4B2A-B548-AAE087637083}">
      <dsp:nvSpPr>
        <dsp:cNvPr id="0" name=""/>
        <dsp:cNvSpPr/>
      </dsp:nvSpPr>
      <dsp:spPr>
        <a:xfrm>
          <a:off x="5338091" y="2720706"/>
          <a:ext cx="1102402" cy="95170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kern="1200" dirty="0" smtClean="0"/>
            <a:t>جغرافيا اشكال سطح الارض</a:t>
          </a:r>
          <a:endParaRPr lang="ar-SA" sz="2200" kern="1200" dirty="0"/>
        </a:p>
      </dsp:txBody>
      <dsp:txXfrm>
        <a:off x="5338091" y="2720706"/>
        <a:ext cx="1102402" cy="951704"/>
      </dsp:txXfrm>
    </dsp:sp>
    <dsp:sp modelId="{8EE17C93-C4C7-496C-A044-30F8A9C07E09}">
      <dsp:nvSpPr>
        <dsp:cNvPr id="0" name=""/>
        <dsp:cNvSpPr/>
      </dsp:nvSpPr>
      <dsp:spPr>
        <a:xfrm>
          <a:off x="6671998" y="2720706"/>
          <a:ext cx="1102402" cy="95169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kern="1200" dirty="0" smtClean="0"/>
            <a:t>جغرافيا </a:t>
          </a:r>
          <a:r>
            <a:rPr lang="ar-SA" sz="2200" kern="1200" dirty="0" err="1" smtClean="0"/>
            <a:t>المياة</a:t>
          </a:r>
          <a:endParaRPr lang="ar-SA" sz="2200" kern="1200" dirty="0"/>
        </a:p>
      </dsp:txBody>
      <dsp:txXfrm>
        <a:off x="6671998" y="2720706"/>
        <a:ext cx="1102402" cy="95169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9C3276-0D18-4533-AB3E-214080F7AE43}">
      <dsp:nvSpPr>
        <dsp:cNvPr id="0" name=""/>
        <dsp:cNvSpPr/>
      </dsp:nvSpPr>
      <dsp:spPr>
        <a:xfrm>
          <a:off x="3440807" y="1971038"/>
          <a:ext cx="3119559" cy="6098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1121"/>
              </a:lnTo>
              <a:lnTo>
                <a:pt x="3119559" y="521121"/>
              </a:lnTo>
              <a:lnTo>
                <a:pt x="3119559" y="609864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5142AE-F9D2-496C-8CAC-4A9B753E31C8}">
      <dsp:nvSpPr>
        <dsp:cNvPr id="0" name=""/>
        <dsp:cNvSpPr/>
      </dsp:nvSpPr>
      <dsp:spPr>
        <a:xfrm>
          <a:off x="3440807" y="1971038"/>
          <a:ext cx="2096900" cy="6098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1121"/>
              </a:lnTo>
              <a:lnTo>
                <a:pt x="2096900" y="521121"/>
              </a:lnTo>
              <a:lnTo>
                <a:pt x="2096900" y="609864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EFF46A-885B-47AE-804F-22A680CE583E}">
      <dsp:nvSpPr>
        <dsp:cNvPr id="0" name=""/>
        <dsp:cNvSpPr/>
      </dsp:nvSpPr>
      <dsp:spPr>
        <a:xfrm>
          <a:off x="3440807" y="1971038"/>
          <a:ext cx="1074240" cy="6098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1121"/>
              </a:lnTo>
              <a:lnTo>
                <a:pt x="1074240" y="521121"/>
              </a:lnTo>
              <a:lnTo>
                <a:pt x="1074240" y="609864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C6ACAC-7774-4D61-AE84-593975AEEA1D}">
      <dsp:nvSpPr>
        <dsp:cNvPr id="0" name=""/>
        <dsp:cNvSpPr/>
      </dsp:nvSpPr>
      <dsp:spPr>
        <a:xfrm>
          <a:off x="3395087" y="1971038"/>
          <a:ext cx="91440" cy="6098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1121"/>
              </a:lnTo>
              <a:lnTo>
                <a:pt x="97300" y="521121"/>
              </a:lnTo>
              <a:lnTo>
                <a:pt x="97300" y="609864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C94960-A57C-4FDE-9E5B-2E7041FB114F}">
      <dsp:nvSpPr>
        <dsp:cNvPr id="0" name=""/>
        <dsp:cNvSpPr/>
      </dsp:nvSpPr>
      <dsp:spPr>
        <a:xfrm>
          <a:off x="2469728" y="1971038"/>
          <a:ext cx="971078" cy="609864"/>
        </a:xfrm>
        <a:custGeom>
          <a:avLst/>
          <a:gdLst/>
          <a:ahLst/>
          <a:cxnLst/>
          <a:rect l="0" t="0" r="0" b="0"/>
          <a:pathLst>
            <a:path>
              <a:moveTo>
                <a:pt x="971078" y="0"/>
              </a:moveTo>
              <a:lnTo>
                <a:pt x="971078" y="521121"/>
              </a:lnTo>
              <a:lnTo>
                <a:pt x="0" y="521121"/>
              </a:lnTo>
              <a:lnTo>
                <a:pt x="0" y="609864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BF06A2-559B-4676-A5D1-A30713CAFCAE}">
      <dsp:nvSpPr>
        <dsp:cNvPr id="0" name=""/>
        <dsp:cNvSpPr/>
      </dsp:nvSpPr>
      <dsp:spPr>
        <a:xfrm>
          <a:off x="1447068" y="1971038"/>
          <a:ext cx="1993738" cy="609864"/>
        </a:xfrm>
        <a:custGeom>
          <a:avLst/>
          <a:gdLst/>
          <a:ahLst/>
          <a:cxnLst/>
          <a:rect l="0" t="0" r="0" b="0"/>
          <a:pathLst>
            <a:path>
              <a:moveTo>
                <a:pt x="1993738" y="0"/>
              </a:moveTo>
              <a:lnTo>
                <a:pt x="1993738" y="521121"/>
              </a:lnTo>
              <a:lnTo>
                <a:pt x="0" y="521121"/>
              </a:lnTo>
              <a:lnTo>
                <a:pt x="0" y="609864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609900-F5B6-4BB7-A2D3-043DFEC4795E}">
      <dsp:nvSpPr>
        <dsp:cNvPr id="0" name=""/>
        <dsp:cNvSpPr/>
      </dsp:nvSpPr>
      <dsp:spPr>
        <a:xfrm>
          <a:off x="424409" y="1971038"/>
          <a:ext cx="3016397" cy="609864"/>
        </a:xfrm>
        <a:custGeom>
          <a:avLst/>
          <a:gdLst/>
          <a:ahLst/>
          <a:cxnLst/>
          <a:rect l="0" t="0" r="0" b="0"/>
          <a:pathLst>
            <a:path>
              <a:moveTo>
                <a:pt x="3016397" y="0"/>
              </a:moveTo>
              <a:lnTo>
                <a:pt x="3016397" y="521121"/>
              </a:lnTo>
              <a:lnTo>
                <a:pt x="0" y="521121"/>
              </a:lnTo>
              <a:lnTo>
                <a:pt x="0" y="609864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5A6763-5869-4844-B340-5FC31DC36485}">
      <dsp:nvSpPr>
        <dsp:cNvPr id="0" name=""/>
        <dsp:cNvSpPr/>
      </dsp:nvSpPr>
      <dsp:spPr>
        <a:xfrm>
          <a:off x="2120135" y="1099411"/>
          <a:ext cx="2641343" cy="871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kern="1200" dirty="0" smtClean="0"/>
            <a:t>الجغرافيا البشرية</a:t>
          </a:r>
          <a:endParaRPr lang="ar-SA" sz="1900" kern="1200" dirty="0"/>
        </a:p>
      </dsp:txBody>
      <dsp:txXfrm>
        <a:off x="2120135" y="1099411"/>
        <a:ext cx="2641343" cy="871627"/>
      </dsp:txXfrm>
    </dsp:sp>
    <dsp:sp modelId="{AD4708E9-7703-4774-8520-BAE7EF076BDD}">
      <dsp:nvSpPr>
        <dsp:cNvPr id="0" name=""/>
        <dsp:cNvSpPr/>
      </dsp:nvSpPr>
      <dsp:spPr>
        <a:xfrm>
          <a:off x="1822" y="2580902"/>
          <a:ext cx="845173" cy="8055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kern="1200" dirty="0" smtClean="0"/>
            <a:t>الطبية</a:t>
          </a:r>
          <a:endParaRPr lang="ar-SA" sz="1900" kern="1200" dirty="0"/>
        </a:p>
      </dsp:txBody>
      <dsp:txXfrm>
        <a:off x="1822" y="2580902"/>
        <a:ext cx="845173" cy="805513"/>
      </dsp:txXfrm>
    </dsp:sp>
    <dsp:sp modelId="{DB5B0FB1-E145-4021-B2BE-D333A60E29CA}">
      <dsp:nvSpPr>
        <dsp:cNvPr id="0" name=""/>
        <dsp:cNvSpPr/>
      </dsp:nvSpPr>
      <dsp:spPr>
        <a:xfrm>
          <a:off x="1024482" y="2580902"/>
          <a:ext cx="845173" cy="72195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kern="1200" dirty="0" smtClean="0"/>
            <a:t>السياسية</a:t>
          </a:r>
          <a:endParaRPr lang="ar-SA" sz="1900" kern="1200" dirty="0"/>
        </a:p>
      </dsp:txBody>
      <dsp:txXfrm>
        <a:off x="1024482" y="2580902"/>
        <a:ext cx="845173" cy="721955"/>
      </dsp:txXfrm>
    </dsp:sp>
    <dsp:sp modelId="{75B5F68F-4A27-4D71-B4F2-B1196CEE8062}">
      <dsp:nvSpPr>
        <dsp:cNvPr id="0" name=""/>
        <dsp:cNvSpPr/>
      </dsp:nvSpPr>
      <dsp:spPr>
        <a:xfrm>
          <a:off x="2047141" y="2580902"/>
          <a:ext cx="845173" cy="8055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kern="1200" dirty="0" smtClean="0"/>
            <a:t>الاقتصادية</a:t>
          </a:r>
          <a:endParaRPr lang="ar-SA" sz="1900" kern="1200" dirty="0"/>
        </a:p>
      </dsp:txBody>
      <dsp:txXfrm>
        <a:off x="2047141" y="2580902"/>
        <a:ext cx="845173" cy="805513"/>
      </dsp:txXfrm>
    </dsp:sp>
    <dsp:sp modelId="{A21E0340-6AE6-461E-A35A-7B33EFF48DA0}">
      <dsp:nvSpPr>
        <dsp:cNvPr id="0" name=""/>
        <dsp:cNvSpPr/>
      </dsp:nvSpPr>
      <dsp:spPr>
        <a:xfrm>
          <a:off x="3069801" y="2580902"/>
          <a:ext cx="845173" cy="8055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kern="1200" dirty="0" smtClean="0"/>
            <a:t>السكان</a:t>
          </a:r>
          <a:endParaRPr lang="ar-SA" sz="1900" kern="1200" dirty="0"/>
        </a:p>
      </dsp:txBody>
      <dsp:txXfrm>
        <a:off x="3069801" y="2580902"/>
        <a:ext cx="845173" cy="805513"/>
      </dsp:txXfrm>
    </dsp:sp>
    <dsp:sp modelId="{03FEFBA3-A651-42F0-BFFB-0868179775C4}">
      <dsp:nvSpPr>
        <dsp:cNvPr id="0" name=""/>
        <dsp:cNvSpPr/>
      </dsp:nvSpPr>
      <dsp:spPr>
        <a:xfrm>
          <a:off x="4092461" y="2580902"/>
          <a:ext cx="845173" cy="8716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kern="1200" dirty="0" smtClean="0"/>
            <a:t>التخطيط</a:t>
          </a:r>
          <a:endParaRPr lang="ar-SA" sz="1900" kern="1200" dirty="0"/>
        </a:p>
      </dsp:txBody>
      <dsp:txXfrm>
        <a:off x="4092461" y="2580902"/>
        <a:ext cx="845173" cy="871635"/>
      </dsp:txXfrm>
    </dsp:sp>
    <dsp:sp modelId="{99BA79A7-DC3F-44EC-9C72-E2BD431F63C4}">
      <dsp:nvSpPr>
        <dsp:cNvPr id="0" name=""/>
        <dsp:cNvSpPr/>
      </dsp:nvSpPr>
      <dsp:spPr>
        <a:xfrm>
          <a:off x="5115120" y="2580902"/>
          <a:ext cx="845173" cy="8055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kern="1200" dirty="0" smtClean="0"/>
            <a:t>العمران</a:t>
          </a:r>
          <a:endParaRPr lang="ar-SA" sz="1900" kern="1200" dirty="0"/>
        </a:p>
      </dsp:txBody>
      <dsp:txXfrm>
        <a:off x="5115120" y="2580902"/>
        <a:ext cx="845173" cy="805509"/>
      </dsp:txXfrm>
    </dsp:sp>
    <dsp:sp modelId="{97CD219D-0354-4257-A23E-5BD68BF3F7F7}">
      <dsp:nvSpPr>
        <dsp:cNvPr id="0" name=""/>
        <dsp:cNvSpPr/>
      </dsp:nvSpPr>
      <dsp:spPr>
        <a:xfrm>
          <a:off x="6137780" y="2580902"/>
          <a:ext cx="845173" cy="8055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kern="1200" dirty="0" smtClean="0"/>
            <a:t>النقل</a:t>
          </a:r>
          <a:endParaRPr lang="ar-SA" sz="1900" kern="1200" dirty="0"/>
        </a:p>
      </dsp:txBody>
      <dsp:txXfrm>
        <a:off x="6137780" y="2580902"/>
        <a:ext cx="845173" cy="8055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F7CD2B1-FA38-4296-86D1-B9AA90B3BAD5}" type="datetimeFigureOut">
              <a:rPr lang="ar-SA" smtClean="0"/>
              <a:t>03/01/41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4120640-6BDE-417E-A223-88981DC0EEA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6635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20640-6BDE-417E-A223-88981DC0EEA8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54654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F3EB4-B45D-48AA-897D-7DE957853C31}" type="datetimeFigureOut">
              <a:rPr lang="ar-SA" smtClean="0"/>
              <a:t>03/01/41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59E8C-CB08-443B-BA65-E96557C4030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01887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F3EB4-B45D-48AA-897D-7DE957853C31}" type="datetimeFigureOut">
              <a:rPr lang="ar-SA" smtClean="0"/>
              <a:t>03/01/41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59E8C-CB08-443B-BA65-E96557C4030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84065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F3EB4-B45D-48AA-897D-7DE957853C31}" type="datetimeFigureOut">
              <a:rPr lang="ar-SA" smtClean="0"/>
              <a:t>03/01/41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59E8C-CB08-443B-BA65-E96557C4030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60644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F3EB4-B45D-48AA-897D-7DE957853C31}" type="datetimeFigureOut">
              <a:rPr lang="ar-SA" smtClean="0"/>
              <a:t>03/01/41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59E8C-CB08-443B-BA65-E96557C4030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49271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F3EB4-B45D-48AA-897D-7DE957853C31}" type="datetimeFigureOut">
              <a:rPr lang="ar-SA" smtClean="0"/>
              <a:t>03/01/41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59E8C-CB08-443B-BA65-E96557C4030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80426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F3EB4-B45D-48AA-897D-7DE957853C31}" type="datetimeFigureOut">
              <a:rPr lang="ar-SA" smtClean="0"/>
              <a:t>03/01/41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59E8C-CB08-443B-BA65-E96557C4030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86073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F3EB4-B45D-48AA-897D-7DE957853C31}" type="datetimeFigureOut">
              <a:rPr lang="ar-SA" smtClean="0"/>
              <a:t>03/01/41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59E8C-CB08-443B-BA65-E96557C4030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24489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F3EB4-B45D-48AA-897D-7DE957853C31}" type="datetimeFigureOut">
              <a:rPr lang="ar-SA" smtClean="0"/>
              <a:t>03/01/41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59E8C-CB08-443B-BA65-E96557C4030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67137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F3EB4-B45D-48AA-897D-7DE957853C31}" type="datetimeFigureOut">
              <a:rPr lang="ar-SA" smtClean="0"/>
              <a:t>03/01/41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59E8C-CB08-443B-BA65-E96557C4030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28115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F3EB4-B45D-48AA-897D-7DE957853C31}" type="datetimeFigureOut">
              <a:rPr lang="ar-SA" smtClean="0"/>
              <a:t>03/01/41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59E8C-CB08-443B-BA65-E96557C4030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55832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F3EB4-B45D-48AA-897D-7DE957853C31}" type="datetimeFigureOut">
              <a:rPr lang="ar-SA" smtClean="0"/>
              <a:t>03/01/41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59E8C-CB08-443B-BA65-E96557C4030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86375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F3EB4-B45D-48AA-897D-7DE957853C31}" type="datetimeFigureOut">
              <a:rPr lang="ar-SA" smtClean="0"/>
              <a:t>03/01/41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59E8C-CB08-443B-BA65-E96557C4030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67254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043608" y="548680"/>
            <a:ext cx="7772400" cy="1470025"/>
          </a:xfrm>
        </p:spPr>
        <p:txBody>
          <a:bodyPr/>
          <a:lstStyle/>
          <a:p>
            <a:r>
              <a:rPr lang="ar-SA" dirty="0" smtClean="0">
                <a:solidFill>
                  <a:srgbClr val="FF0000"/>
                </a:solidFill>
              </a:rPr>
              <a:t>اهداف الدرس: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99592" y="2276872"/>
            <a:ext cx="6400800" cy="1752600"/>
          </a:xfrm>
        </p:spPr>
        <p:txBody>
          <a:bodyPr>
            <a:noAutofit/>
          </a:bodyPr>
          <a:lstStyle/>
          <a:p>
            <a:pPr marL="457200" indent="-457200" algn="r">
              <a:buFont typeface="Arial" pitchFamily="34" charset="0"/>
              <a:buChar char="•"/>
            </a:pPr>
            <a:r>
              <a:rPr lang="ar-SA" sz="2800" b="1" dirty="0" smtClean="0">
                <a:solidFill>
                  <a:schemeClr val="tx1"/>
                </a:solidFill>
              </a:rPr>
              <a:t>تعريف علم الجغرافيا</a:t>
            </a:r>
          </a:p>
          <a:p>
            <a:pPr marL="457200" indent="-457200" algn="r">
              <a:buFont typeface="Arial" pitchFamily="34" charset="0"/>
              <a:buChar char="•"/>
            </a:pPr>
            <a:r>
              <a:rPr lang="ar-SA" sz="2800" b="1" dirty="0" smtClean="0">
                <a:solidFill>
                  <a:schemeClr val="tx1"/>
                </a:solidFill>
              </a:rPr>
              <a:t>لماذا ندرس الجغرافيا</a:t>
            </a:r>
          </a:p>
          <a:p>
            <a:pPr marL="457200" indent="-457200" algn="r">
              <a:buFont typeface="Arial" pitchFamily="34" charset="0"/>
              <a:buChar char="•"/>
            </a:pPr>
            <a:r>
              <a:rPr lang="ar-SA" sz="2800" b="1" dirty="0" smtClean="0">
                <a:solidFill>
                  <a:schemeClr val="tx1"/>
                </a:solidFill>
              </a:rPr>
              <a:t>فروع علم الجغرافيا</a:t>
            </a:r>
          </a:p>
          <a:p>
            <a:pPr marL="457200" indent="-457200" algn="r">
              <a:buFont typeface="Arial" pitchFamily="34" charset="0"/>
              <a:buChar char="•"/>
            </a:pPr>
            <a:r>
              <a:rPr lang="ar-SA" sz="2800" b="1" dirty="0" smtClean="0">
                <a:solidFill>
                  <a:schemeClr val="tx1"/>
                </a:solidFill>
              </a:rPr>
              <a:t>علاقة علم الجغرافيا بالعلوم الاخرى</a:t>
            </a:r>
            <a:endParaRPr lang="ar-SA" sz="2800" b="1" dirty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25314" y="481970"/>
            <a:ext cx="2750615" cy="2936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3405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FF0000"/>
                </a:solidFill>
              </a:rPr>
              <a:t>تعريف علم الجغرافيا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ar-SA" b="1" dirty="0" smtClean="0">
                <a:solidFill>
                  <a:schemeClr val="tx1"/>
                </a:solidFill>
              </a:rPr>
              <a:t>الجغرافيا كلمة اصلها ( اغريقي)</a:t>
            </a:r>
          </a:p>
          <a:p>
            <a:r>
              <a:rPr lang="ar-SA" b="1" dirty="0" smtClean="0">
                <a:solidFill>
                  <a:schemeClr val="tx1"/>
                </a:solidFill>
              </a:rPr>
              <a:t>تتكون من كلمتين تعني :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Geo </a:t>
            </a:r>
            <a:r>
              <a:rPr lang="ar-SA" b="1" dirty="0" smtClean="0">
                <a:solidFill>
                  <a:schemeClr val="tx1"/>
                </a:solidFill>
              </a:rPr>
              <a:t>( </a:t>
            </a:r>
            <a:r>
              <a:rPr lang="ar-SA" b="1" dirty="0" err="1" smtClean="0">
                <a:solidFill>
                  <a:schemeClr val="tx1"/>
                </a:solidFill>
              </a:rPr>
              <a:t>جيو</a:t>
            </a:r>
            <a:r>
              <a:rPr lang="ar-SA" b="1" dirty="0" smtClean="0">
                <a:solidFill>
                  <a:schemeClr val="tx1"/>
                </a:solidFill>
              </a:rPr>
              <a:t> ) وتعني ارض</a:t>
            </a:r>
          </a:p>
          <a:p>
            <a:r>
              <a:rPr lang="en-US" b="1" dirty="0" err="1" smtClean="0">
                <a:solidFill>
                  <a:schemeClr val="tx1"/>
                </a:solidFill>
              </a:rPr>
              <a:t>graphia</a:t>
            </a:r>
            <a:r>
              <a:rPr lang="en-US" b="1" dirty="0">
                <a:solidFill>
                  <a:schemeClr val="tx1"/>
                </a:solidFill>
              </a:rPr>
              <a:t>  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ar-SA" b="1" dirty="0" smtClean="0">
                <a:solidFill>
                  <a:schemeClr val="tx1"/>
                </a:solidFill>
              </a:rPr>
              <a:t>(جرافيا) وتعني الكتابة</a:t>
            </a:r>
            <a:endParaRPr lang="ar-SA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019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FF0000"/>
                </a:solidFill>
              </a:rPr>
              <a:t>لماذا ندرس الجغرافيا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فهم النظم الطبيعية الاساسية</a:t>
            </a:r>
          </a:p>
          <a:p>
            <a:r>
              <a:rPr lang="ar-SA" dirty="0" smtClean="0"/>
              <a:t>فهم التنظيم المكاني للمجتمع</a:t>
            </a:r>
          </a:p>
          <a:p>
            <a:r>
              <a:rPr lang="ar-SA" dirty="0" smtClean="0"/>
              <a:t>تعرف التوزيعات المكانية</a:t>
            </a:r>
          </a:p>
          <a:p>
            <a:r>
              <a:rPr lang="ar-SA" dirty="0" smtClean="0"/>
              <a:t>اكتساب مهارات جغرافية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767233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59854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00896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82554"/>
          </a:xfrm>
        </p:spPr>
        <p:txBody>
          <a:bodyPr/>
          <a:lstStyle/>
          <a:p>
            <a:r>
              <a:rPr lang="ar-SA" dirty="0" err="1" smtClean="0">
                <a:solidFill>
                  <a:srgbClr val="FF0000"/>
                </a:solidFill>
              </a:rPr>
              <a:t>ماهو</a:t>
            </a:r>
            <a:r>
              <a:rPr lang="ar-SA" dirty="0" smtClean="0">
                <a:solidFill>
                  <a:srgbClr val="FF0000"/>
                </a:solidFill>
              </a:rPr>
              <a:t> الاقليم؟</a:t>
            </a:r>
            <a:br>
              <a:rPr lang="ar-SA" dirty="0" smtClean="0">
                <a:solidFill>
                  <a:srgbClr val="FF0000"/>
                </a:solidFill>
              </a:rPr>
            </a:br>
            <a:r>
              <a:rPr lang="ar-SA" dirty="0" err="1" smtClean="0">
                <a:solidFill>
                  <a:srgbClr val="7030A0"/>
                </a:solidFill>
              </a:rPr>
              <a:t>استرتيجية</a:t>
            </a:r>
            <a:r>
              <a:rPr lang="ar-SA" dirty="0" smtClean="0">
                <a:solidFill>
                  <a:srgbClr val="7030A0"/>
                </a:solidFill>
              </a:rPr>
              <a:t> فكر, زاوج , شارك</a:t>
            </a:r>
            <a:r>
              <a:rPr lang="ar-SA" dirty="0">
                <a:solidFill>
                  <a:srgbClr val="FF0000"/>
                </a:solidFill>
              </a:rPr>
              <a:t/>
            </a:r>
            <a:br>
              <a:rPr lang="ar-SA" dirty="0">
                <a:solidFill>
                  <a:srgbClr val="FF0000"/>
                </a:solidFill>
              </a:rPr>
            </a:br>
            <a:r>
              <a:rPr lang="ar-SA" dirty="0" smtClean="0">
                <a:solidFill>
                  <a:srgbClr val="FF0000"/>
                </a:solidFill>
              </a:rPr>
              <a:t/>
            </a:r>
            <a:br>
              <a:rPr lang="ar-SA" dirty="0" smtClean="0">
                <a:solidFill>
                  <a:srgbClr val="FF0000"/>
                </a:solidFill>
              </a:rPr>
            </a:br>
            <a:r>
              <a:rPr lang="ar-SA" dirty="0">
                <a:solidFill>
                  <a:srgbClr val="FF0000"/>
                </a:solidFill>
              </a:rPr>
              <a:t/>
            </a:r>
            <a:br>
              <a:rPr lang="ar-SA" dirty="0">
                <a:solidFill>
                  <a:srgbClr val="FF0000"/>
                </a:solidFill>
              </a:rPr>
            </a:br>
            <a:r>
              <a:rPr lang="ar-SA" dirty="0" smtClean="0">
                <a:solidFill>
                  <a:srgbClr val="FF0000"/>
                </a:solidFill>
              </a:rPr>
              <a:t/>
            </a:r>
            <a:br>
              <a:rPr lang="ar-SA" dirty="0" smtClean="0">
                <a:solidFill>
                  <a:srgbClr val="FF0000"/>
                </a:solidFill>
              </a:rPr>
            </a:br>
            <a:endParaRPr lang="ar-SA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3528" y="2132856"/>
            <a:ext cx="2896235" cy="2858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مستطيل مستدير الزوايا 3"/>
          <p:cNvSpPr/>
          <p:nvPr/>
        </p:nvSpPr>
        <p:spPr>
          <a:xfrm>
            <a:off x="3779912" y="2708920"/>
            <a:ext cx="3744416" cy="302433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648380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رسم تخطيطي 2"/>
          <p:cNvGraphicFramePr/>
          <p:nvPr>
            <p:extLst>
              <p:ext uri="{D42A27DB-BD31-4B8C-83A1-F6EECF244321}">
                <p14:modId xmlns:p14="http://schemas.microsoft.com/office/powerpoint/2010/main" val="1988028861"/>
              </p:ext>
            </p:extLst>
          </p:nvPr>
        </p:nvGraphicFramePr>
        <p:xfrm>
          <a:off x="539552" y="620688"/>
          <a:ext cx="7776864" cy="48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64080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رسم تخطيطي 1"/>
          <p:cNvGraphicFramePr/>
          <p:nvPr>
            <p:extLst>
              <p:ext uri="{D42A27DB-BD31-4B8C-83A1-F6EECF244321}">
                <p14:modId xmlns:p14="http://schemas.microsoft.com/office/powerpoint/2010/main" val="3210111973"/>
              </p:ext>
            </p:extLst>
          </p:nvPr>
        </p:nvGraphicFramePr>
        <p:xfrm>
          <a:off x="1259632" y="476672"/>
          <a:ext cx="6984776" cy="4984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38140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FF0000"/>
                </a:solidFill>
              </a:rPr>
              <a:t>علاقة علم الجغرافيا بالعلوم</a:t>
            </a:r>
            <a:endParaRPr lang="ar-SA" dirty="0">
              <a:solidFill>
                <a:srgbClr val="FF0000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196752"/>
            <a:ext cx="7344815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506630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97</Words>
  <Application>Microsoft Office PowerPoint</Application>
  <PresentationFormat>عرض على الشاشة (3:4)‏</PresentationFormat>
  <Paragraphs>37</Paragraphs>
  <Slides>8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نسق Office</vt:lpstr>
      <vt:lpstr>اهداف الدرس:</vt:lpstr>
      <vt:lpstr>تعريف علم الجغرافيا</vt:lpstr>
      <vt:lpstr>لماذا ندرس الجغرافيا</vt:lpstr>
      <vt:lpstr>عرض تقديمي في PowerPoint</vt:lpstr>
      <vt:lpstr>ماهو الاقليم؟ استرتيجية فكر, زاوج , شارك    </vt:lpstr>
      <vt:lpstr>عرض تقديمي في PowerPoint</vt:lpstr>
      <vt:lpstr>عرض تقديمي في PowerPoint</vt:lpstr>
      <vt:lpstr>علاقة علم الجغرافيا بالعلوم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اهداف الدرس:</dc:title>
  <dc:creator>Toshiba</dc:creator>
  <cp:lastModifiedBy>Toshiba</cp:lastModifiedBy>
  <cp:revision>4</cp:revision>
  <dcterms:created xsi:type="dcterms:W3CDTF">2019-09-02T19:41:44Z</dcterms:created>
  <dcterms:modified xsi:type="dcterms:W3CDTF">2019-09-02T20:29:18Z</dcterms:modified>
</cp:coreProperties>
</file>