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684" r:id="rId2"/>
  </p:sldMasterIdLst>
  <p:notesMasterIdLst>
    <p:notesMasterId r:id="rId22"/>
  </p:notesMasterIdLst>
  <p:sldIdLst>
    <p:sldId id="305" r:id="rId3"/>
    <p:sldId id="271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91" r:id="rId19"/>
    <p:sldId id="292" r:id="rId20"/>
    <p:sldId id="314" r:id="rId2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Rockwell" panose="02060603020205020403" pitchFamily="18" charset="0"/>
      <p:regular r:id="rId33"/>
      <p:bold r:id="rId34"/>
      <p:italic r:id="rId35"/>
      <p:boldItalic r:id="rId36"/>
    </p:embeddedFont>
    <p:embeddedFont>
      <p:font typeface="Rockwell Condensed" panose="02060603050405020104" pitchFamily="18" charset="0"/>
      <p:regular r:id="rId37"/>
      <p:bold r:id="rId38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66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94660"/>
  </p:normalViewPr>
  <p:slideViewPr>
    <p:cSldViewPr>
      <p:cViewPr varScale="1">
        <p:scale>
          <a:sx n="71" d="100"/>
          <a:sy n="71" d="100"/>
        </p:scale>
        <p:origin x="66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FBB700B-ED89-4938-B42A-524954F8C4F9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9318C56-9CB9-4090-97AD-BDC5DAF4CC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403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2612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2803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ar-SA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162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0360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4931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6214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0143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395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208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6797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376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341346-D9E0-4D65-BDCE-2B8474B850EE}" type="datetimeFigureOut">
              <a:rPr lang="ar-SA" smtClean="0"/>
              <a:t>03/11/41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2AB0E5F-07FD-4859-BCAA-CA9AAE7AAF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984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microsoft.com/office/2007/relationships/hdphoto" Target="../media/hdphoto23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2.xml"/><Relationship Id="rId7" Type="http://schemas.microsoft.com/office/2007/relationships/hdphoto" Target="../media/hdphoto2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microsoft.com/office/2007/relationships/hdphoto" Target="../media/hdphoto24.wdp"/><Relationship Id="rId10" Type="http://schemas.microsoft.com/office/2007/relationships/hdphoto" Target="../media/hdphoto9.wdp"/><Relationship Id="rId4" Type="http://schemas.openxmlformats.org/officeDocument/2006/relationships/image" Target="../media/image33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7.wdp"/><Relationship Id="rId5" Type="http://schemas.openxmlformats.org/officeDocument/2006/relationships/image" Target="../media/image37.png"/><Relationship Id="rId4" Type="http://schemas.microsoft.com/office/2007/relationships/hdphoto" Target="../media/hdphoto2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microsoft.com/office/2007/relationships/hdphoto" Target="../media/hdphoto28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microsoft.com/office/2007/relationships/hdphoto" Target="../media/hdphoto30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2.xml"/><Relationship Id="rId7" Type="http://schemas.microsoft.com/office/2007/relationships/hdphoto" Target="../media/hdphoto32.wdp"/><Relationship Id="rId12" Type="http://schemas.microsoft.com/office/2007/relationships/hdphoto" Target="../media/hdphoto9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15.png"/><Relationship Id="rId5" Type="http://schemas.microsoft.com/office/2007/relationships/hdphoto" Target="../media/hdphoto31.wdp"/><Relationship Id="rId10" Type="http://schemas.microsoft.com/office/2007/relationships/hdphoto" Target="../media/hdphoto33.wdp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microsoft.com/office/2007/relationships/hdphoto" Target="../media/hdphoto35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microsoft.com/office/2007/relationships/hdphoto" Target="../media/hdphoto37.wdp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38.wdp"/><Relationship Id="rId7" Type="http://schemas.microsoft.com/office/2007/relationships/hdphoto" Target="../media/hdphoto4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microsoft.com/office/2007/relationships/hdphoto" Target="../media/hdphoto39.wdp"/><Relationship Id="rId10" Type="http://schemas.openxmlformats.org/officeDocument/2006/relationships/image" Target="../media/image2.jpeg"/><Relationship Id="rId4" Type="http://schemas.openxmlformats.org/officeDocument/2006/relationships/image" Target="../media/image50.png"/><Relationship Id="rId9" Type="http://schemas.microsoft.com/office/2007/relationships/hdphoto" Target="../media/hdphoto4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2.xml"/><Relationship Id="rId7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.jpeg"/><Relationship Id="rId3" Type="http://schemas.microsoft.com/office/2007/relationships/hdphoto" Target="../media/hdphoto12.wdp"/><Relationship Id="rId7" Type="http://schemas.openxmlformats.org/officeDocument/2006/relationships/image" Target="../media/image21.png"/><Relationship Id="rId12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microsoft.com/office/2007/relationships/hdphoto" Target="../media/hdphoto13.wdp"/><Relationship Id="rId10" Type="http://schemas.microsoft.com/office/2007/relationships/hdphoto" Target="../media/hdphoto15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9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microsoft.com/office/2007/relationships/hdphoto" Target="../media/hdphoto21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5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728">
            <a:off x="2581341" y="1879599"/>
            <a:ext cx="1929749" cy="147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277177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كل بيضاوي 4"/>
          <p:cNvSpPr/>
          <p:nvPr/>
        </p:nvSpPr>
        <p:spPr>
          <a:xfrm>
            <a:off x="4957458" y="2924944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3</a:t>
            </a:r>
            <a:endParaRPr lang="ar-SA" sz="72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school bo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5894"/>
            <a:ext cx="3963465" cy="39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789657" y="2981493"/>
            <a:ext cx="36343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9600" b="1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Unit 5</a:t>
            </a:r>
            <a:endParaRPr lang="ar-SA" sz="9600" b="1" dirty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6757565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5722"/>
            <a:ext cx="44672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1" y="2132856"/>
            <a:ext cx="775813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364088" y="3336500"/>
            <a:ext cx="2877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Are they standing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436096" y="3790854"/>
            <a:ext cx="2387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Yes , they are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619672" y="5496740"/>
            <a:ext cx="2161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Is he running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690879" y="5877272"/>
            <a:ext cx="2089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No , he isn’t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4971977" y="5445224"/>
            <a:ext cx="3488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Are they watching TV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220072" y="5877272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No , they aren’t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شارة رتبة 9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l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شارة رتبة 10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l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8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62634"/>
            <a:ext cx="6229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02" y="1635011"/>
            <a:ext cx="6228034" cy="489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شارة رتبة 3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شارة رتبة 4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547664" y="1579439"/>
            <a:ext cx="568863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Apples are sweet !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3059832" y="2492896"/>
            <a:ext cx="19442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sweet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3059832" y="2844225"/>
            <a:ext cx="19442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sour  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2483768" y="4149080"/>
            <a:ext cx="19442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hot 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2483768" y="4500409"/>
            <a:ext cx="19442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cold 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1475656" y="3235623"/>
            <a:ext cx="568863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My soup is hot !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1547664" y="4862770"/>
            <a:ext cx="568863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Chips are salty ,</a:t>
            </a:r>
          </a:p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And they’re tasty !</a:t>
            </a:r>
          </a:p>
        </p:txBody>
      </p:sp>
      <p:pic>
        <p:nvPicPr>
          <p:cNvPr id="2" name="unit 5 -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008" y="145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52" y="1969512"/>
            <a:ext cx="64008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31" y="2768154"/>
            <a:ext cx="791446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76" y="3704258"/>
            <a:ext cx="5857875" cy="26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4572000" y="3717032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sour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788024" y="4365104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tasty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4067944" y="4960332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are sweet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4572000" y="5608404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hot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شارة رتبة 8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شارة رتبة 9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5665816" cy="62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20916"/>
            <a:ext cx="7200800" cy="487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شارة رتبة 3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شارة رتبة 4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187624" y="3091607"/>
            <a:ext cx="46805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What color is it ?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259632" y="3789040"/>
            <a:ext cx="288032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Is it sweet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or sour ?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1259632" y="5817458"/>
            <a:ext cx="46805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 oranges .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5364088" y="3717032"/>
            <a:ext cx="295232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yellow .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5516488" y="4377298"/>
            <a:ext cx="295232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sour .</a:t>
            </a:r>
          </a:p>
        </p:txBody>
      </p:sp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4749"/>
            <a:ext cx="7312379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9" y="2636912"/>
            <a:ext cx="816888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3779912" y="2636912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It is hot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283968" y="3140968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It is salty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059832" y="3717032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No , it isn’t  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779912" y="4221088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It is white and brown 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987824" y="4725144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Yes , it is 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292080" y="5662989"/>
            <a:ext cx="2316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Kabsa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شارة رتبة 9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شارة رتبة 15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  <p:bldP spid="10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807" y="1390305"/>
            <a:ext cx="59150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10" y="1966369"/>
            <a:ext cx="6658601" cy="45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شارة رتبة 3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شارة رتبة 4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357437"/>
            <a:ext cx="567507" cy="56750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877" y="2357437"/>
            <a:ext cx="567507" cy="56750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29" y="3869605"/>
            <a:ext cx="567507" cy="56750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81" y="3861048"/>
            <a:ext cx="567507" cy="567507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77" y="5381773"/>
            <a:ext cx="567507" cy="56750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877" y="5381773"/>
            <a:ext cx="567507" cy="567507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5283523" y="2895327"/>
            <a:ext cx="18807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Cookies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835696" y="4437112"/>
            <a:ext cx="18807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Apricots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148064" y="4437112"/>
            <a:ext cx="18807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Chips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755131" y="6021288"/>
            <a:ext cx="18807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Onions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004048" y="5991671"/>
            <a:ext cx="245682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Sandwiches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unit 5 -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2" y="130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71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3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59296"/>
            <a:ext cx="2864743" cy="64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807975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0"/>
          <p:cNvSpPr txBox="1"/>
          <p:nvPr/>
        </p:nvSpPr>
        <p:spPr>
          <a:xfrm>
            <a:off x="4932040" y="3789040"/>
            <a:ext cx="356016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No , I don</a:t>
            </a:r>
            <a:r>
              <a:rPr lang="el-GR" sz="4000" dirty="0">
                <a:solidFill>
                  <a:srgbClr val="FF0000"/>
                </a:solidFill>
                <a:latin typeface="Calibri"/>
              </a:rPr>
              <a:t>΄</a:t>
            </a: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t </a:t>
            </a:r>
            <a:endParaRPr lang="ar-SA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932040" y="4661847"/>
            <a:ext cx="36439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Yes , I do . </a:t>
            </a:r>
            <a:endParaRPr lang="ar-SA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107827" y="5517232"/>
            <a:ext cx="33557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Yes , I do . </a:t>
            </a:r>
            <a:endParaRPr lang="ar-SA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شارة رتبة 6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شارة رتبة 7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427" y="1864371"/>
            <a:ext cx="49434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0" y="2642429"/>
            <a:ext cx="7078354" cy="345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شارة رتبة 3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شارة رتبة 4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022038" y="2708920"/>
            <a:ext cx="354996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Whose hat </a:t>
            </a:r>
          </a:p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is that ?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148064" y="2774538"/>
            <a:ext cx="354996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Maybe it’s </a:t>
            </a:r>
          </a:p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   Nora's.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043608" y="4581128"/>
            <a:ext cx="28803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Let’s </a:t>
            </a:r>
          </a:p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ask her !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46332"/>
            <a:ext cx="4562475" cy="62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1" y="1771319"/>
            <a:ext cx="7790731" cy="62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55" y="2398670"/>
            <a:ext cx="4844227" cy="149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67" y="3910838"/>
            <a:ext cx="7326088" cy="268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1201491" y="4414894"/>
            <a:ext cx="439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Whose blouse is this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639547" y="4414894"/>
            <a:ext cx="2042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It</a:t>
            </a:r>
            <a:r>
              <a:rPr lang="el-GR" sz="2800" b="1" dirty="0">
                <a:solidFill>
                  <a:srgbClr val="FF0000"/>
                </a:solidFill>
                <a:latin typeface="Calibri"/>
              </a:rPr>
              <a:t>΄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s nura</a:t>
            </a:r>
            <a:r>
              <a:rPr lang="el-GR" sz="2800" b="1" dirty="0">
                <a:solidFill>
                  <a:srgbClr val="FF0000"/>
                </a:solidFill>
                <a:latin typeface="Calibri"/>
              </a:rPr>
              <a:t>΄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176367" y="6035879"/>
            <a:ext cx="439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Whose cap is this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5648479" y="5221000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It</a:t>
            </a:r>
            <a:r>
              <a:rPr lang="el-GR" sz="2800" b="1" dirty="0">
                <a:solidFill>
                  <a:srgbClr val="FF0000"/>
                </a:solidFill>
                <a:latin typeface="Calibri"/>
              </a:rPr>
              <a:t>΄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s faisal</a:t>
            </a:r>
            <a:r>
              <a:rPr lang="el-GR" sz="2800" b="1" dirty="0">
                <a:solidFill>
                  <a:srgbClr val="FF0000"/>
                </a:solidFill>
                <a:latin typeface="Calibri"/>
              </a:rPr>
              <a:t>΄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248006" y="4812465"/>
            <a:ext cx="439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Whose dress is this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5621829" y="4798284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It</a:t>
            </a:r>
            <a:r>
              <a:rPr lang="el-GR" sz="2800" b="1" dirty="0">
                <a:solidFill>
                  <a:srgbClr val="FF0000"/>
                </a:solidFill>
              </a:rPr>
              <a:t>΄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s nura</a:t>
            </a:r>
            <a:r>
              <a:rPr lang="el-GR" sz="2800" b="1" dirty="0">
                <a:solidFill>
                  <a:srgbClr val="FF0000"/>
                </a:solidFill>
              </a:rPr>
              <a:t>΄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1221356" y="5221000"/>
            <a:ext cx="439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Whose t-shirt is this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5593979" y="5691874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It</a:t>
            </a:r>
            <a:r>
              <a:rPr lang="el-GR" sz="2800" b="1" dirty="0">
                <a:solidFill>
                  <a:srgbClr val="FF0000"/>
                </a:solidFill>
                <a:latin typeface="Calibri"/>
              </a:rPr>
              <a:t>΄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s faisal</a:t>
            </a:r>
            <a:r>
              <a:rPr lang="el-GR" sz="2800" b="1" dirty="0">
                <a:solidFill>
                  <a:srgbClr val="FF0000"/>
                </a:solidFill>
                <a:latin typeface="Calibri"/>
              </a:rPr>
              <a:t>΄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1275393" y="5642084"/>
            <a:ext cx="439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Whose sweater is this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5593979" y="6071078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It</a:t>
            </a:r>
            <a:r>
              <a:rPr lang="el-GR" sz="2800" b="1" dirty="0">
                <a:solidFill>
                  <a:srgbClr val="FF0000"/>
                </a:solidFill>
                <a:latin typeface="Calibri"/>
              </a:rPr>
              <a:t>΄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s faisal</a:t>
            </a:r>
            <a:r>
              <a:rPr lang="el-GR" sz="2800" b="1" dirty="0">
                <a:solidFill>
                  <a:srgbClr val="FF0000"/>
                </a:solidFill>
                <a:latin typeface="Calibri"/>
              </a:rPr>
              <a:t>΄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شارة رتبة 16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شارة رتبة 18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22" grpId="0"/>
      <p:bldP spid="25" grpId="0"/>
      <p:bldP spid="26" grpId="0"/>
      <p:bldP spid="27" grpId="0"/>
      <p:bldP spid="28" grpId="0"/>
      <p:bldP spid="17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5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2119144" y="1340768"/>
            <a:ext cx="4905711" cy="4176464"/>
          </a:xfrm>
        </p:spPr>
        <p:txBody>
          <a:bodyPr>
            <a:normAutofit/>
          </a:bodyPr>
          <a:lstStyle/>
          <a:p>
            <a:pPr algn="ctr" rtl="0">
              <a:buNone/>
            </a:pPr>
            <a:r>
              <a:rPr lang="en-US" sz="48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chemeClr val="bg1">
                      <a:lumMod val="95000"/>
                      <a:lumOff val="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See you later </a:t>
            </a:r>
          </a:p>
          <a:p>
            <a:pPr algn="ctr" rtl="0">
              <a:buNone/>
            </a:pPr>
            <a:r>
              <a:rPr lang="en-US" sz="48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chemeClr val="bg1">
                      <a:lumMod val="95000"/>
                      <a:lumOff val="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Goodbye </a:t>
            </a:r>
          </a:p>
          <a:p>
            <a:pPr algn="ctr" rtl="0">
              <a:buNone/>
            </a:pP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rtl="0">
              <a:buNone/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Teacher :</a:t>
            </a:r>
            <a:endParaRPr lang="en-US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rtl="0">
              <a:buNone/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Badr Sayid Al-Shehri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FA2C7F4-E81F-448C-98B9-BE5F60EFA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076" y="2780928"/>
            <a:ext cx="1910205" cy="3605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شارة رتبة 22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38697"/>
            <a:ext cx="39624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0888"/>
            <a:ext cx="662473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شارة رتبة 5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483768" y="2505090"/>
            <a:ext cx="417646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Hello, Hashim.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627784" y="3429000"/>
            <a:ext cx="518457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Good morning Ali . 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Where’s Jake ?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404"/>
            <a:ext cx="7996852" cy="434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شارة رتبة 2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شارة رتبة 3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411760" y="1700808"/>
            <a:ext cx="633670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This is my friend Omar 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267744" y="3068960"/>
            <a:ext cx="633670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Nice to meet  you Omar 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699792" y="4089266"/>
            <a:ext cx="57606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Nice to meet  you too 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92" y="1092629"/>
            <a:ext cx="62579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44" y="1740701"/>
            <a:ext cx="7751588" cy="485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شارة رتبة 3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شارة رتبة 4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619672" y="1630541"/>
            <a:ext cx="57606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morning  		   Good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043608" y="2062589"/>
            <a:ext cx="57606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morning to you 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3779912" y="2494637"/>
            <a:ext cx="21602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0033CC"/>
                </a:solidFill>
                <a:latin typeface="Comic Sans MS" panose="030F0702030302020204" pitchFamily="66" charset="0"/>
              </a:rPr>
              <a:t>are you</a:t>
            </a:r>
            <a:endParaRPr lang="ar-SA" sz="36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619672" y="2926685"/>
            <a:ext cx="41764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0033CC"/>
                </a:solidFill>
                <a:latin typeface="Comic Sans MS" panose="030F0702030302020204" pitchFamily="66" charset="0"/>
              </a:rPr>
              <a:t>so nice to see you </a:t>
            </a:r>
            <a:endParaRPr lang="ar-SA" sz="36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3563888" y="3358733"/>
            <a:ext cx="41764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006600"/>
                </a:solidFill>
                <a:latin typeface="Comic Sans MS" panose="030F0702030302020204" pitchFamily="66" charset="0"/>
              </a:rPr>
              <a:t>afternoon </a:t>
            </a:r>
            <a:endParaRPr lang="ar-SA" sz="36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059832" y="3790781"/>
            <a:ext cx="55446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006600"/>
                </a:solidFill>
                <a:latin typeface="Comic Sans MS" panose="030F0702030302020204" pitchFamily="66" charset="0"/>
              </a:rPr>
              <a:t>Good afternoon to you !</a:t>
            </a:r>
            <a:endParaRPr lang="ar-SA" sz="36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355976" y="4222829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6600"/>
                </a:solidFill>
                <a:latin typeface="Comic Sans MS" panose="030F0702030302020204" pitchFamily="66" charset="0"/>
              </a:rPr>
              <a:t>homework </a:t>
            </a:r>
            <a:endParaRPr lang="ar-SA" sz="3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619672" y="4581128"/>
            <a:ext cx="41764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CC3300"/>
                </a:solidFill>
                <a:latin typeface="Comic Sans MS" panose="030F0702030302020204" pitchFamily="66" charset="0"/>
              </a:rPr>
              <a:t>evening  </a:t>
            </a:r>
            <a:endParaRPr lang="ar-SA" sz="3600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115616" y="5013176"/>
            <a:ext cx="52565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CC3300"/>
                </a:solidFill>
                <a:latin typeface="Comic Sans MS" panose="030F0702030302020204" pitchFamily="66" charset="0"/>
              </a:rPr>
              <a:t>Good evening to you ! </a:t>
            </a:r>
            <a:endParaRPr lang="ar-SA" sz="3600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148064" y="5877272"/>
            <a:ext cx="25922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Goodnight</a:t>
            </a: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ar-SA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unit 5 -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000" y="109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18" y="1394270"/>
            <a:ext cx="35337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60" y="2114350"/>
            <a:ext cx="7758136" cy="433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0"/>
          <p:cNvSpPr txBox="1"/>
          <p:nvPr/>
        </p:nvSpPr>
        <p:spPr>
          <a:xfrm>
            <a:off x="2675246" y="3266478"/>
            <a:ext cx="31683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go to school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339752" y="4265879"/>
            <a:ext cx="31683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eat lunch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411760" y="5282702"/>
            <a:ext cx="31683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watch TV 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شارة رتبة 6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شارة رتبة 7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25683"/>
            <a:ext cx="46577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73966"/>
            <a:ext cx="6966048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64713"/>
            <a:ext cx="2214712" cy="1457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26094"/>
            <a:ext cx="75723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34480"/>
            <a:ext cx="2123087" cy="147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02420"/>
            <a:ext cx="6048375" cy="232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شارة رتبة 7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شارة رتبة 8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39552" y="3070701"/>
            <a:ext cx="75608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They’re jumping ,  they’re  cycling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275856" y="4222829"/>
            <a:ext cx="33843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 walking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3203848" y="5302949"/>
            <a:ext cx="41764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not  cycling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971600" y="5805264"/>
            <a:ext cx="55446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 happy   as  can  be 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79" y="2420888"/>
            <a:ext cx="752742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52" y="3212976"/>
            <a:ext cx="295328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شارة رتبة 3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شارة رتبة 4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52564" y="2492896"/>
            <a:ext cx="785188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Are you playing , are they cycling ? 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We’re not playing .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They’re not cycling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71617"/>
            <a:ext cx="557212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12" y="1703665"/>
            <a:ext cx="293497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92" y="3863905"/>
            <a:ext cx="6629400" cy="244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ربع نص 11"/>
          <p:cNvSpPr txBox="1"/>
          <p:nvPr/>
        </p:nvSpPr>
        <p:spPr>
          <a:xfrm>
            <a:off x="2699792" y="4501837"/>
            <a:ext cx="43258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They</a:t>
            </a:r>
            <a:r>
              <a:rPr lang="el-GR" sz="3200" b="1" dirty="0">
                <a:solidFill>
                  <a:srgbClr val="FF0000"/>
                </a:solidFill>
              </a:rPr>
              <a:t>΄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re pointing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627784" y="5655394"/>
            <a:ext cx="51125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They</a:t>
            </a:r>
            <a:r>
              <a:rPr lang="el-GR" sz="3200" b="1" dirty="0">
                <a:solidFill>
                  <a:srgbClr val="FF0000"/>
                </a:solidFill>
              </a:rPr>
              <a:t>΄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re not writing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شارة رتبة 6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l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شارة رتبة 7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l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74" y="1348705"/>
            <a:ext cx="4972050" cy="56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24769"/>
            <a:ext cx="7326088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شارة رتبة 3"/>
          <p:cNvSpPr>
            <a:spLocks noChangeArrowheads="1"/>
          </p:cNvSpPr>
          <p:nvPr/>
        </p:nvSpPr>
        <p:spPr bwMode="auto">
          <a:xfrm>
            <a:off x="3347864" y="291426"/>
            <a:ext cx="5616624" cy="523220"/>
          </a:xfrm>
          <a:prstGeom prst="chevron">
            <a:avLst>
              <a:gd name="adj" fmla="val 83035"/>
            </a:avLst>
          </a:prstGeom>
          <a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   Friends, Actions, Things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شارة رتبة 4"/>
          <p:cNvSpPr>
            <a:spLocks noChangeArrowheads="1"/>
          </p:cNvSpPr>
          <p:nvPr/>
        </p:nvSpPr>
        <p:spPr bwMode="auto">
          <a:xfrm>
            <a:off x="395536" y="313492"/>
            <a:ext cx="2880320" cy="523220"/>
          </a:xfrm>
          <a:prstGeom prst="chevron">
            <a:avLst>
              <a:gd name="adj" fmla="val 83035"/>
            </a:avLst>
          </a:prstGeom>
          <a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60000" sy="59000" flip="none" algn="tl"/>
          </a:blip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rtl="0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Workbook </a:t>
            </a:r>
            <a:endParaRPr lang="ar-EG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971600" y="3789040"/>
            <a:ext cx="72540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Is he sitting?    Yes, he is.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899592" y="4869160"/>
            <a:ext cx="763284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Is he playing?   No, he isn’t.</a:t>
            </a:r>
          </a:p>
        </p:txBody>
      </p:sp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وع الخشب">
  <a:themeElements>
    <a:clrScheme name="بنفسجي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نوع الخشب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نوع الخشب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463</TotalTime>
  <Words>431</Words>
  <Application>Microsoft Office PowerPoint</Application>
  <PresentationFormat>عرض على الشاشة (4:3)</PresentationFormat>
  <Paragraphs>125</Paragraphs>
  <Slides>19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19</vt:i4>
      </vt:variant>
    </vt:vector>
  </HeadingPairs>
  <TitlesOfParts>
    <vt:vector size="28" baseType="lpstr">
      <vt:lpstr>Rockwell</vt:lpstr>
      <vt:lpstr>Calibri</vt:lpstr>
      <vt:lpstr>Wingdings</vt:lpstr>
      <vt:lpstr>Comic Sans MS</vt:lpstr>
      <vt:lpstr>Rockwell Condensed</vt:lpstr>
      <vt:lpstr>Cambria</vt:lpstr>
      <vt:lpstr>Arial</vt:lpstr>
      <vt:lpstr>خلفية ورد</vt:lpstr>
      <vt:lpstr>نوع الخشب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ڪپړۑآء اڷٲﻣير</cp:lastModifiedBy>
  <cp:revision>69</cp:revision>
  <dcterms:created xsi:type="dcterms:W3CDTF">2016-02-06T18:27:07Z</dcterms:created>
  <dcterms:modified xsi:type="dcterms:W3CDTF">2020-06-23T06:17:29Z</dcterms:modified>
</cp:coreProperties>
</file>