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13004800" cy="130048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733973" rtl="1"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j-lt"/>
        <a:ea typeface="+mj-ea"/>
        <a:cs typeface="+mj-cs"/>
        <a:sym typeface="Arial"/>
      </a:defRPr>
    </a:lvl1pPr>
    <a:lvl2pPr marL="0" marR="0" indent="0" algn="l" defTabSz="1733973" rtl="1"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j-lt"/>
        <a:ea typeface="+mj-ea"/>
        <a:cs typeface="+mj-cs"/>
        <a:sym typeface="Arial"/>
      </a:defRPr>
    </a:lvl2pPr>
    <a:lvl3pPr marL="0" marR="0" indent="0" algn="l" defTabSz="1733973" rtl="1"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j-lt"/>
        <a:ea typeface="+mj-ea"/>
        <a:cs typeface="+mj-cs"/>
        <a:sym typeface="Arial"/>
      </a:defRPr>
    </a:lvl3pPr>
    <a:lvl4pPr marL="0" marR="0" indent="0" algn="l" defTabSz="1733973" rtl="1"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j-lt"/>
        <a:ea typeface="+mj-ea"/>
        <a:cs typeface="+mj-cs"/>
        <a:sym typeface="Arial"/>
      </a:defRPr>
    </a:lvl4pPr>
    <a:lvl5pPr marL="0" marR="0" indent="0" algn="l" defTabSz="1733973" rtl="1"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j-lt"/>
        <a:ea typeface="+mj-ea"/>
        <a:cs typeface="+mj-cs"/>
        <a:sym typeface="Arial"/>
      </a:defRPr>
    </a:lvl5pPr>
    <a:lvl6pPr marL="0" marR="0" indent="0" algn="l" defTabSz="1733973" rtl="1"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j-lt"/>
        <a:ea typeface="+mj-ea"/>
        <a:cs typeface="+mj-cs"/>
        <a:sym typeface="Arial"/>
      </a:defRPr>
    </a:lvl6pPr>
    <a:lvl7pPr marL="0" marR="0" indent="0" algn="l" defTabSz="1733973" rtl="1"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j-lt"/>
        <a:ea typeface="+mj-ea"/>
        <a:cs typeface="+mj-cs"/>
        <a:sym typeface="Arial"/>
      </a:defRPr>
    </a:lvl7pPr>
    <a:lvl8pPr marL="0" marR="0" indent="0" algn="l" defTabSz="1733973" rtl="1"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j-lt"/>
        <a:ea typeface="+mj-ea"/>
        <a:cs typeface="+mj-cs"/>
        <a:sym typeface="Arial"/>
      </a:defRPr>
    </a:lvl8pPr>
    <a:lvl9pPr marL="0" marR="0" indent="0" algn="l" defTabSz="1733973" rtl="1"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635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508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635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1" name="Shape 121"/>
          <p:cNvSpPr/>
          <p:nvPr>
            <p:ph type="sldImg"/>
          </p:nvPr>
        </p:nvSpPr>
        <p:spPr>
          <a:xfrm>
            <a:off x="1143000" y="685800"/>
            <a:ext cx="4572000" cy="3429000"/>
          </a:xfrm>
          <a:prstGeom prst="rect">
            <a:avLst/>
          </a:prstGeom>
        </p:spPr>
        <p:txBody>
          <a:bodyPr/>
          <a:lstStyle/>
          <a:p>
            <a:pPr/>
          </a:p>
        </p:txBody>
      </p:sp>
      <p:sp>
        <p:nvSpPr>
          <p:cNvPr id="122" name="Shape 12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733973" rtl="1" latinLnBrk="0">
      <a:defRPr sz="2600">
        <a:latin typeface="+mj-lt"/>
        <a:ea typeface="+mj-ea"/>
        <a:cs typeface="+mj-cs"/>
        <a:sym typeface="Arial"/>
      </a:defRPr>
    </a:lvl1pPr>
    <a:lvl2pPr indent="228600" defTabSz="1733973" rtl="1" latinLnBrk="0">
      <a:defRPr sz="2600">
        <a:latin typeface="+mj-lt"/>
        <a:ea typeface="+mj-ea"/>
        <a:cs typeface="+mj-cs"/>
        <a:sym typeface="Arial"/>
      </a:defRPr>
    </a:lvl2pPr>
    <a:lvl3pPr indent="457200" defTabSz="1733973" rtl="1" latinLnBrk="0">
      <a:defRPr sz="2600">
        <a:latin typeface="+mj-lt"/>
        <a:ea typeface="+mj-ea"/>
        <a:cs typeface="+mj-cs"/>
        <a:sym typeface="Arial"/>
      </a:defRPr>
    </a:lvl3pPr>
    <a:lvl4pPr indent="685800" defTabSz="1733973" rtl="1" latinLnBrk="0">
      <a:defRPr sz="2600">
        <a:latin typeface="+mj-lt"/>
        <a:ea typeface="+mj-ea"/>
        <a:cs typeface="+mj-cs"/>
        <a:sym typeface="Arial"/>
      </a:defRPr>
    </a:lvl4pPr>
    <a:lvl5pPr indent="914400" defTabSz="1733973" rtl="1" latinLnBrk="0">
      <a:defRPr sz="2600">
        <a:latin typeface="+mj-lt"/>
        <a:ea typeface="+mj-ea"/>
        <a:cs typeface="+mj-cs"/>
        <a:sym typeface="Arial"/>
      </a:defRPr>
    </a:lvl5pPr>
    <a:lvl6pPr indent="1143000" defTabSz="1733973" rtl="1" latinLnBrk="0">
      <a:defRPr sz="2600">
        <a:latin typeface="+mj-lt"/>
        <a:ea typeface="+mj-ea"/>
        <a:cs typeface="+mj-cs"/>
        <a:sym typeface="Arial"/>
      </a:defRPr>
    </a:lvl6pPr>
    <a:lvl7pPr indent="1371600" defTabSz="1733973" rtl="1" latinLnBrk="0">
      <a:defRPr sz="2600">
        <a:latin typeface="+mj-lt"/>
        <a:ea typeface="+mj-ea"/>
        <a:cs typeface="+mj-cs"/>
        <a:sym typeface="Arial"/>
      </a:defRPr>
    </a:lvl7pPr>
    <a:lvl8pPr indent="1600200" defTabSz="1733973" rtl="1" latinLnBrk="0">
      <a:defRPr sz="2600">
        <a:latin typeface="+mj-lt"/>
        <a:ea typeface="+mj-ea"/>
        <a:cs typeface="+mj-cs"/>
        <a:sym typeface="Arial"/>
      </a:defRPr>
    </a:lvl8pPr>
    <a:lvl9pPr indent="1828800" defTabSz="1733973" rtl="1" latinLnBrk="0">
      <a:defRPr sz="26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نص العنوان"/>
          <p:cNvSpPr txBox="1"/>
          <p:nvPr>
            <p:ph type="title"/>
          </p:nvPr>
        </p:nvSpPr>
        <p:spPr>
          <a:xfrm>
            <a:off x="975359" y="4655537"/>
            <a:ext cx="11054082" cy="2090668"/>
          </a:xfrm>
          <a:prstGeom prst="rect">
            <a:avLst/>
          </a:prstGeom>
        </p:spPr>
        <p:txBody>
          <a:bodyPr>
            <a:normAutofit fontScale="100000" lnSpcReduction="0"/>
          </a:bodyPr>
          <a:lstStyle/>
          <a:p>
            <a:pPr/>
            <a:r>
              <a:t>نص العنوان</a:t>
            </a:r>
          </a:p>
        </p:txBody>
      </p:sp>
      <p:sp>
        <p:nvSpPr>
          <p:cNvPr id="12" name="مستوى النص الأول…"/>
          <p:cNvSpPr txBox="1"/>
          <p:nvPr>
            <p:ph type="body" sz="quarter" idx="1"/>
          </p:nvPr>
        </p:nvSpPr>
        <p:spPr>
          <a:xfrm>
            <a:off x="1950719" y="7152640"/>
            <a:ext cx="9103361" cy="2492587"/>
          </a:xfrm>
          <a:prstGeom prst="rect">
            <a:avLst/>
          </a:prstGeom>
        </p:spPr>
        <p:txBody>
          <a:bodyPr>
            <a:normAutofit fontScale="100000" lnSpcReduction="0"/>
          </a:bodyPr>
          <a:lstStyle>
            <a:lvl1pPr marL="818820" indent="-793420" algn="ctr">
              <a:buClrTx/>
              <a:buSzTx/>
              <a:buFontTx/>
              <a:buNone/>
              <a:defRPr>
                <a:solidFill>
                  <a:srgbClr val="888888"/>
                </a:solidFill>
              </a:defRPr>
            </a:lvl1pPr>
            <a:lvl2pPr marL="818820" indent="-310820" algn="ctr">
              <a:buClrTx/>
              <a:buSzTx/>
              <a:buFontTx/>
              <a:buNone/>
              <a:defRPr>
                <a:solidFill>
                  <a:srgbClr val="888888"/>
                </a:solidFill>
              </a:defRPr>
            </a:lvl2pPr>
            <a:lvl3pPr marL="818820" indent="171779" algn="ctr">
              <a:buClrTx/>
              <a:buSzTx/>
              <a:buFontTx/>
              <a:buNone/>
              <a:defRPr>
                <a:solidFill>
                  <a:srgbClr val="888888"/>
                </a:solidFill>
              </a:defRPr>
            </a:lvl3pPr>
            <a:lvl4pPr marL="818820" indent="654379" algn="ctr">
              <a:buClrTx/>
              <a:buSzTx/>
              <a:buFontTx/>
              <a:buNone/>
              <a:defRPr>
                <a:solidFill>
                  <a:srgbClr val="888888"/>
                </a:solidFill>
              </a:defRPr>
            </a:lvl4pPr>
            <a:lvl5pPr marL="818820" indent="1111579" algn="ctr">
              <a:buClrTx/>
              <a:buSzTx/>
              <a:buFontTx/>
              <a:buNone/>
              <a:defRPr>
                <a:solidFill>
                  <a:srgbClr val="888888"/>
                </a:solidFill>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3"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95" name="نص العنوان"/>
          <p:cNvSpPr txBox="1"/>
          <p:nvPr>
            <p:ph type="title"/>
          </p:nvPr>
        </p:nvSpPr>
        <p:spPr>
          <a:xfrm>
            <a:off x="1027289" y="7893191"/>
            <a:ext cx="11054081" cy="1937067"/>
          </a:xfrm>
          <a:prstGeom prst="rect">
            <a:avLst/>
          </a:prstGeom>
        </p:spPr>
        <p:txBody>
          <a:bodyPr anchor="t">
            <a:normAutofit fontScale="100000" lnSpcReduction="0"/>
          </a:bodyPr>
          <a:lstStyle>
            <a:lvl1pPr algn="r">
              <a:defRPr b="1" sz="7400"/>
            </a:lvl1pPr>
          </a:lstStyle>
          <a:p>
            <a:pPr/>
            <a:r>
              <a:t>نص العنوان</a:t>
            </a:r>
          </a:p>
        </p:txBody>
      </p:sp>
      <p:sp>
        <p:nvSpPr>
          <p:cNvPr id="96" name="مستوى النص الأول…"/>
          <p:cNvSpPr txBox="1"/>
          <p:nvPr>
            <p:ph type="body" sz="quarter" idx="1"/>
          </p:nvPr>
        </p:nvSpPr>
        <p:spPr>
          <a:xfrm>
            <a:off x="1027289" y="5759591"/>
            <a:ext cx="11054081" cy="2133761"/>
          </a:xfrm>
          <a:prstGeom prst="rect">
            <a:avLst/>
          </a:prstGeom>
        </p:spPr>
        <p:txBody>
          <a:bodyPr anchor="b">
            <a:normAutofit fontScale="100000" lnSpcReduction="0"/>
          </a:bodyPr>
          <a:lstStyle>
            <a:lvl1pPr marL="433493" indent="-204893">
              <a:spcBef>
                <a:spcPts val="700"/>
              </a:spcBef>
              <a:buClrTx/>
              <a:buSzTx/>
              <a:buFontTx/>
              <a:buNone/>
              <a:defRPr sz="3600">
                <a:solidFill>
                  <a:srgbClr val="888888"/>
                </a:solidFill>
              </a:defRPr>
            </a:lvl1pPr>
            <a:lvl2pPr marL="433493" indent="252306">
              <a:spcBef>
                <a:spcPts val="700"/>
              </a:spcBef>
              <a:buClrTx/>
              <a:buSzTx/>
              <a:buFontTx/>
              <a:buNone/>
              <a:defRPr sz="3600">
                <a:solidFill>
                  <a:srgbClr val="888888"/>
                </a:solidFill>
              </a:defRPr>
            </a:lvl2pPr>
            <a:lvl3pPr marL="433493" indent="709506">
              <a:spcBef>
                <a:spcPts val="700"/>
              </a:spcBef>
              <a:buClrTx/>
              <a:buSzTx/>
              <a:buFontTx/>
              <a:buNone/>
              <a:defRPr sz="3600">
                <a:solidFill>
                  <a:srgbClr val="888888"/>
                </a:solidFill>
              </a:defRPr>
            </a:lvl3pPr>
            <a:lvl4pPr marL="433493" indent="1166706">
              <a:spcBef>
                <a:spcPts val="700"/>
              </a:spcBef>
              <a:buClrTx/>
              <a:buSzTx/>
              <a:buFontTx/>
              <a:buNone/>
              <a:defRPr sz="3600">
                <a:solidFill>
                  <a:srgbClr val="888888"/>
                </a:solidFill>
              </a:defRPr>
            </a:lvl4pPr>
            <a:lvl5pPr marL="433493" indent="1623906">
              <a:spcBef>
                <a:spcPts val="700"/>
              </a:spcBef>
              <a:buClrTx/>
              <a:buSzTx/>
              <a:buFontTx/>
              <a:buNone/>
              <a:defRPr sz="3600">
                <a:solidFill>
                  <a:srgbClr val="888888"/>
                </a:solidFill>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97"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
    <p:spTree>
      <p:nvGrpSpPr>
        <p:cNvPr id="1" name=""/>
        <p:cNvGrpSpPr/>
        <p:nvPr/>
      </p:nvGrpSpPr>
      <p:grpSpPr>
        <a:xfrm>
          <a:off x="0" y="0"/>
          <a:ext cx="0" cy="0"/>
          <a:chOff x="0" y="0"/>
          <a:chExt cx="0" cy="0"/>
        </a:xfrm>
      </p:grpSpPr>
      <p:sp>
        <p:nvSpPr>
          <p:cNvPr id="104" name="نص العنوان"/>
          <p:cNvSpPr txBox="1"/>
          <p:nvPr>
            <p:ph type="title"/>
          </p:nvPr>
        </p:nvSpPr>
        <p:spPr>
          <a:xfrm>
            <a:off x="650239" y="2016194"/>
            <a:ext cx="11704322" cy="1625601"/>
          </a:xfrm>
          <a:prstGeom prst="rect">
            <a:avLst/>
          </a:prstGeom>
        </p:spPr>
        <p:txBody>
          <a:bodyPr>
            <a:normAutofit fontScale="100000" lnSpcReduction="0"/>
          </a:bodyPr>
          <a:lstStyle/>
          <a:p>
            <a:pPr/>
            <a:r>
              <a:t>نص العنوان</a:t>
            </a:r>
          </a:p>
        </p:txBody>
      </p:sp>
      <p:sp>
        <p:nvSpPr>
          <p:cNvPr id="105" name="مستوى النص الأول…"/>
          <p:cNvSpPr txBox="1"/>
          <p:nvPr>
            <p:ph type="body" idx="1"/>
          </p:nvPr>
        </p:nvSpPr>
        <p:spPr>
          <a:xfrm>
            <a:off x="650239" y="3901439"/>
            <a:ext cx="11704322" cy="6437122"/>
          </a:xfrm>
          <a:prstGeom prst="rect">
            <a:avLst/>
          </a:prstGeom>
        </p:spPr>
        <p:txBody>
          <a:bodyPr>
            <a:normAutofit fontScale="100000" lnSpcReduction="0"/>
          </a:bodyPr>
          <a:lstStyle>
            <a:lvl1pPr marL="757237" indent="-642937">
              <a:spcBef>
                <a:spcPts val="500"/>
              </a:spcBef>
            </a:lvl1pPr>
            <a:lvl2pPr marL="1306285" indent="-734785">
              <a:spcBef>
                <a:spcPts val="500"/>
              </a:spcBef>
            </a:lvl2pPr>
            <a:lvl3pPr marL="1885950" indent="-857250">
              <a:spcBef>
                <a:spcPts val="500"/>
              </a:spcBef>
            </a:lvl3pPr>
            <a:lvl4pPr marL="2514600" indent="-1028700">
              <a:spcBef>
                <a:spcPts val="500"/>
              </a:spcBef>
            </a:lvl4pPr>
            <a:lvl5pPr marL="2971800" indent="-1028700">
              <a:spcBef>
                <a:spcPts val="500"/>
              </a:spcBef>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06"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13" name="نص العنوان"/>
          <p:cNvSpPr txBox="1"/>
          <p:nvPr>
            <p:ph type="title"/>
          </p:nvPr>
        </p:nvSpPr>
        <p:spPr>
          <a:xfrm>
            <a:off x="2357119" y="5117253"/>
            <a:ext cx="8290562" cy="1568001"/>
          </a:xfrm>
          <a:prstGeom prst="rect">
            <a:avLst/>
          </a:prstGeom>
        </p:spPr>
        <p:txBody>
          <a:bodyPr lIns="48746" tIns="48746" rIns="48746" bIns="48746">
            <a:normAutofit fontScale="100000" lnSpcReduction="0"/>
          </a:bodyPr>
          <a:lstStyle>
            <a:lvl1pPr>
              <a:defRPr sz="7800"/>
            </a:lvl1pPr>
          </a:lstStyle>
          <a:p>
            <a:pPr rtl="0">
              <a:defRPr/>
            </a:pPr>
            <a:r>
              <a:t>نص العنوان</a:t>
            </a:r>
          </a:p>
        </p:txBody>
      </p:sp>
      <p:sp>
        <p:nvSpPr>
          <p:cNvPr id="114" name="مستوى النص الأول…"/>
          <p:cNvSpPr txBox="1"/>
          <p:nvPr>
            <p:ph type="body" sz="quarter" idx="1"/>
          </p:nvPr>
        </p:nvSpPr>
        <p:spPr>
          <a:xfrm>
            <a:off x="3088639" y="6990080"/>
            <a:ext cx="6827521" cy="1869441"/>
          </a:xfrm>
          <a:prstGeom prst="rect">
            <a:avLst/>
          </a:prstGeom>
        </p:spPr>
        <p:txBody>
          <a:bodyPr lIns="48746" tIns="48746" rIns="48746" bIns="48746">
            <a:normAutofit fontScale="100000" lnSpcReduction="0"/>
          </a:bodyPr>
          <a:lstStyle>
            <a:lvl1pPr marL="818820" indent="-793420" algn="ctr">
              <a:buClrTx/>
              <a:buSzTx/>
              <a:buFontTx/>
              <a:buNone/>
              <a:defRPr sz="5600">
                <a:solidFill>
                  <a:srgbClr val="888888"/>
                </a:solidFill>
              </a:defRPr>
            </a:lvl1pPr>
            <a:lvl2pPr marL="818820" indent="-310820" algn="ctr">
              <a:buClrTx/>
              <a:buSzTx/>
              <a:buFontTx/>
              <a:buNone/>
              <a:defRPr sz="5600">
                <a:solidFill>
                  <a:srgbClr val="888888"/>
                </a:solidFill>
              </a:defRPr>
            </a:lvl2pPr>
            <a:lvl3pPr marL="818820" indent="171779" algn="ctr">
              <a:buClrTx/>
              <a:buSzTx/>
              <a:buFontTx/>
              <a:buNone/>
              <a:defRPr sz="5600">
                <a:solidFill>
                  <a:srgbClr val="888888"/>
                </a:solidFill>
              </a:defRPr>
            </a:lvl3pPr>
            <a:lvl4pPr marL="818820" indent="654379" algn="ctr">
              <a:buClrTx/>
              <a:buSzTx/>
              <a:buFontTx/>
              <a:buNone/>
              <a:defRPr sz="5600">
                <a:solidFill>
                  <a:srgbClr val="888888"/>
                </a:solidFill>
              </a:defRPr>
            </a:lvl4pPr>
            <a:lvl5pPr marL="818820" indent="1111579" algn="ctr">
              <a:buClrTx/>
              <a:buSzTx/>
              <a:buFontTx/>
              <a:buNone/>
              <a:defRPr sz="5600">
                <a:solidFill>
                  <a:srgbClr val="888888"/>
                </a:solidFill>
              </a:defRPr>
            </a:lvl5pPr>
          </a:lstStyle>
          <a:p>
            <a:pPr rtl="0">
              <a:defRPr/>
            </a:pPr>
            <a:r>
              <a:t>مستوى النص الأول</a:t>
            </a:r>
          </a:p>
          <a:p>
            <a:pPr lvl="1" rtl="0">
              <a:defRPr/>
            </a:pPr>
            <a:r>
              <a:t>مستوى النص الثاني</a:t>
            </a:r>
          </a:p>
          <a:p>
            <a:pPr lvl="2" rtl="0">
              <a:defRPr/>
            </a:pPr>
            <a:r>
              <a:t>مستوى النص الثالث</a:t>
            </a:r>
          </a:p>
          <a:p>
            <a:pPr lvl="3" rtl="0">
              <a:defRPr/>
            </a:pPr>
            <a:r>
              <a:t>مستوى النص الرابع</a:t>
            </a:r>
          </a:p>
          <a:p>
            <a:pPr lvl="4" rtl="0">
              <a:defRPr/>
            </a:pPr>
            <a:r>
              <a:t>مستوى النص الخامس</a:t>
            </a:r>
          </a:p>
        </p:txBody>
      </p:sp>
      <p:sp>
        <p:nvSpPr>
          <p:cNvPr id="115" name="رقم الشريحة"/>
          <p:cNvSpPr txBox="1"/>
          <p:nvPr>
            <p:ph type="sldNum" sz="quarter" idx="2"/>
          </p:nvPr>
        </p:nvSpPr>
        <p:spPr>
          <a:xfrm>
            <a:off x="2113279" y="9646509"/>
            <a:ext cx="368163" cy="346236"/>
          </a:xfrm>
          <a:prstGeom prst="rect">
            <a:avLst/>
          </a:prstGeom>
        </p:spPr>
        <p:txBody>
          <a:bodyPr lIns="48746" tIns="48746" rIns="48746" bIns="48746"/>
          <a:lstStyle>
            <a:lvl1pPr>
              <a:defRPr sz="2000">
                <a:latin typeface="Calibri"/>
                <a:ea typeface="Calibri"/>
                <a:cs typeface="Calibri"/>
                <a:sym typeface="Calibri"/>
              </a:defRPr>
            </a:lvl1p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0"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_TITLE_AND_VERTICAL_TEXT">
    <p:spTree>
      <p:nvGrpSpPr>
        <p:cNvPr id="1" name=""/>
        <p:cNvGrpSpPr/>
        <p:nvPr/>
      </p:nvGrpSpPr>
      <p:grpSpPr>
        <a:xfrm>
          <a:off x="0" y="0"/>
          <a:ext cx="0" cy="0"/>
          <a:chOff x="0" y="0"/>
          <a:chExt cx="0" cy="0"/>
        </a:xfrm>
      </p:grpSpPr>
      <p:sp>
        <p:nvSpPr>
          <p:cNvPr id="27" name="نص العنوان"/>
          <p:cNvSpPr txBox="1"/>
          <p:nvPr>
            <p:ph type="title"/>
          </p:nvPr>
        </p:nvSpPr>
        <p:spPr>
          <a:xfrm rot="5400000">
            <a:off x="6730453" y="4714222"/>
            <a:ext cx="8322134" cy="2926081"/>
          </a:xfrm>
          <a:prstGeom prst="rect">
            <a:avLst/>
          </a:prstGeom>
        </p:spPr>
        <p:txBody>
          <a:bodyPr>
            <a:normAutofit fontScale="100000" lnSpcReduction="0"/>
          </a:bodyPr>
          <a:lstStyle/>
          <a:p>
            <a:pPr/>
            <a:r>
              <a:t>نص العنوان</a:t>
            </a:r>
          </a:p>
        </p:txBody>
      </p:sp>
      <p:sp>
        <p:nvSpPr>
          <p:cNvPr id="28" name="مستوى النص الأول…"/>
          <p:cNvSpPr txBox="1"/>
          <p:nvPr>
            <p:ph type="body" idx="1"/>
          </p:nvPr>
        </p:nvSpPr>
        <p:spPr>
          <a:xfrm rot="5400000">
            <a:off x="769919" y="1896516"/>
            <a:ext cx="8322134" cy="8561494"/>
          </a:xfrm>
          <a:prstGeom prst="rect">
            <a:avLst/>
          </a:prstGeom>
        </p:spPr>
        <p:txBody>
          <a:bodyPr>
            <a:normAutofit fontScale="100000" lnSpcReduction="0"/>
          </a:bodyPr>
          <a:lstStyle>
            <a:lvl1pPr marL="757237" indent="-642937">
              <a:spcBef>
                <a:spcPts val="500"/>
              </a:spcBef>
            </a:lvl1pPr>
            <a:lvl2pPr marL="1306285" indent="-734785">
              <a:spcBef>
                <a:spcPts val="500"/>
              </a:spcBef>
            </a:lvl2pPr>
            <a:lvl3pPr marL="1885950" indent="-857250">
              <a:spcBef>
                <a:spcPts val="500"/>
              </a:spcBef>
            </a:lvl3pPr>
            <a:lvl4pPr marL="2514600" indent="-1028700">
              <a:spcBef>
                <a:spcPts val="500"/>
              </a:spcBef>
            </a:lvl4pPr>
            <a:lvl5pPr marL="2971800" indent="-1028700">
              <a:spcBef>
                <a:spcPts val="500"/>
              </a:spcBef>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29"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_TEXT">
    <p:spTree>
      <p:nvGrpSpPr>
        <p:cNvPr id="1" name=""/>
        <p:cNvGrpSpPr/>
        <p:nvPr/>
      </p:nvGrpSpPr>
      <p:grpSpPr>
        <a:xfrm>
          <a:off x="0" y="0"/>
          <a:ext cx="0" cy="0"/>
          <a:chOff x="0" y="0"/>
          <a:chExt cx="0" cy="0"/>
        </a:xfrm>
      </p:grpSpPr>
      <p:sp>
        <p:nvSpPr>
          <p:cNvPr id="36" name="نص العنوان"/>
          <p:cNvSpPr txBox="1"/>
          <p:nvPr>
            <p:ph type="title"/>
          </p:nvPr>
        </p:nvSpPr>
        <p:spPr>
          <a:xfrm>
            <a:off x="650239" y="2016194"/>
            <a:ext cx="11704322" cy="1625601"/>
          </a:xfrm>
          <a:prstGeom prst="rect">
            <a:avLst/>
          </a:prstGeom>
        </p:spPr>
        <p:txBody>
          <a:bodyPr>
            <a:normAutofit fontScale="100000" lnSpcReduction="0"/>
          </a:bodyPr>
          <a:lstStyle/>
          <a:p>
            <a:pPr/>
            <a:r>
              <a:t>نص العنوان</a:t>
            </a:r>
          </a:p>
        </p:txBody>
      </p:sp>
      <p:sp>
        <p:nvSpPr>
          <p:cNvPr id="37" name="مستوى النص الأول…"/>
          <p:cNvSpPr txBox="1"/>
          <p:nvPr>
            <p:ph type="body" idx="1"/>
          </p:nvPr>
        </p:nvSpPr>
        <p:spPr>
          <a:xfrm rot="5400000">
            <a:off x="3283839" y="1267839"/>
            <a:ext cx="6437122" cy="11704322"/>
          </a:xfrm>
          <a:prstGeom prst="rect">
            <a:avLst/>
          </a:prstGeom>
        </p:spPr>
        <p:txBody>
          <a:bodyPr>
            <a:normAutofit fontScale="100000" lnSpcReduction="0"/>
          </a:bodyPr>
          <a:lstStyle>
            <a:lvl1pPr marL="757237" indent="-642937">
              <a:spcBef>
                <a:spcPts val="500"/>
              </a:spcBef>
            </a:lvl1pPr>
            <a:lvl2pPr marL="1306285" indent="-734785">
              <a:spcBef>
                <a:spcPts val="500"/>
              </a:spcBef>
            </a:lvl2pPr>
            <a:lvl3pPr marL="1885950" indent="-857250">
              <a:spcBef>
                <a:spcPts val="500"/>
              </a:spcBef>
            </a:lvl3pPr>
            <a:lvl4pPr marL="2514600" indent="-1028700">
              <a:spcBef>
                <a:spcPts val="500"/>
              </a:spcBef>
            </a:lvl4pPr>
            <a:lvl5pPr marL="2971800" indent="-1028700">
              <a:spcBef>
                <a:spcPts val="500"/>
              </a:spcBef>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38"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_WITH_CAPTION_TEXT">
    <p:spTree>
      <p:nvGrpSpPr>
        <p:cNvPr id="1" name=""/>
        <p:cNvGrpSpPr/>
        <p:nvPr/>
      </p:nvGrpSpPr>
      <p:grpSpPr>
        <a:xfrm>
          <a:off x="0" y="0"/>
          <a:ext cx="0" cy="0"/>
          <a:chOff x="0" y="0"/>
          <a:chExt cx="0" cy="0"/>
        </a:xfrm>
      </p:grpSpPr>
      <p:sp>
        <p:nvSpPr>
          <p:cNvPr id="45" name="نص العنوان"/>
          <p:cNvSpPr txBox="1"/>
          <p:nvPr>
            <p:ph type="title"/>
          </p:nvPr>
        </p:nvSpPr>
        <p:spPr>
          <a:xfrm>
            <a:off x="2549031" y="8453119"/>
            <a:ext cx="7802882" cy="805975"/>
          </a:xfrm>
          <a:prstGeom prst="rect">
            <a:avLst/>
          </a:prstGeom>
        </p:spPr>
        <p:txBody>
          <a:bodyPr anchor="b">
            <a:normAutofit fontScale="100000" lnSpcReduction="0"/>
          </a:bodyPr>
          <a:lstStyle>
            <a:lvl1pPr algn="r">
              <a:defRPr b="1" sz="3600"/>
            </a:lvl1pPr>
          </a:lstStyle>
          <a:p>
            <a:pPr/>
            <a:r>
              <a:t>نص العنوان</a:t>
            </a:r>
          </a:p>
        </p:txBody>
      </p:sp>
      <p:sp>
        <p:nvSpPr>
          <p:cNvPr id="46" name="Google Shape;39;p6"/>
          <p:cNvSpPr/>
          <p:nvPr>
            <p:ph type="pic" sz="half" idx="21"/>
          </p:nvPr>
        </p:nvSpPr>
        <p:spPr>
          <a:xfrm>
            <a:off x="2549031" y="2497102"/>
            <a:ext cx="7802882" cy="5852161"/>
          </a:xfrm>
          <a:prstGeom prst="rect">
            <a:avLst/>
          </a:prstGeom>
        </p:spPr>
        <p:txBody>
          <a:bodyPr lIns="91439" tIns="45719" rIns="91439" bIns="45719"/>
          <a:lstStyle/>
          <a:p>
            <a:pPr/>
          </a:p>
        </p:txBody>
      </p:sp>
      <p:sp>
        <p:nvSpPr>
          <p:cNvPr id="47" name="مستوى النص الأول…"/>
          <p:cNvSpPr txBox="1"/>
          <p:nvPr>
            <p:ph type="body" sz="quarter" idx="1"/>
          </p:nvPr>
        </p:nvSpPr>
        <p:spPr>
          <a:xfrm>
            <a:off x="2549031" y="9259147"/>
            <a:ext cx="7802882" cy="1144747"/>
          </a:xfrm>
          <a:prstGeom prst="rect">
            <a:avLst/>
          </a:prstGeom>
        </p:spPr>
        <p:txBody>
          <a:bodyPr>
            <a:normAutofit fontScale="100000" lnSpcReduction="0"/>
          </a:bodyPr>
          <a:lstStyle>
            <a:lvl1pPr marL="433493" indent="-204893">
              <a:spcBef>
                <a:spcPts val="300"/>
              </a:spcBef>
              <a:buClrTx/>
              <a:buSzTx/>
              <a:buFontTx/>
              <a:buNone/>
              <a:defRPr sz="2600"/>
            </a:lvl1pPr>
            <a:lvl2pPr marL="433493" indent="252306">
              <a:spcBef>
                <a:spcPts val="300"/>
              </a:spcBef>
              <a:buClrTx/>
              <a:buSzTx/>
              <a:buFontTx/>
              <a:buNone/>
              <a:defRPr sz="2600"/>
            </a:lvl2pPr>
            <a:lvl3pPr marL="433493" indent="709506">
              <a:spcBef>
                <a:spcPts val="300"/>
              </a:spcBef>
              <a:buClrTx/>
              <a:buSzTx/>
              <a:buFontTx/>
              <a:buNone/>
              <a:defRPr sz="2600"/>
            </a:lvl3pPr>
            <a:lvl4pPr marL="433493" indent="1166706">
              <a:spcBef>
                <a:spcPts val="300"/>
              </a:spcBef>
              <a:buClrTx/>
              <a:buSzTx/>
              <a:buFontTx/>
              <a:buNone/>
              <a:defRPr sz="2600"/>
            </a:lvl4pPr>
            <a:lvl5pPr marL="433493" indent="1623906">
              <a:spcBef>
                <a:spcPts val="300"/>
              </a:spcBef>
              <a:buClrTx/>
              <a:buSzTx/>
              <a:buFontTx/>
              <a:buNone/>
              <a:defRPr sz="26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8"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_WITH_CAPTION_TEXT">
    <p:spTree>
      <p:nvGrpSpPr>
        <p:cNvPr id="1" name=""/>
        <p:cNvGrpSpPr/>
        <p:nvPr/>
      </p:nvGrpSpPr>
      <p:grpSpPr>
        <a:xfrm>
          <a:off x="0" y="0"/>
          <a:ext cx="0" cy="0"/>
          <a:chOff x="0" y="0"/>
          <a:chExt cx="0" cy="0"/>
        </a:xfrm>
      </p:grpSpPr>
      <p:sp>
        <p:nvSpPr>
          <p:cNvPr id="55" name="نص العنوان"/>
          <p:cNvSpPr txBox="1"/>
          <p:nvPr>
            <p:ph type="title"/>
          </p:nvPr>
        </p:nvSpPr>
        <p:spPr>
          <a:xfrm>
            <a:off x="650239" y="2013937"/>
            <a:ext cx="4278615" cy="1652908"/>
          </a:xfrm>
          <a:prstGeom prst="rect">
            <a:avLst/>
          </a:prstGeom>
        </p:spPr>
        <p:txBody>
          <a:bodyPr anchor="b">
            <a:normAutofit fontScale="100000" lnSpcReduction="0"/>
          </a:bodyPr>
          <a:lstStyle>
            <a:lvl1pPr algn="r">
              <a:defRPr b="1" sz="3600"/>
            </a:lvl1pPr>
          </a:lstStyle>
          <a:p>
            <a:pPr/>
            <a:r>
              <a:t>نص العنوان</a:t>
            </a:r>
          </a:p>
        </p:txBody>
      </p:sp>
      <p:sp>
        <p:nvSpPr>
          <p:cNvPr id="56" name="مستوى النص الأول…"/>
          <p:cNvSpPr txBox="1"/>
          <p:nvPr>
            <p:ph type="body" sz="half" idx="1"/>
          </p:nvPr>
        </p:nvSpPr>
        <p:spPr>
          <a:xfrm>
            <a:off x="5084515" y="2013937"/>
            <a:ext cx="7269974" cy="8324268"/>
          </a:xfrm>
          <a:prstGeom prst="rect">
            <a:avLst/>
          </a:prstGeom>
        </p:spPr>
        <p:txBody>
          <a:bodyPr>
            <a:normAutofit fontScale="100000" lnSpcReduction="0"/>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57" name="Google Shape;47;p7"/>
          <p:cNvSpPr txBox="1"/>
          <p:nvPr>
            <p:ph type="body" sz="quarter" idx="21"/>
          </p:nvPr>
        </p:nvSpPr>
        <p:spPr>
          <a:xfrm>
            <a:off x="650239" y="3666631"/>
            <a:ext cx="4278615" cy="6671788"/>
          </a:xfrm>
          <a:prstGeom prst="rect">
            <a:avLst/>
          </a:prstGeom>
        </p:spPr>
        <p:txBody>
          <a:bodyPr>
            <a:normAutofit fontScale="100000" lnSpcReduction="0"/>
          </a:bodyPr>
          <a:lstStyle/>
          <a:p>
            <a:pPr marL="433493" indent="-204893" rtl="0">
              <a:spcBef>
                <a:spcPts val="300"/>
              </a:spcBef>
              <a:buClrTx/>
              <a:buSzTx/>
              <a:buFontTx/>
              <a:buNone/>
              <a:defRPr sz="2600"/>
            </a:pPr>
          </a:p>
        </p:txBody>
      </p:sp>
      <p:sp>
        <p:nvSpPr>
          <p:cNvPr id="58"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65" name="نص العنوان"/>
          <p:cNvSpPr txBox="1"/>
          <p:nvPr>
            <p:ph type="title"/>
          </p:nvPr>
        </p:nvSpPr>
        <p:spPr>
          <a:xfrm>
            <a:off x="650239" y="2016194"/>
            <a:ext cx="11704322" cy="1625601"/>
          </a:xfrm>
          <a:prstGeom prst="rect">
            <a:avLst/>
          </a:prstGeom>
        </p:spPr>
        <p:txBody>
          <a:bodyPr>
            <a:normAutofit fontScale="100000" lnSpcReduction="0"/>
          </a:bodyPr>
          <a:lstStyle/>
          <a:p>
            <a:pPr/>
            <a:r>
              <a:t>نص العنوان</a:t>
            </a:r>
          </a:p>
        </p:txBody>
      </p:sp>
      <p:sp>
        <p:nvSpPr>
          <p:cNvPr id="66"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_OBJECTS_WITH_TEXT">
    <p:spTree>
      <p:nvGrpSpPr>
        <p:cNvPr id="1" name=""/>
        <p:cNvGrpSpPr/>
        <p:nvPr/>
      </p:nvGrpSpPr>
      <p:grpSpPr>
        <a:xfrm>
          <a:off x="0" y="0"/>
          <a:ext cx="0" cy="0"/>
          <a:chOff x="0" y="0"/>
          <a:chExt cx="0" cy="0"/>
        </a:xfrm>
      </p:grpSpPr>
      <p:sp>
        <p:nvSpPr>
          <p:cNvPr id="73" name="نص العنوان"/>
          <p:cNvSpPr txBox="1"/>
          <p:nvPr>
            <p:ph type="title"/>
          </p:nvPr>
        </p:nvSpPr>
        <p:spPr>
          <a:xfrm>
            <a:off x="650239" y="2016194"/>
            <a:ext cx="11704322" cy="1625601"/>
          </a:xfrm>
          <a:prstGeom prst="rect">
            <a:avLst/>
          </a:prstGeom>
        </p:spPr>
        <p:txBody>
          <a:bodyPr>
            <a:normAutofit fontScale="100000" lnSpcReduction="0"/>
          </a:bodyPr>
          <a:lstStyle/>
          <a:p>
            <a:pPr/>
            <a:r>
              <a:t>نص العنوان</a:t>
            </a:r>
          </a:p>
        </p:txBody>
      </p:sp>
      <p:sp>
        <p:nvSpPr>
          <p:cNvPr id="74" name="مستوى النص الأول…"/>
          <p:cNvSpPr txBox="1"/>
          <p:nvPr>
            <p:ph type="body" sz="quarter" idx="1"/>
          </p:nvPr>
        </p:nvSpPr>
        <p:spPr>
          <a:xfrm>
            <a:off x="650239" y="3808871"/>
            <a:ext cx="5745921" cy="910081"/>
          </a:xfrm>
          <a:prstGeom prst="rect">
            <a:avLst/>
          </a:prstGeom>
        </p:spPr>
        <p:txBody>
          <a:bodyPr anchor="b">
            <a:normAutofit fontScale="100000" lnSpcReduction="0"/>
          </a:bodyPr>
          <a:lstStyle>
            <a:lvl1pPr marL="433493" indent="-204893">
              <a:spcBef>
                <a:spcPts val="700"/>
              </a:spcBef>
              <a:buClrTx/>
              <a:buSzTx/>
              <a:buFontTx/>
              <a:buNone/>
              <a:defRPr b="1" sz="4400"/>
            </a:lvl1pPr>
            <a:lvl2pPr marL="433493" indent="252306">
              <a:spcBef>
                <a:spcPts val="700"/>
              </a:spcBef>
              <a:buClrTx/>
              <a:buSzTx/>
              <a:buFontTx/>
              <a:buNone/>
              <a:defRPr b="1" sz="4400"/>
            </a:lvl2pPr>
            <a:lvl3pPr marL="433493" indent="709506">
              <a:spcBef>
                <a:spcPts val="700"/>
              </a:spcBef>
              <a:buClrTx/>
              <a:buSzTx/>
              <a:buFontTx/>
              <a:buNone/>
              <a:defRPr b="1" sz="4400"/>
            </a:lvl3pPr>
            <a:lvl4pPr marL="433493" indent="1166706">
              <a:spcBef>
                <a:spcPts val="700"/>
              </a:spcBef>
              <a:buClrTx/>
              <a:buSzTx/>
              <a:buFontTx/>
              <a:buNone/>
              <a:defRPr b="1" sz="4400"/>
            </a:lvl4pPr>
            <a:lvl5pPr marL="433493" indent="1623906">
              <a:spcBef>
                <a:spcPts val="700"/>
              </a:spcBef>
              <a:buClrTx/>
              <a:buSzTx/>
              <a:buFontTx/>
              <a:buNone/>
              <a:defRPr b="1" sz="44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75" name="Google Shape;59;p9"/>
          <p:cNvSpPr txBox="1"/>
          <p:nvPr>
            <p:ph type="body" sz="quarter" idx="21"/>
          </p:nvPr>
        </p:nvSpPr>
        <p:spPr>
          <a:xfrm>
            <a:off x="650239" y="4718755"/>
            <a:ext cx="5745921" cy="5619628"/>
          </a:xfrm>
          <a:prstGeom prst="rect">
            <a:avLst/>
          </a:prstGeom>
        </p:spPr>
        <p:txBody>
          <a:bodyPr>
            <a:normAutofit fontScale="100000" lnSpcReduction="0"/>
          </a:bodyPr>
          <a:lstStyle/>
          <a:p>
            <a:pPr marL="774700" indent="-698500" rtl="0">
              <a:spcBef>
                <a:spcPts val="700"/>
              </a:spcBef>
              <a:buSzPts val="4400"/>
              <a:defRPr sz="4400"/>
            </a:pPr>
          </a:p>
        </p:txBody>
      </p:sp>
      <p:sp>
        <p:nvSpPr>
          <p:cNvPr id="76" name="Google Shape;60;p9"/>
          <p:cNvSpPr txBox="1"/>
          <p:nvPr>
            <p:ph type="body" sz="quarter" idx="22"/>
          </p:nvPr>
        </p:nvSpPr>
        <p:spPr>
          <a:xfrm>
            <a:off x="6606258" y="3808871"/>
            <a:ext cx="5748481" cy="910081"/>
          </a:xfrm>
          <a:prstGeom prst="rect">
            <a:avLst/>
          </a:prstGeom>
        </p:spPr>
        <p:txBody>
          <a:bodyPr anchor="b">
            <a:normAutofit fontScale="100000" lnSpcReduction="0"/>
          </a:bodyPr>
          <a:lstStyle/>
          <a:p>
            <a:pPr marL="433493" indent="-204893" rtl="0">
              <a:spcBef>
                <a:spcPts val="700"/>
              </a:spcBef>
              <a:buClrTx/>
              <a:buSzTx/>
              <a:buFontTx/>
              <a:buNone/>
              <a:defRPr b="1" sz="4400"/>
            </a:pPr>
          </a:p>
        </p:txBody>
      </p:sp>
      <p:sp>
        <p:nvSpPr>
          <p:cNvPr id="77" name="Google Shape;61;p9"/>
          <p:cNvSpPr txBox="1"/>
          <p:nvPr>
            <p:ph type="body" sz="quarter" idx="23"/>
          </p:nvPr>
        </p:nvSpPr>
        <p:spPr>
          <a:xfrm>
            <a:off x="6606258" y="4718755"/>
            <a:ext cx="5748481" cy="5619628"/>
          </a:xfrm>
          <a:prstGeom prst="rect">
            <a:avLst/>
          </a:prstGeom>
        </p:spPr>
        <p:txBody>
          <a:bodyPr>
            <a:normAutofit fontScale="100000" lnSpcReduction="0"/>
          </a:bodyPr>
          <a:lstStyle/>
          <a:p>
            <a:pPr marL="774700" indent="-698500" rtl="0">
              <a:spcBef>
                <a:spcPts val="700"/>
              </a:spcBef>
              <a:buSzPts val="4400"/>
              <a:defRPr sz="4400"/>
            </a:pPr>
          </a:p>
        </p:txBody>
      </p:sp>
      <p:sp>
        <p:nvSpPr>
          <p:cNvPr id="78"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_OBJECTS">
    <p:spTree>
      <p:nvGrpSpPr>
        <p:cNvPr id="1" name=""/>
        <p:cNvGrpSpPr/>
        <p:nvPr/>
      </p:nvGrpSpPr>
      <p:grpSpPr>
        <a:xfrm>
          <a:off x="0" y="0"/>
          <a:ext cx="0" cy="0"/>
          <a:chOff x="0" y="0"/>
          <a:chExt cx="0" cy="0"/>
        </a:xfrm>
      </p:grpSpPr>
      <p:sp>
        <p:nvSpPr>
          <p:cNvPr id="85" name="نص العنوان"/>
          <p:cNvSpPr txBox="1"/>
          <p:nvPr>
            <p:ph type="title"/>
          </p:nvPr>
        </p:nvSpPr>
        <p:spPr>
          <a:xfrm>
            <a:off x="650239" y="2016194"/>
            <a:ext cx="11704322" cy="1625601"/>
          </a:xfrm>
          <a:prstGeom prst="rect">
            <a:avLst/>
          </a:prstGeom>
        </p:spPr>
        <p:txBody>
          <a:bodyPr>
            <a:normAutofit fontScale="100000" lnSpcReduction="0"/>
          </a:bodyPr>
          <a:lstStyle/>
          <a:p>
            <a:pPr/>
            <a:r>
              <a:t>نص العنوان</a:t>
            </a:r>
          </a:p>
        </p:txBody>
      </p:sp>
      <p:sp>
        <p:nvSpPr>
          <p:cNvPr id="86" name="مستوى النص الأول…"/>
          <p:cNvSpPr txBox="1"/>
          <p:nvPr>
            <p:ph type="body" sz="half" idx="1"/>
          </p:nvPr>
        </p:nvSpPr>
        <p:spPr>
          <a:xfrm>
            <a:off x="650239" y="3901439"/>
            <a:ext cx="5743788" cy="6437122"/>
          </a:xfrm>
          <a:prstGeom prst="rect">
            <a:avLst/>
          </a:prstGeom>
        </p:spPr>
        <p:txBody>
          <a:bodyPr>
            <a:normAutofit fontScale="100000" lnSpcReduction="0"/>
          </a:bodyPr>
          <a:lstStyle>
            <a:lvl1pPr marL="805542" indent="-754742">
              <a:spcBef>
                <a:spcPts val="900"/>
              </a:spcBef>
              <a:buSzPts val="5200"/>
              <a:defRPr sz="5200"/>
            </a:lvl1pPr>
            <a:lvl2pPr marL="1358900" indent="-825500">
              <a:spcBef>
                <a:spcPts val="900"/>
              </a:spcBef>
              <a:buSzPts val="5200"/>
              <a:defRPr sz="5200"/>
            </a:lvl2pPr>
            <a:lvl3pPr marL="1940559" indent="-924559">
              <a:spcBef>
                <a:spcPts val="900"/>
              </a:spcBef>
              <a:buSzPts val="5200"/>
              <a:defRPr sz="5200"/>
            </a:lvl3pPr>
            <a:lvl4pPr marL="2476500" indent="-990600">
              <a:spcBef>
                <a:spcPts val="900"/>
              </a:spcBef>
              <a:buSzPts val="5200"/>
              <a:defRPr sz="5200"/>
            </a:lvl4pPr>
            <a:lvl5pPr marL="2933700" indent="-990600">
              <a:spcBef>
                <a:spcPts val="900"/>
              </a:spcBef>
              <a:buSzPts val="5200"/>
              <a:defRPr sz="52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87" name="Google Shape;68;p10"/>
          <p:cNvSpPr txBox="1"/>
          <p:nvPr>
            <p:ph type="body" sz="half" idx="21"/>
          </p:nvPr>
        </p:nvSpPr>
        <p:spPr>
          <a:xfrm>
            <a:off x="6610773" y="3901439"/>
            <a:ext cx="5743787" cy="6437122"/>
          </a:xfrm>
          <a:prstGeom prst="rect">
            <a:avLst/>
          </a:prstGeom>
        </p:spPr>
        <p:txBody>
          <a:bodyPr>
            <a:normAutofit fontScale="100000" lnSpcReduction="0"/>
          </a:bodyPr>
          <a:lstStyle/>
          <a:p>
            <a:pPr marL="805542" indent="-754742" rtl="0">
              <a:spcBef>
                <a:spcPts val="900"/>
              </a:spcBef>
              <a:buSzPts val="5200"/>
              <a:defRPr sz="5200"/>
            </a:pPr>
          </a:p>
        </p:txBody>
      </p:sp>
      <p:sp>
        <p:nvSpPr>
          <p:cNvPr id="88"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نص العنوان"/>
          <p:cNvSpPr txBox="1"/>
          <p:nvPr>
            <p:ph type="title"/>
          </p:nvPr>
        </p:nvSpPr>
        <p:spPr>
          <a:xfrm>
            <a:off x="650239" y="1756550"/>
            <a:ext cx="11704322" cy="2144890"/>
          </a:xfrm>
          <a:prstGeom prst="rect">
            <a:avLst/>
          </a:prstGeom>
          <a:ln w="12700">
            <a:miter lim="400000"/>
          </a:ln>
          <a:extLst>
            <a:ext uri="{C572A759-6A51-4108-AA02-DFA0A04FC94B}">
              <ma14:wrappingTextBoxFlag xmlns:ma14="http://schemas.microsoft.com/office/mac/drawingml/2011/main" val="1"/>
            </a:ext>
          </a:extLst>
        </p:spPr>
        <p:txBody>
          <a:bodyPr lIns="64995" tIns="64995" rIns="64995" bIns="64995" anchor="ctr"/>
          <a:lstStyle/>
          <a:p>
            <a:pPr/>
            <a:r>
              <a:t>نص العنوان</a:t>
            </a:r>
          </a:p>
        </p:txBody>
      </p:sp>
      <p:sp>
        <p:nvSpPr>
          <p:cNvPr id="3" name="مستوى النص الأول…"/>
          <p:cNvSpPr txBox="1"/>
          <p:nvPr>
            <p:ph type="body" idx="1"/>
          </p:nvPr>
        </p:nvSpPr>
        <p:spPr>
          <a:xfrm>
            <a:off x="650239" y="3901439"/>
            <a:ext cx="11704322" cy="7477761"/>
          </a:xfrm>
          <a:prstGeom prst="rect">
            <a:avLst/>
          </a:prstGeom>
          <a:ln w="12700">
            <a:miter lim="400000"/>
          </a:ln>
          <a:extLst>
            <a:ext uri="{C572A759-6A51-4108-AA02-DFA0A04FC94B}">
              <ma14:wrappingTextBoxFlag xmlns:ma14="http://schemas.microsoft.com/office/mac/drawingml/2011/main" val="1"/>
            </a:ext>
          </a:extLst>
        </p:spPr>
        <p:txBody>
          <a:bodyPr lIns="64995" tIns="64995" rIns="64995" bIns="64995"/>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 name="رقم الشريحة"/>
          <p:cNvSpPr txBox="1"/>
          <p:nvPr>
            <p:ph type="sldNum" sz="quarter" idx="2"/>
          </p:nvPr>
        </p:nvSpPr>
        <p:spPr>
          <a:xfrm>
            <a:off x="650239" y="10699843"/>
            <a:ext cx="436554" cy="451052"/>
          </a:xfrm>
          <a:prstGeom prst="rect">
            <a:avLst/>
          </a:prstGeom>
          <a:ln w="12700">
            <a:miter lim="400000"/>
          </a:ln>
        </p:spPr>
        <p:txBody>
          <a:bodyPr wrap="none" lIns="64995" tIns="64995" rIns="64995" bIns="64995" anchor="ctr">
            <a:spAutoFit/>
          </a:bodyPr>
          <a:lstStyle>
            <a:lvl1pPr>
              <a:defRPr sz="22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1733973" rtl="1" latinLnBrk="0">
        <a:lnSpc>
          <a:spcPct val="100000"/>
        </a:lnSpc>
        <a:spcBef>
          <a:spcPts val="0"/>
        </a:spcBef>
        <a:spcAft>
          <a:spcPts val="0"/>
        </a:spcAft>
        <a:buClrTx/>
        <a:buSzTx/>
        <a:buFontTx/>
        <a:buNone/>
        <a:tabLst/>
        <a:defRPr b="0" baseline="0" cap="none" i="0" spc="0" strike="noStrike" sz="8200" u="none">
          <a:solidFill>
            <a:srgbClr val="000000"/>
          </a:solidFill>
          <a:uFillTx/>
          <a:latin typeface="Calibri"/>
          <a:ea typeface="Calibri"/>
          <a:cs typeface="Calibri"/>
          <a:sym typeface="Calibri"/>
        </a:defRPr>
      </a:lvl1pPr>
      <a:lvl2pPr marL="0" marR="0" indent="0" algn="ctr" defTabSz="1733973" rtl="1" latinLnBrk="0">
        <a:lnSpc>
          <a:spcPct val="100000"/>
        </a:lnSpc>
        <a:spcBef>
          <a:spcPts val="0"/>
        </a:spcBef>
        <a:spcAft>
          <a:spcPts val="0"/>
        </a:spcAft>
        <a:buClrTx/>
        <a:buSzTx/>
        <a:buFontTx/>
        <a:buNone/>
        <a:tabLst/>
        <a:defRPr b="0" baseline="0" cap="none" i="0" spc="0" strike="noStrike" sz="8200" u="none">
          <a:solidFill>
            <a:srgbClr val="000000"/>
          </a:solidFill>
          <a:uFillTx/>
          <a:latin typeface="Calibri"/>
          <a:ea typeface="Calibri"/>
          <a:cs typeface="Calibri"/>
          <a:sym typeface="Calibri"/>
        </a:defRPr>
      </a:lvl2pPr>
      <a:lvl3pPr marL="0" marR="0" indent="0" algn="ctr" defTabSz="1733973" rtl="1" latinLnBrk="0">
        <a:lnSpc>
          <a:spcPct val="100000"/>
        </a:lnSpc>
        <a:spcBef>
          <a:spcPts val="0"/>
        </a:spcBef>
        <a:spcAft>
          <a:spcPts val="0"/>
        </a:spcAft>
        <a:buClrTx/>
        <a:buSzTx/>
        <a:buFontTx/>
        <a:buNone/>
        <a:tabLst/>
        <a:defRPr b="0" baseline="0" cap="none" i="0" spc="0" strike="noStrike" sz="8200" u="none">
          <a:solidFill>
            <a:srgbClr val="000000"/>
          </a:solidFill>
          <a:uFillTx/>
          <a:latin typeface="Calibri"/>
          <a:ea typeface="Calibri"/>
          <a:cs typeface="Calibri"/>
          <a:sym typeface="Calibri"/>
        </a:defRPr>
      </a:lvl3pPr>
      <a:lvl4pPr marL="0" marR="0" indent="0" algn="ctr" defTabSz="1733973" rtl="1" latinLnBrk="0">
        <a:lnSpc>
          <a:spcPct val="100000"/>
        </a:lnSpc>
        <a:spcBef>
          <a:spcPts val="0"/>
        </a:spcBef>
        <a:spcAft>
          <a:spcPts val="0"/>
        </a:spcAft>
        <a:buClrTx/>
        <a:buSzTx/>
        <a:buFontTx/>
        <a:buNone/>
        <a:tabLst/>
        <a:defRPr b="0" baseline="0" cap="none" i="0" spc="0" strike="noStrike" sz="8200" u="none">
          <a:solidFill>
            <a:srgbClr val="000000"/>
          </a:solidFill>
          <a:uFillTx/>
          <a:latin typeface="Calibri"/>
          <a:ea typeface="Calibri"/>
          <a:cs typeface="Calibri"/>
          <a:sym typeface="Calibri"/>
        </a:defRPr>
      </a:lvl4pPr>
      <a:lvl5pPr marL="0" marR="0" indent="0" algn="ctr" defTabSz="1733973" rtl="1" latinLnBrk="0">
        <a:lnSpc>
          <a:spcPct val="100000"/>
        </a:lnSpc>
        <a:spcBef>
          <a:spcPts val="0"/>
        </a:spcBef>
        <a:spcAft>
          <a:spcPts val="0"/>
        </a:spcAft>
        <a:buClrTx/>
        <a:buSzTx/>
        <a:buFontTx/>
        <a:buNone/>
        <a:tabLst/>
        <a:defRPr b="0" baseline="0" cap="none" i="0" spc="0" strike="noStrike" sz="8200" u="none">
          <a:solidFill>
            <a:srgbClr val="000000"/>
          </a:solidFill>
          <a:uFillTx/>
          <a:latin typeface="Calibri"/>
          <a:ea typeface="Calibri"/>
          <a:cs typeface="Calibri"/>
          <a:sym typeface="Calibri"/>
        </a:defRPr>
      </a:lvl5pPr>
      <a:lvl6pPr marL="0" marR="0" indent="0" algn="ctr" defTabSz="1733973" rtl="1" latinLnBrk="0">
        <a:lnSpc>
          <a:spcPct val="100000"/>
        </a:lnSpc>
        <a:spcBef>
          <a:spcPts val="0"/>
        </a:spcBef>
        <a:spcAft>
          <a:spcPts val="0"/>
        </a:spcAft>
        <a:buClrTx/>
        <a:buSzTx/>
        <a:buFontTx/>
        <a:buNone/>
        <a:tabLst/>
        <a:defRPr b="0" baseline="0" cap="none" i="0" spc="0" strike="noStrike" sz="8200" u="none">
          <a:solidFill>
            <a:srgbClr val="000000"/>
          </a:solidFill>
          <a:uFillTx/>
          <a:latin typeface="Calibri"/>
          <a:ea typeface="Calibri"/>
          <a:cs typeface="Calibri"/>
          <a:sym typeface="Calibri"/>
        </a:defRPr>
      </a:lvl6pPr>
      <a:lvl7pPr marL="0" marR="0" indent="0" algn="ctr" defTabSz="1733973" rtl="1" latinLnBrk="0">
        <a:lnSpc>
          <a:spcPct val="100000"/>
        </a:lnSpc>
        <a:spcBef>
          <a:spcPts val="0"/>
        </a:spcBef>
        <a:spcAft>
          <a:spcPts val="0"/>
        </a:spcAft>
        <a:buClrTx/>
        <a:buSzTx/>
        <a:buFontTx/>
        <a:buNone/>
        <a:tabLst/>
        <a:defRPr b="0" baseline="0" cap="none" i="0" spc="0" strike="noStrike" sz="8200" u="none">
          <a:solidFill>
            <a:srgbClr val="000000"/>
          </a:solidFill>
          <a:uFillTx/>
          <a:latin typeface="Calibri"/>
          <a:ea typeface="Calibri"/>
          <a:cs typeface="Calibri"/>
          <a:sym typeface="Calibri"/>
        </a:defRPr>
      </a:lvl7pPr>
      <a:lvl8pPr marL="0" marR="0" indent="0" algn="ctr" defTabSz="1733973" rtl="1" latinLnBrk="0">
        <a:lnSpc>
          <a:spcPct val="100000"/>
        </a:lnSpc>
        <a:spcBef>
          <a:spcPts val="0"/>
        </a:spcBef>
        <a:spcAft>
          <a:spcPts val="0"/>
        </a:spcAft>
        <a:buClrTx/>
        <a:buSzTx/>
        <a:buFontTx/>
        <a:buNone/>
        <a:tabLst/>
        <a:defRPr b="0" baseline="0" cap="none" i="0" spc="0" strike="noStrike" sz="8200" u="none">
          <a:solidFill>
            <a:srgbClr val="000000"/>
          </a:solidFill>
          <a:uFillTx/>
          <a:latin typeface="Calibri"/>
          <a:ea typeface="Calibri"/>
          <a:cs typeface="Calibri"/>
          <a:sym typeface="Calibri"/>
        </a:defRPr>
      </a:lvl8pPr>
      <a:lvl9pPr marL="0" marR="0" indent="0" algn="ctr" defTabSz="1733973" rtl="1" latinLnBrk="0">
        <a:lnSpc>
          <a:spcPct val="100000"/>
        </a:lnSpc>
        <a:spcBef>
          <a:spcPts val="0"/>
        </a:spcBef>
        <a:spcAft>
          <a:spcPts val="0"/>
        </a:spcAft>
        <a:buClrTx/>
        <a:buSzTx/>
        <a:buFontTx/>
        <a:buNone/>
        <a:tabLst/>
        <a:defRPr b="0" baseline="0" cap="none" i="0" spc="0" strike="noStrike" sz="8200" u="none">
          <a:solidFill>
            <a:srgbClr val="000000"/>
          </a:solidFill>
          <a:uFillTx/>
          <a:latin typeface="Calibri"/>
          <a:ea typeface="Calibri"/>
          <a:cs typeface="Calibri"/>
          <a:sym typeface="Calibri"/>
        </a:defRPr>
      </a:lvl9pPr>
    </p:titleStyle>
    <p:bodyStyle>
      <a:lvl1pPr marL="835025" marR="0" indent="-809625" algn="r" defTabSz="1733973" rtl="1" latinLnBrk="0">
        <a:lnSpc>
          <a:spcPct val="100000"/>
        </a:lnSpc>
        <a:spcBef>
          <a:spcPts val="1100"/>
        </a:spcBef>
        <a:spcAft>
          <a:spcPts val="0"/>
        </a:spcAft>
        <a:buClr>
          <a:srgbClr val="000000"/>
        </a:buClr>
        <a:buSzPts val="6000"/>
        <a:buFont typeface="Arial"/>
        <a:buChar char="•"/>
        <a:tabLst/>
        <a:defRPr b="0" baseline="0" cap="none" i="0" spc="0" strike="noStrike" sz="6000" u="none">
          <a:solidFill>
            <a:srgbClr val="000000"/>
          </a:solidFill>
          <a:uFillTx/>
          <a:latin typeface="Calibri"/>
          <a:ea typeface="Calibri"/>
          <a:cs typeface="Calibri"/>
          <a:sym typeface="Calibri"/>
        </a:defRPr>
      </a:lvl1pPr>
      <a:lvl2pPr marL="1378857" marR="0" indent="-870857" algn="r" defTabSz="1733973" rtl="1" latinLnBrk="0">
        <a:lnSpc>
          <a:spcPct val="100000"/>
        </a:lnSpc>
        <a:spcBef>
          <a:spcPts val="1100"/>
        </a:spcBef>
        <a:spcAft>
          <a:spcPts val="0"/>
        </a:spcAft>
        <a:buClr>
          <a:srgbClr val="000000"/>
        </a:buClr>
        <a:buSzPts val="6000"/>
        <a:buFont typeface="Arial"/>
        <a:buChar char="–"/>
        <a:tabLst/>
        <a:defRPr b="0" baseline="0" cap="none" i="0" spc="0" strike="noStrike" sz="6000" u="none">
          <a:solidFill>
            <a:srgbClr val="000000"/>
          </a:solidFill>
          <a:uFillTx/>
          <a:latin typeface="Calibri"/>
          <a:ea typeface="Calibri"/>
          <a:cs typeface="Calibri"/>
          <a:sym typeface="Calibri"/>
        </a:defRPr>
      </a:lvl2pPr>
      <a:lvl3pPr marL="1943100" marR="0" indent="-952500" algn="r" defTabSz="1733973" rtl="1" latinLnBrk="0">
        <a:lnSpc>
          <a:spcPct val="100000"/>
        </a:lnSpc>
        <a:spcBef>
          <a:spcPts val="1100"/>
        </a:spcBef>
        <a:spcAft>
          <a:spcPts val="0"/>
        </a:spcAft>
        <a:buClr>
          <a:srgbClr val="000000"/>
        </a:buClr>
        <a:buSzPts val="6000"/>
        <a:buFont typeface="Arial"/>
        <a:buChar char="•"/>
        <a:tabLst/>
        <a:defRPr b="0" baseline="0" cap="none" i="0" spc="0" strike="noStrike" sz="6000" u="none">
          <a:solidFill>
            <a:srgbClr val="000000"/>
          </a:solidFill>
          <a:uFillTx/>
          <a:latin typeface="Calibri"/>
          <a:ea typeface="Calibri"/>
          <a:cs typeface="Calibri"/>
          <a:sym typeface="Calibri"/>
        </a:defRPr>
      </a:lvl3pPr>
      <a:lvl4pPr marL="2540000" marR="0" indent="-1066800" algn="r" defTabSz="1733973" rtl="1" latinLnBrk="0">
        <a:lnSpc>
          <a:spcPct val="100000"/>
        </a:lnSpc>
        <a:spcBef>
          <a:spcPts val="1100"/>
        </a:spcBef>
        <a:spcAft>
          <a:spcPts val="0"/>
        </a:spcAft>
        <a:buClr>
          <a:srgbClr val="000000"/>
        </a:buClr>
        <a:buSzPts val="6000"/>
        <a:buFont typeface="Arial"/>
        <a:buChar char="–"/>
        <a:tabLst/>
        <a:defRPr b="0" baseline="0" cap="none" i="0" spc="0" strike="noStrike" sz="6000" u="none">
          <a:solidFill>
            <a:srgbClr val="000000"/>
          </a:solidFill>
          <a:uFillTx/>
          <a:latin typeface="Calibri"/>
          <a:ea typeface="Calibri"/>
          <a:cs typeface="Calibri"/>
          <a:sym typeface="Calibri"/>
        </a:defRPr>
      </a:lvl4pPr>
      <a:lvl5pPr marL="2997200" marR="0" indent="-1066800" algn="r" defTabSz="1733973" rtl="1" latinLnBrk="0">
        <a:lnSpc>
          <a:spcPct val="100000"/>
        </a:lnSpc>
        <a:spcBef>
          <a:spcPts val="1100"/>
        </a:spcBef>
        <a:spcAft>
          <a:spcPts val="0"/>
        </a:spcAft>
        <a:buClr>
          <a:srgbClr val="000000"/>
        </a:buClr>
        <a:buSzPts val="6000"/>
        <a:buFont typeface="Arial"/>
        <a:buChar char="»"/>
        <a:tabLst/>
        <a:defRPr b="0" baseline="0" cap="none" i="0" spc="0" strike="noStrike" sz="6000" u="none">
          <a:solidFill>
            <a:srgbClr val="000000"/>
          </a:solidFill>
          <a:uFillTx/>
          <a:latin typeface="Calibri"/>
          <a:ea typeface="Calibri"/>
          <a:cs typeface="Calibri"/>
          <a:sym typeface="Calibri"/>
        </a:defRPr>
      </a:lvl5pPr>
      <a:lvl6pPr marL="3454400" marR="0" indent="-1066800" algn="r" defTabSz="1733973" rtl="1" latinLnBrk="0">
        <a:lnSpc>
          <a:spcPct val="100000"/>
        </a:lnSpc>
        <a:spcBef>
          <a:spcPts val="1100"/>
        </a:spcBef>
        <a:spcAft>
          <a:spcPts val="0"/>
        </a:spcAft>
        <a:buClr>
          <a:srgbClr val="000000"/>
        </a:buClr>
        <a:buSzPts val="6000"/>
        <a:buFont typeface="Arial"/>
        <a:buChar char="•"/>
        <a:tabLst/>
        <a:defRPr b="0" baseline="0" cap="none" i="0" spc="0" strike="noStrike" sz="6000" u="none">
          <a:solidFill>
            <a:srgbClr val="000000"/>
          </a:solidFill>
          <a:uFillTx/>
          <a:latin typeface="Calibri"/>
          <a:ea typeface="Calibri"/>
          <a:cs typeface="Calibri"/>
          <a:sym typeface="Calibri"/>
        </a:defRPr>
      </a:lvl6pPr>
      <a:lvl7pPr marL="3911600" marR="0" indent="-1066800" algn="r" defTabSz="1733973" rtl="1" latinLnBrk="0">
        <a:lnSpc>
          <a:spcPct val="100000"/>
        </a:lnSpc>
        <a:spcBef>
          <a:spcPts val="1100"/>
        </a:spcBef>
        <a:spcAft>
          <a:spcPts val="0"/>
        </a:spcAft>
        <a:buClr>
          <a:srgbClr val="000000"/>
        </a:buClr>
        <a:buSzPts val="6000"/>
        <a:buFont typeface="Arial"/>
        <a:buChar char="•"/>
        <a:tabLst/>
        <a:defRPr b="0" baseline="0" cap="none" i="0" spc="0" strike="noStrike" sz="6000" u="none">
          <a:solidFill>
            <a:srgbClr val="000000"/>
          </a:solidFill>
          <a:uFillTx/>
          <a:latin typeface="Calibri"/>
          <a:ea typeface="Calibri"/>
          <a:cs typeface="Calibri"/>
          <a:sym typeface="Calibri"/>
        </a:defRPr>
      </a:lvl7pPr>
      <a:lvl8pPr marL="4368800" marR="0" indent="-1066800" algn="r" defTabSz="1733973" rtl="1" latinLnBrk="0">
        <a:lnSpc>
          <a:spcPct val="100000"/>
        </a:lnSpc>
        <a:spcBef>
          <a:spcPts val="1100"/>
        </a:spcBef>
        <a:spcAft>
          <a:spcPts val="0"/>
        </a:spcAft>
        <a:buClr>
          <a:srgbClr val="000000"/>
        </a:buClr>
        <a:buSzPts val="6000"/>
        <a:buFont typeface="Arial"/>
        <a:buChar char="•"/>
        <a:tabLst/>
        <a:defRPr b="0" baseline="0" cap="none" i="0" spc="0" strike="noStrike" sz="6000" u="none">
          <a:solidFill>
            <a:srgbClr val="000000"/>
          </a:solidFill>
          <a:uFillTx/>
          <a:latin typeface="Calibri"/>
          <a:ea typeface="Calibri"/>
          <a:cs typeface="Calibri"/>
          <a:sym typeface="Calibri"/>
        </a:defRPr>
      </a:lvl8pPr>
      <a:lvl9pPr marL="4826000" marR="0" indent="-1066800" algn="r" defTabSz="1733973" rtl="1" latinLnBrk="0">
        <a:lnSpc>
          <a:spcPct val="100000"/>
        </a:lnSpc>
        <a:spcBef>
          <a:spcPts val="1100"/>
        </a:spcBef>
        <a:spcAft>
          <a:spcPts val="0"/>
        </a:spcAft>
        <a:buClr>
          <a:srgbClr val="000000"/>
        </a:buClr>
        <a:buSzPts val="6000"/>
        <a:buFont typeface="Arial"/>
        <a:buChar char="•"/>
        <a:tabLst/>
        <a:defRPr b="0" baseline="0" cap="none" i="0" spc="0" strike="noStrike" sz="6000" u="none">
          <a:solidFill>
            <a:srgbClr val="000000"/>
          </a:solidFill>
          <a:uFillTx/>
          <a:latin typeface="Calibri"/>
          <a:ea typeface="Calibri"/>
          <a:cs typeface="Calibri"/>
          <a:sym typeface="Calibri"/>
        </a:defRPr>
      </a:lvl9pPr>
    </p:bodyStyle>
    <p:otherStyle>
      <a:lvl1pPr marL="0" marR="0" indent="0" algn="l" defTabSz="1733973"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Arial"/>
        </a:defRPr>
      </a:lvl1pPr>
      <a:lvl2pPr marL="0" marR="0" indent="0" algn="l" defTabSz="1733973"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Arial"/>
        </a:defRPr>
      </a:lvl2pPr>
      <a:lvl3pPr marL="0" marR="0" indent="0" algn="l" defTabSz="1733973"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Arial"/>
        </a:defRPr>
      </a:lvl3pPr>
      <a:lvl4pPr marL="0" marR="0" indent="0" algn="l" defTabSz="1733973"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Arial"/>
        </a:defRPr>
      </a:lvl4pPr>
      <a:lvl5pPr marL="0" marR="0" indent="0" algn="l" defTabSz="1733973"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Arial"/>
        </a:defRPr>
      </a:lvl5pPr>
      <a:lvl6pPr marL="0" marR="0" indent="0" algn="l" defTabSz="1733973"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Arial"/>
        </a:defRPr>
      </a:lvl6pPr>
      <a:lvl7pPr marL="0" marR="0" indent="0" algn="l" defTabSz="1733973"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Arial"/>
        </a:defRPr>
      </a:lvl7pPr>
      <a:lvl8pPr marL="0" marR="0" indent="0" algn="l" defTabSz="1733973"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Arial"/>
        </a:defRPr>
      </a:lvl8pPr>
      <a:lvl9pPr marL="0" marR="0" indent="0" algn="l" defTabSz="1733973" rtl="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zawaj.sa/"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838B3B96-D6DC-4E2F-BB34-E1B444D03A02-L0-001.jpeg" descr="838B3B96-D6DC-4E2F-BB34-E1B444D03A02-L0-001.jpeg"/>
          <p:cNvPicPr>
            <a:picLocks noChangeAspect="1"/>
          </p:cNvPicPr>
          <p:nvPr/>
        </p:nvPicPr>
        <p:blipFill>
          <a:blip r:embed="rId2">
            <a:extLst/>
          </a:blip>
          <a:srcRect l="0" t="16779" r="0" b="3944"/>
          <a:stretch>
            <a:fillRect/>
          </a:stretch>
        </p:blipFill>
        <p:spPr>
          <a:xfrm>
            <a:off x="189289" y="401336"/>
            <a:ext cx="12626127" cy="1179823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338A850C-FC29-4200-B78C-53D6E0D9666B-L0-001.jpeg" descr="338A850C-FC29-4200-B78C-53D6E0D9666B-L0-001.jpeg"/>
          <p:cNvPicPr>
            <a:picLocks noChangeAspect="1"/>
          </p:cNvPicPr>
          <p:nvPr/>
        </p:nvPicPr>
        <p:blipFill>
          <a:blip r:embed="rId2">
            <a:extLst/>
          </a:blip>
          <a:stretch>
            <a:fillRect/>
          </a:stretch>
        </p:blipFill>
        <p:spPr>
          <a:xfrm>
            <a:off x="0" y="0"/>
            <a:ext cx="13004800" cy="13004800"/>
          </a:xfrm>
          <a:prstGeom prst="rect">
            <a:avLst/>
          </a:prstGeom>
          <a:ln w="12700">
            <a:miter lim="400000"/>
          </a:ln>
        </p:spPr>
      </p:pic>
      <p:sp>
        <p:nvSpPr>
          <p:cNvPr id="152" name="للنكاح"/>
          <p:cNvSpPr/>
          <p:nvPr/>
        </p:nvSpPr>
        <p:spPr>
          <a:xfrm>
            <a:off x="8939228" y="7422627"/>
            <a:ext cx="3356138" cy="1905001"/>
          </a:xfrm>
          <a:prstGeom prst="ellipse">
            <a:avLst/>
          </a:prstGeom>
          <a:solidFill>
            <a:schemeClr val="accent3"/>
          </a:solidFill>
          <a:ln w="50800">
            <a:solidFill>
              <a:srgbClr val="FFFFFF"/>
            </a:solidFill>
          </a:ln>
          <a:effectLst>
            <a:outerShdw sx="100000" sy="100000" kx="0" ky="0" algn="b" rotWithShape="0" blurRad="50800" dist="25400" dir="5400000">
              <a:srgbClr val="000000">
                <a:alpha val="38000"/>
              </a:srgbClr>
            </a:outerShdw>
          </a:effectLst>
          <a:extLst>
            <a:ext uri="{C572A759-6A51-4108-AA02-DFA0A04FC94B}">
              <ma14:wrappingTextBoxFlag xmlns:ma14="http://schemas.microsoft.com/office/mac/drawingml/2011/main" val="1"/>
            </a:ext>
          </a:extLst>
        </p:spPr>
        <p:txBody>
          <a:bodyPr lIns="0" tIns="0" rIns="0" bIns="0"/>
          <a:lstStyle/>
          <a:p>
            <a:pPr>
              <a:defRPr>
                <a:solidFill>
                  <a:srgbClr val="FFFFFF"/>
                </a:solidFill>
              </a:defRPr>
            </a:pPr>
          </a:p>
          <a:p>
            <a:pPr algn="ctr" rtl="0">
              <a:defRPr b="1" sz="6000"/>
            </a:pPr>
            <a:r>
              <a:t>للنكاح</a:t>
            </a:r>
          </a:p>
        </p:txBody>
      </p:sp>
      <p:sp>
        <p:nvSpPr>
          <p:cNvPr id="153" name="بطلب"/>
          <p:cNvSpPr/>
          <p:nvPr/>
        </p:nvSpPr>
        <p:spPr>
          <a:xfrm>
            <a:off x="4994974" y="7422627"/>
            <a:ext cx="3356138" cy="1905001"/>
          </a:xfrm>
          <a:prstGeom prst="ellipse">
            <a:avLst/>
          </a:prstGeom>
          <a:solidFill>
            <a:schemeClr val="accent3"/>
          </a:solidFill>
          <a:ln w="50800">
            <a:solidFill>
              <a:srgbClr val="FFFFFF"/>
            </a:solidFill>
          </a:ln>
          <a:effectLst>
            <a:outerShdw sx="100000" sy="100000" kx="0" ky="0" algn="b" rotWithShape="0" blurRad="50800" dist="25400" dir="5400000">
              <a:srgbClr val="000000">
                <a:alpha val="38000"/>
              </a:srgbClr>
            </a:outerShdw>
          </a:effectLst>
          <a:extLst>
            <a:ext uri="{C572A759-6A51-4108-AA02-DFA0A04FC94B}">
              <ma14:wrappingTextBoxFlag xmlns:ma14="http://schemas.microsoft.com/office/mac/drawingml/2011/main" val="1"/>
            </a:ext>
          </a:extLst>
        </p:spPr>
        <p:txBody>
          <a:bodyPr lIns="0" tIns="0" rIns="0" bIns="0"/>
          <a:lstStyle/>
          <a:p>
            <a:pPr>
              <a:defRPr>
                <a:solidFill>
                  <a:srgbClr val="FFFFFF"/>
                </a:solidFill>
              </a:defRPr>
            </a:pPr>
          </a:p>
          <a:p>
            <a:pPr algn="ctr" rtl="0">
              <a:defRPr b="1" sz="6000"/>
            </a:pPr>
            <a:r>
              <a:t>بطلب</a:t>
            </a:r>
          </a:p>
        </p:txBody>
      </p:sp>
      <p:sp>
        <p:nvSpPr>
          <p:cNvPr id="154" name="المرأة"/>
          <p:cNvSpPr/>
          <p:nvPr/>
        </p:nvSpPr>
        <p:spPr>
          <a:xfrm>
            <a:off x="2774627" y="9692074"/>
            <a:ext cx="3356137" cy="1905001"/>
          </a:xfrm>
          <a:prstGeom prst="ellipse">
            <a:avLst/>
          </a:prstGeom>
          <a:solidFill>
            <a:schemeClr val="accent3"/>
          </a:solidFill>
          <a:ln w="50800">
            <a:solidFill>
              <a:srgbClr val="FFFFFF"/>
            </a:solidFill>
          </a:ln>
          <a:effectLst>
            <a:outerShdw sx="100000" sy="100000" kx="0" ky="0" algn="b" rotWithShape="0" blurRad="50800" dist="25400" dir="5400000">
              <a:srgbClr val="000000">
                <a:alpha val="38000"/>
              </a:srgbClr>
            </a:outerShdw>
          </a:effectLst>
          <a:extLst>
            <a:ext uri="{C572A759-6A51-4108-AA02-DFA0A04FC94B}">
              <ma14:wrappingTextBoxFlag xmlns:ma14="http://schemas.microsoft.com/office/mac/drawingml/2011/main" val="1"/>
            </a:ext>
          </a:extLst>
        </p:spPr>
        <p:txBody>
          <a:bodyPr lIns="0" tIns="0" rIns="0" bIns="0"/>
          <a:lstStyle/>
          <a:p>
            <a:pPr>
              <a:defRPr>
                <a:solidFill>
                  <a:srgbClr val="FFFFFF"/>
                </a:solidFill>
              </a:defRPr>
            </a:pPr>
          </a:p>
          <a:p>
            <a:pPr algn="ctr" rtl="0">
              <a:defRPr b="1" sz="6000"/>
            </a:pPr>
            <a:r>
              <a:t>المرأة</a:t>
            </a:r>
          </a:p>
        </p:txBody>
      </p:sp>
      <p:sp>
        <p:nvSpPr>
          <p:cNvPr id="155" name="تقدم"/>
          <p:cNvSpPr/>
          <p:nvPr/>
        </p:nvSpPr>
        <p:spPr>
          <a:xfrm>
            <a:off x="7133491" y="9692074"/>
            <a:ext cx="3356137" cy="1905001"/>
          </a:xfrm>
          <a:prstGeom prst="ellipse">
            <a:avLst/>
          </a:prstGeom>
          <a:solidFill>
            <a:schemeClr val="accent3"/>
          </a:solidFill>
          <a:ln w="50800">
            <a:solidFill>
              <a:srgbClr val="FFFFFF"/>
            </a:solidFill>
          </a:ln>
          <a:effectLst>
            <a:outerShdw sx="100000" sy="100000" kx="0" ky="0" algn="b" rotWithShape="0" blurRad="50800" dist="25400" dir="5400000">
              <a:srgbClr val="000000">
                <a:alpha val="38000"/>
              </a:srgbClr>
            </a:outerShdw>
          </a:effectLst>
          <a:extLst>
            <a:ext uri="{C572A759-6A51-4108-AA02-DFA0A04FC94B}">
              <ma14:wrappingTextBoxFlag xmlns:ma14="http://schemas.microsoft.com/office/mac/drawingml/2011/main" val="1"/>
            </a:ext>
          </a:extLst>
        </p:spPr>
        <p:txBody>
          <a:bodyPr lIns="0" tIns="0" rIns="0" bIns="0"/>
          <a:lstStyle/>
          <a:p>
            <a:pPr>
              <a:defRPr>
                <a:solidFill>
                  <a:srgbClr val="FFFFFF"/>
                </a:solidFill>
              </a:defRPr>
            </a:pPr>
          </a:p>
          <a:p>
            <a:pPr algn="ctr" rtl="0">
              <a:defRPr b="1" sz="6000"/>
            </a:pPr>
            <a:r>
              <a:t>تقدم</a:t>
            </a:r>
          </a:p>
        </p:txBody>
      </p:sp>
      <p:sp>
        <p:nvSpPr>
          <p:cNvPr id="156" name="الرجل"/>
          <p:cNvSpPr/>
          <p:nvPr/>
        </p:nvSpPr>
        <p:spPr>
          <a:xfrm>
            <a:off x="1050721" y="7422627"/>
            <a:ext cx="3356137" cy="1905001"/>
          </a:xfrm>
          <a:prstGeom prst="ellipse">
            <a:avLst/>
          </a:prstGeom>
          <a:solidFill>
            <a:schemeClr val="accent3"/>
          </a:solidFill>
          <a:ln w="50800">
            <a:solidFill>
              <a:srgbClr val="FFFFFF"/>
            </a:solidFill>
          </a:ln>
          <a:effectLst>
            <a:outerShdw sx="100000" sy="100000" kx="0" ky="0" algn="b" rotWithShape="0" blurRad="50800" dist="25400" dir="5400000">
              <a:srgbClr val="000000">
                <a:alpha val="38000"/>
              </a:srgbClr>
            </a:outerShdw>
          </a:effectLst>
          <a:extLst>
            <a:ext uri="{C572A759-6A51-4108-AA02-DFA0A04FC94B}">
              <ma14:wrappingTextBoxFlag xmlns:ma14="http://schemas.microsoft.com/office/mac/drawingml/2011/main" val="1"/>
            </a:ext>
          </a:extLst>
        </p:spPr>
        <p:txBody>
          <a:bodyPr lIns="0" tIns="0" rIns="0" bIns="0"/>
          <a:lstStyle/>
          <a:p>
            <a:pPr>
              <a:defRPr>
                <a:solidFill>
                  <a:srgbClr val="FFFFFF"/>
                </a:solidFill>
              </a:defRPr>
            </a:pPr>
          </a:p>
          <a:p>
            <a:pPr algn="ctr" rtl="0">
              <a:defRPr b="1" sz="6000"/>
            </a:pPr>
            <a:r>
              <a:t>الرجل</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E2D6"/>
        </a:solidFill>
      </p:bgPr>
    </p:bg>
    <p:spTree>
      <p:nvGrpSpPr>
        <p:cNvPr id="1" name=""/>
        <p:cNvGrpSpPr/>
        <p:nvPr/>
      </p:nvGrpSpPr>
      <p:grpSpPr>
        <a:xfrm>
          <a:off x="0" y="0"/>
          <a:ext cx="0" cy="0"/>
          <a:chOff x="0" y="0"/>
          <a:chExt cx="0" cy="0"/>
        </a:xfrm>
      </p:grpSpPr>
      <p:sp>
        <p:nvSpPr>
          <p:cNvPr id="158" name="الخِطبة…"/>
          <p:cNvSpPr/>
          <p:nvPr/>
        </p:nvSpPr>
        <p:spPr>
          <a:xfrm>
            <a:off x="754603" y="353581"/>
            <a:ext cx="11495594" cy="12297638"/>
          </a:xfrm>
          <a:prstGeom prst="rect">
            <a:avLst/>
          </a:prstGeom>
          <a:ln w="12700">
            <a:solidFill>
              <a:srgbClr val="FFFFFF"/>
            </a:solidFill>
          </a:ln>
          <a:effectLst>
            <a:outerShdw sx="100000" sy="100000" kx="0" ky="0" algn="b" rotWithShape="0" blurRad="50800" dist="25400" dir="5400000">
              <a:srgbClr val="000000">
                <a:alpha val="35000"/>
              </a:srgbClr>
            </a:outerShdw>
          </a:effectLst>
          <a:extLst>
            <a:ext uri="{C572A759-6A51-4108-AA02-DFA0A04FC94B}">
              <ma14:wrappingTextBoxFlag xmlns:ma14="http://schemas.microsoft.com/office/mac/drawingml/2011/main" val="1"/>
            </a:ext>
          </a:extLst>
        </p:spPr>
        <p:txBody>
          <a:bodyPr lIns="0" tIns="0" rIns="0" bIns="0"/>
          <a:lstStyle/>
          <a:p>
            <a:pPr algn="ctr" defTabSz="866986" rtl="0">
              <a:defRPr b="1" sz="7200">
                <a:latin typeface="+mn-lt"/>
                <a:ea typeface="+mn-ea"/>
                <a:cs typeface="+mn-cs"/>
                <a:sym typeface="Helvetica"/>
              </a:defRPr>
            </a:pPr>
          </a:p>
          <a:p>
            <a:pPr algn="ctr" defTabSz="866986" rtl="0">
              <a:defRPr b="1" sz="7200">
                <a:latin typeface="+mn-lt"/>
                <a:ea typeface="+mn-ea"/>
                <a:cs typeface="+mn-cs"/>
                <a:sym typeface="Helvetica"/>
              </a:defRPr>
            </a:pPr>
          </a:p>
          <a:p>
            <a:pPr algn="ctr" defTabSz="866986" rtl="0">
              <a:defRPr b="1" sz="7200">
                <a:latin typeface="+mn-lt"/>
                <a:ea typeface="+mn-ea"/>
                <a:cs typeface="+mn-cs"/>
                <a:sym typeface="Helvetica"/>
              </a:defRPr>
            </a:pPr>
          </a:p>
          <a:p>
            <a:pPr algn="ctr" defTabSz="866986" rtl="0">
              <a:defRPr b="1" sz="7200">
                <a:latin typeface="+mn-lt"/>
                <a:ea typeface="+mn-ea"/>
                <a:cs typeface="+mn-cs"/>
                <a:sym typeface="Helvetica"/>
              </a:defRPr>
            </a:pPr>
            <a:r>
              <a:t>الخِطبة</a:t>
            </a:r>
          </a:p>
          <a:p>
            <a:pPr algn="ctr" defTabSz="866986" rtl="0">
              <a:defRPr b="1" sz="7200">
                <a:latin typeface="+mn-lt"/>
                <a:ea typeface="+mn-ea"/>
                <a:cs typeface="+mn-cs"/>
                <a:sym typeface="Helvetica"/>
              </a:defRPr>
            </a:pPr>
          </a:p>
          <a:p>
            <a:pPr algn="ctr" defTabSz="866986" rtl="0">
              <a:defRPr b="1" sz="7200">
                <a:latin typeface="+mn-lt"/>
                <a:ea typeface="+mn-ea"/>
                <a:cs typeface="+mn-cs"/>
                <a:sym typeface="Helvetica"/>
              </a:defRPr>
            </a:pPr>
            <a:r>
              <a:t>هي تقدم الرجل بطلب المرأة للنكاح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176CDBEA-294A-4CB4-8383-715564D7B5AC-L0-001.jpeg" descr="176CDBEA-294A-4CB4-8383-715564D7B5AC-L0-001.jpeg"/>
          <p:cNvPicPr>
            <a:picLocks noChangeAspect="1"/>
          </p:cNvPicPr>
          <p:nvPr/>
        </p:nvPicPr>
        <p:blipFill>
          <a:blip r:embed="rId2">
            <a:extLst/>
          </a:blip>
          <a:stretch>
            <a:fillRect/>
          </a:stretch>
        </p:blipFill>
        <p:spPr>
          <a:xfrm>
            <a:off x="0" y="1638300"/>
            <a:ext cx="13004800" cy="97282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2" name="38FAD216-8CA4-4000-9C29-BECB49280494-L0-001.jpeg" descr="38FAD216-8CA4-4000-9C29-BECB49280494-L0-001.jpeg"/>
          <p:cNvPicPr>
            <a:picLocks noChangeAspect="1"/>
          </p:cNvPicPr>
          <p:nvPr/>
        </p:nvPicPr>
        <p:blipFill>
          <a:blip r:embed="rId2">
            <a:extLst/>
          </a:blip>
          <a:srcRect l="2181" t="4027" r="4278" b="12920"/>
          <a:stretch>
            <a:fillRect/>
          </a:stretch>
        </p:blipFill>
        <p:spPr>
          <a:xfrm>
            <a:off x="-518303" y="-21829"/>
            <a:ext cx="14696107" cy="13048445"/>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1- حددي علاقة المرأة بالرجل في مرحلة الخطبة مبينة حكم الخلوة بها؟…"/>
          <p:cNvSpPr txBox="1"/>
          <p:nvPr/>
        </p:nvSpPr>
        <p:spPr>
          <a:xfrm>
            <a:off x="505475" y="168936"/>
            <a:ext cx="10620063" cy="127956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r" defTabSz="866986" rtl="0">
              <a:defRPr b="1" sz="5900">
                <a:latin typeface="+mn-lt"/>
                <a:ea typeface="+mn-ea"/>
                <a:cs typeface="+mn-cs"/>
                <a:sym typeface="Helvetica"/>
              </a:defRPr>
            </a:pPr>
            <a:r>
              <a:t>1- حددي علاقة المرأة بالرجل في مرحلة الخطبة مبينة حكم الخلوة بها؟</a:t>
            </a:r>
          </a:p>
          <a:p>
            <a:pPr algn="r" defTabSz="866986" rtl="0">
              <a:defRPr b="1" sz="5900">
                <a:latin typeface="+mn-lt"/>
                <a:ea typeface="+mn-ea"/>
                <a:cs typeface="+mn-cs"/>
                <a:sym typeface="Helvetica"/>
              </a:defRPr>
            </a:pPr>
            <a:r>
              <a:t>2- ما حكم النظر إلى المخطوبة ؟ موضحة حدود النظر المسموح  مع ذكر الدليل. ؟</a:t>
            </a:r>
          </a:p>
          <a:p>
            <a:pPr algn="r" defTabSz="866986" rtl="0">
              <a:defRPr b="1" sz="5900">
                <a:latin typeface="+mn-lt"/>
                <a:ea typeface="+mn-ea"/>
                <a:cs typeface="+mn-cs"/>
                <a:sym typeface="Helvetica"/>
              </a:defRPr>
            </a:pPr>
            <a:r>
              <a:t>3- متى يمنع الولي الخاطب من النظر إلى المخطوبة ؟</a:t>
            </a:r>
          </a:p>
          <a:p>
            <a:pPr algn="r" defTabSz="866986" rtl="0">
              <a:defRPr b="1" sz="5900">
                <a:latin typeface="+mn-lt"/>
                <a:ea typeface="+mn-ea"/>
                <a:cs typeface="+mn-cs"/>
                <a:sym typeface="Helvetica"/>
              </a:defRPr>
            </a:pPr>
            <a:r>
              <a:t>4- وضحي التصرف الصحيح للرجل إذا نظر إلى الفتاة ولم تعجبه ؟</a:t>
            </a:r>
          </a:p>
          <a:p>
            <a:pPr algn="r" defTabSz="866986" rtl="0">
              <a:defRPr b="1" sz="5900">
                <a:latin typeface="+mn-lt"/>
                <a:ea typeface="+mn-ea"/>
                <a:cs typeface="+mn-cs"/>
                <a:sym typeface="Helvetica"/>
              </a:defRPr>
            </a:pPr>
            <a:r>
              <a:t>5- ما حكم نظر المرأة للرجل في مرحلة الخطبة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176CDBEA-294A-4CB4-8383-715564D7B5AC-L0-001.jpeg" descr="176CDBEA-294A-4CB4-8383-715564D7B5AC-L0-001.jpeg"/>
          <p:cNvPicPr>
            <a:picLocks noChangeAspect="1"/>
          </p:cNvPicPr>
          <p:nvPr/>
        </p:nvPicPr>
        <p:blipFill>
          <a:blip r:embed="rId2">
            <a:extLst/>
          </a:blip>
          <a:stretch>
            <a:fillRect/>
          </a:stretch>
        </p:blipFill>
        <p:spPr>
          <a:xfrm>
            <a:off x="0" y="1638300"/>
            <a:ext cx="13004800" cy="97282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أحكام الخِطبة"/>
          <p:cNvSpPr txBox="1"/>
          <p:nvPr/>
        </p:nvSpPr>
        <p:spPr>
          <a:xfrm>
            <a:off x="1138949" y="570175"/>
            <a:ext cx="11446934" cy="1913558"/>
          </a:xfrm>
          <a:prstGeom prst="rect">
            <a:avLst/>
          </a:prstGeom>
          <a:solidFill>
            <a:srgbClr val="93E3FD"/>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z="15100">
                <a:latin typeface="Calibri"/>
                <a:ea typeface="Calibri"/>
                <a:cs typeface="Calibri"/>
                <a:sym typeface="Calibri"/>
              </a:defRPr>
            </a:lvl1pPr>
          </a:lstStyle>
          <a:p>
            <a:pPr rtl="0">
              <a:defRPr/>
            </a:pPr>
            <a:r>
              <a:t>أحكام الخِطبة</a:t>
            </a:r>
          </a:p>
        </p:txBody>
      </p:sp>
      <p:pic>
        <p:nvPicPr>
          <p:cNvPr id="169" name="541DA798-5C1D-4195-AACD-8F672597BC0D-L0-001.png" descr="541DA798-5C1D-4195-AACD-8F672597BC0D-L0-001.png"/>
          <p:cNvPicPr>
            <a:picLocks noChangeAspect="1"/>
          </p:cNvPicPr>
          <p:nvPr/>
        </p:nvPicPr>
        <p:blipFill>
          <a:blip r:embed="rId2">
            <a:extLst/>
          </a:blip>
          <a:stretch>
            <a:fillRect/>
          </a:stretch>
        </p:blipFill>
        <p:spPr>
          <a:xfrm>
            <a:off x="-254381" y="4719831"/>
            <a:ext cx="4988902" cy="4988902"/>
          </a:xfrm>
          <a:prstGeom prst="rect">
            <a:avLst/>
          </a:prstGeom>
          <a:ln w="12700">
            <a:miter lim="400000"/>
          </a:ln>
        </p:spPr>
      </p:pic>
      <p:sp>
        <p:nvSpPr>
          <p:cNvPr id="170" name="النظر إلى المخطوبة"/>
          <p:cNvSpPr txBox="1"/>
          <p:nvPr/>
        </p:nvSpPr>
        <p:spPr>
          <a:xfrm>
            <a:off x="5370999" y="6995537"/>
            <a:ext cx="6435900" cy="109830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defRPr b="1" sz="7700"/>
            </a:lvl1pPr>
          </a:lstStyle>
          <a:p>
            <a:pPr rtl="0">
              <a:defRPr/>
            </a:pPr>
            <a:r>
              <a:t>النظر إلى المخطوبة </a:t>
            </a:r>
          </a:p>
        </p:txBody>
      </p:sp>
      <p:sp>
        <p:nvSpPr>
          <p:cNvPr id="171" name="علاقة المرأة بالرجل في هذه المرحلة"/>
          <p:cNvSpPr txBox="1"/>
          <p:nvPr/>
        </p:nvSpPr>
        <p:spPr>
          <a:xfrm>
            <a:off x="773090" y="4121885"/>
            <a:ext cx="11458620" cy="109830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defRPr b="1" sz="7700"/>
            </a:lvl1pPr>
          </a:lstStyle>
          <a:p>
            <a:pPr rtl="0">
              <a:defRPr/>
            </a:pPr>
            <a:r>
              <a:t>علاقة المرأة بالرجل في هذه المرحلة</a:t>
            </a:r>
          </a:p>
        </p:txBody>
      </p:sp>
      <p:sp>
        <p:nvSpPr>
          <p:cNvPr id="172" name="الأحوال التي يحرم فيها الخطبة"/>
          <p:cNvSpPr txBox="1"/>
          <p:nvPr/>
        </p:nvSpPr>
        <p:spPr>
          <a:xfrm>
            <a:off x="1628409" y="9869188"/>
            <a:ext cx="9747982" cy="94828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defRPr b="1" sz="7400">
                <a:latin typeface="Calibri"/>
                <a:ea typeface="Calibri"/>
                <a:cs typeface="Calibri"/>
                <a:sym typeface="Calibri"/>
              </a:defRPr>
            </a:lvl1pPr>
          </a:lstStyle>
          <a:p>
            <a:pPr rtl="0">
              <a:defRPr/>
            </a:pPr>
            <a:r>
              <a:t>الأحوال التي يحرم فيها الخطبة</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Google Shape;224;p23"/>
          <p:cNvSpPr/>
          <p:nvPr/>
        </p:nvSpPr>
        <p:spPr>
          <a:xfrm>
            <a:off x="0" y="76266"/>
            <a:ext cx="13004801" cy="12852268"/>
          </a:xfrm>
          <a:prstGeom prst="rect">
            <a:avLst/>
          </a:prstGeom>
          <a:solidFill>
            <a:srgbClr val="F2DCDB"/>
          </a:solidFill>
          <a:ln w="12700">
            <a:solidFill>
              <a:srgbClr val="BE4B48"/>
            </a:solidFill>
            <a:miter/>
          </a:ln>
          <a:effectLst>
            <a:outerShdw sx="100000" sy="100000" kx="0" ky="0" algn="b" rotWithShape="0" blurRad="88900" dist="25400" dir="5400000">
              <a:srgbClr val="000000">
                <a:alpha val="37650"/>
              </a:srgbClr>
            </a:outerShdw>
          </a:effectLst>
        </p:spPr>
        <p:txBody>
          <a:bodyPr lIns="0" tIns="0" rIns="0" bIns="0" anchor="ctr"/>
          <a:lstStyle/>
          <a:p>
            <a:pPr rtl="0">
              <a:defRPr sz="3400"/>
            </a:pPr>
          </a:p>
        </p:txBody>
      </p:sp>
      <p:sp>
        <p:nvSpPr>
          <p:cNvPr id="175" name="مستطيل مستدير الزوايا"/>
          <p:cNvSpPr/>
          <p:nvPr/>
        </p:nvSpPr>
        <p:spPr>
          <a:xfrm>
            <a:off x="1053483" y="2063919"/>
            <a:ext cx="11089259" cy="1320962"/>
          </a:xfrm>
          <a:prstGeom prst="roundRect">
            <a:avLst>
              <a:gd name="adj" fmla="val 16667"/>
            </a:avLst>
          </a:prstGeom>
          <a:gradFill>
            <a:gsLst>
              <a:gs pos="0">
                <a:srgbClr val="9EEAFF"/>
              </a:gs>
              <a:gs pos="35000">
                <a:srgbClr val="BBEFFF"/>
              </a:gs>
              <a:gs pos="100000">
                <a:srgbClr val="E4F9FF"/>
              </a:gs>
            </a:gsLst>
            <a:lin ang="16200038"/>
          </a:gradFill>
          <a:ln w="12700">
            <a:solidFill>
              <a:srgbClr val="FF0000"/>
            </a:solidFill>
            <a:miter/>
          </a:ln>
          <a:effectLst>
            <a:outerShdw sx="100000" sy="100000" kx="0" ky="0" algn="b" rotWithShape="0" blurRad="88900" dist="25400" dir="5400000">
              <a:srgbClr val="000000">
                <a:alpha val="37650"/>
              </a:srgbClr>
            </a:outerShdw>
          </a:effectLst>
        </p:spPr>
        <p:txBody>
          <a:bodyPr lIns="0" tIns="0" rIns="0" bIns="0" anchor="ctr"/>
          <a:lstStyle/>
          <a:p>
            <a:pPr algn="ctr" rtl="0">
              <a:defRPr/>
            </a:pPr>
          </a:p>
        </p:txBody>
      </p:sp>
      <p:sp>
        <p:nvSpPr>
          <p:cNvPr id="176" name="علاقة المرأة بالرجل في هذه المرحلة"/>
          <p:cNvSpPr txBox="1"/>
          <p:nvPr/>
        </p:nvSpPr>
        <p:spPr>
          <a:xfrm>
            <a:off x="724259" y="2298891"/>
            <a:ext cx="11556283" cy="1092340"/>
          </a:xfrm>
          <a:prstGeom prst="rect">
            <a:avLst/>
          </a:prstGeom>
          <a:ln w="12700">
            <a:miter lim="400000"/>
          </a:ln>
          <a:extLst>
            <a:ext uri="{C572A759-6A51-4108-AA02-DFA0A04FC94B}">
              <ma14:wrappingTextBoxFlag xmlns:ma14="http://schemas.microsoft.com/office/mac/drawingml/2011/main" val="1"/>
            </a:ext>
          </a:extLst>
        </p:spPr>
        <p:txBody>
          <a:bodyPr lIns="64995" tIns="64995" rIns="64995" bIns="64995" anchor="ctr">
            <a:spAutoFit/>
          </a:bodyPr>
          <a:lstStyle>
            <a:lvl1pPr algn="ctr">
              <a:defRPr b="1" sz="6800"/>
            </a:lvl1pPr>
          </a:lstStyle>
          <a:p>
            <a:pPr rtl="0">
              <a:defRPr/>
            </a:pPr>
            <a:r>
              <a:t>علاقة المرأة بالرجل في هذه المرحلة</a:t>
            </a:r>
          </a:p>
        </p:txBody>
      </p:sp>
      <p:pic>
        <p:nvPicPr>
          <p:cNvPr id="177" name="Google Shape;230;p23" descr="Google Shape;230;p23"/>
          <p:cNvPicPr>
            <a:picLocks noChangeAspect="1"/>
          </p:cNvPicPr>
          <p:nvPr/>
        </p:nvPicPr>
        <p:blipFill>
          <a:blip r:embed="rId2">
            <a:extLst/>
          </a:blip>
          <a:stretch>
            <a:fillRect/>
          </a:stretch>
        </p:blipFill>
        <p:spPr>
          <a:xfrm>
            <a:off x="5499801" y="10513895"/>
            <a:ext cx="2005198" cy="2159168"/>
          </a:xfrm>
          <a:prstGeom prst="rect">
            <a:avLst/>
          </a:prstGeom>
          <a:ln w="50800" cap="sq">
            <a:solidFill>
              <a:srgbClr val="953735"/>
            </a:solidFill>
            <a:miter/>
          </a:ln>
          <a:effectLst>
            <a:outerShdw sx="100000" sy="100000" kx="0" ky="0" algn="b" rotWithShape="0" blurRad="88900" dist="50800" dir="2700000">
              <a:srgbClr val="000000">
                <a:alpha val="42750"/>
              </a:srgbClr>
            </a:outerShdw>
          </a:effectLst>
        </p:spPr>
      </p:pic>
      <p:sp>
        <p:nvSpPr>
          <p:cNvPr id="178" name="مستطيل"/>
          <p:cNvSpPr/>
          <p:nvPr/>
        </p:nvSpPr>
        <p:spPr>
          <a:xfrm>
            <a:off x="450546" y="3794721"/>
            <a:ext cx="12103708" cy="6441873"/>
          </a:xfrm>
          <a:prstGeom prst="rect">
            <a:avLst/>
          </a:prstGeom>
          <a:solidFill>
            <a:srgbClr val="FFFFFF"/>
          </a:solidFill>
          <a:ln w="25400">
            <a:solidFill>
              <a:schemeClr val="accent1"/>
            </a:solidFill>
          </a:ln>
        </p:spPr>
        <p:txBody>
          <a:bodyPr lIns="0" tIns="0" rIns="0" bIns="0"/>
          <a:lstStyle/>
          <a:p>
            <a:pPr/>
          </a:p>
        </p:txBody>
      </p:sp>
      <p:sp>
        <p:nvSpPr>
          <p:cNvPr id="179" name="المرأة في مرحلة الخِطبة تعد أجنبية بالنسبة للرجل فلا يجوز الخلوة بها…"/>
          <p:cNvSpPr txBox="1"/>
          <p:nvPr/>
        </p:nvSpPr>
        <p:spPr>
          <a:xfrm>
            <a:off x="1060223" y="4048191"/>
            <a:ext cx="10884355" cy="593493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rtl="0">
              <a:defRPr b="1" sz="8200"/>
            </a:pPr>
            <a:r>
              <a:t>المرأة في مرحلة الخِطبة تعد أجنبية بالنسبة للرجل فلا يجوز الخلوة بها</a:t>
            </a:r>
          </a:p>
          <a:p>
            <a:pPr algn="ctr" rtl="0">
              <a:defRPr b="1" sz="8200"/>
            </a:pPr>
            <a:r>
              <a:t>ولا يجوز له أن يأتي منها</a:t>
            </a:r>
          </a:p>
          <a:p>
            <a:pPr algn="ctr" rtl="0">
              <a:defRPr b="1" sz="8200"/>
            </a:pPr>
            <a:r>
              <a:t> ما يأتي الرجل من أمراته</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Google Shape;235;p24"/>
          <p:cNvSpPr/>
          <p:nvPr/>
        </p:nvSpPr>
        <p:spPr>
          <a:xfrm>
            <a:off x="0" y="21712"/>
            <a:ext cx="13004800" cy="12961376"/>
          </a:xfrm>
          <a:prstGeom prst="rect">
            <a:avLst/>
          </a:prstGeom>
          <a:solidFill>
            <a:srgbClr val="F2DCDB"/>
          </a:solidFill>
          <a:ln w="12700">
            <a:solidFill>
              <a:srgbClr val="BE4B48"/>
            </a:solidFill>
            <a:miter/>
          </a:ln>
          <a:effectLst>
            <a:outerShdw sx="100000" sy="100000" kx="0" ky="0" algn="b" rotWithShape="0" blurRad="88900" dist="25400" dir="5400000">
              <a:srgbClr val="000000">
                <a:alpha val="37650"/>
              </a:srgbClr>
            </a:outerShdw>
          </a:effectLst>
        </p:spPr>
        <p:txBody>
          <a:bodyPr lIns="0" tIns="0" rIns="0" bIns="0" anchor="ctr"/>
          <a:lstStyle/>
          <a:p>
            <a:pPr rtl="0">
              <a:defRPr sz="3400"/>
            </a:pPr>
          </a:p>
        </p:txBody>
      </p:sp>
      <p:sp>
        <p:nvSpPr>
          <p:cNvPr id="182" name="مستطيل مستدير الزوايا"/>
          <p:cNvSpPr/>
          <p:nvPr/>
        </p:nvSpPr>
        <p:spPr>
          <a:xfrm>
            <a:off x="1889401" y="1836771"/>
            <a:ext cx="9531500" cy="1320961"/>
          </a:xfrm>
          <a:prstGeom prst="roundRect">
            <a:avLst>
              <a:gd name="adj" fmla="val 16667"/>
            </a:avLst>
          </a:prstGeom>
          <a:gradFill>
            <a:gsLst>
              <a:gs pos="0">
                <a:srgbClr val="9EEAFF"/>
              </a:gs>
              <a:gs pos="35000">
                <a:srgbClr val="BBEFFF"/>
              </a:gs>
              <a:gs pos="100000">
                <a:srgbClr val="E4F9FF"/>
              </a:gs>
            </a:gsLst>
            <a:lin ang="16200038"/>
          </a:gradFill>
          <a:ln w="12700">
            <a:solidFill>
              <a:srgbClr val="FF0000"/>
            </a:solidFill>
            <a:miter/>
          </a:ln>
          <a:effectLst>
            <a:outerShdw sx="100000" sy="100000" kx="0" ky="0" algn="b" rotWithShape="0" blurRad="88900" dist="25400" dir="5400000">
              <a:srgbClr val="000000">
                <a:alpha val="37650"/>
              </a:srgbClr>
            </a:outerShdw>
          </a:effectLst>
        </p:spPr>
        <p:txBody>
          <a:bodyPr lIns="0" tIns="0" rIns="0" bIns="0" anchor="ctr"/>
          <a:lstStyle/>
          <a:p>
            <a:pPr algn="ctr" rtl="0">
              <a:defRPr/>
            </a:pPr>
          </a:p>
        </p:txBody>
      </p:sp>
      <p:sp>
        <p:nvSpPr>
          <p:cNvPr id="183" name="النظر إلى المخطوبة"/>
          <p:cNvSpPr txBox="1"/>
          <p:nvPr/>
        </p:nvSpPr>
        <p:spPr>
          <a:xfrm>
            <a:off x="1315169" y="1907878"/>
            <a:ext cx="10374461" cy="1178747"/>
          </a:xfrm>
          <a:prstGeom prst="rect">
            <a:avLst/>
          </a:prstGeom>
          <a:ln w="12700">
            <a:miter lim="400000"/>
          </a:ln>
          <a:extLst>
            <a:ext uri="{C572A759-6A51-4108-AA02-DFA0A04FC94B}">
              <ma14:wrappingTextBoxFlag xmlns:ma14="http://schemas.microsoft.com/office/mac/drawingml/2011/main" val="1"/>
            </a:ext>
          </a:extLst>
        </p:spPr>
        <p:txBody>
          <a:bodyPr lIns="64995" tIns="64995" rIns="64995" bIns="64995" anchor="ctr">
            <a:spAutoFit/>
          </a:bodyPr>
          <a:lstStyle>
            <a:lvl1pPr algn="ctr">
              <a:defRPr sz="7400"/>
            </a:lvl1pPr>
          </a:lstStyle>
          <a:p>
            <a:pPr rtl="0">
              <a:defRPr/>
            </a:pPr>
            <a:r>
              <a:t>النظر إلى المخطوبة </a:t>
            </a:r>
          </a:p>
        </p:txBody>
      </p:sp>
      <p:sp>
        <p:nvSpPr>
          <p:cNvPr id="184" name="مستطيل"/>
          <p:cNvSpPr/>
          <p:nvPr/>
        </p:nvSpPr>
        <p:spPr>
          <a:xfrm>
            <a:off x="244893" y="3378614"/>
            <a:ext cx="12624122" cy="2377439"/>
          </a:xfrm>
          <a:prstGeom prst="rect">
            <a:avLst/>
          </a:prstGeom>
          <a:solidFill>
            <a:srgbClr val="FFFFFF"/>
          </a:solidFill>
          <a:ln w="25400">
            <a:solidFill>
              <a:srgbClr val="385D8A"/>
            </a:solidFill>
            <a:miter/>
          </a:ln>
        </p:spPr>
        <p:txBody>
          <a:bodyPr lIns="0" tIns="0" rIns="0" bIns="0" anchor="ctr"/>
          <a:lstStyle/>
          <a:p>
            <a:pPr rtl="0">
              <a:defRPr b="1" sz="5200">
                <a:latin typeface="Calibri"/>
                <a:ea typeface="Calibri"/>
                <a:cs typeface="Calibri"/>
                <a:sym typeface="Calibri"/>
              </a:defRPr>
            </a:pPr>
          </a:p>
        </p:txBody>
      </p:sp>
      <p:sp>
        <p:nvSpPr>
          <p:cNvPr id="185" name="يستحب لمن خطب امرأة وكان عازماً على نكاحها أن ينظر إليها ."/>
          <p:cNvSpPr txBox="1"/>
          <p:nvPr/>
        </p:nvSpPr>
        <p:spPr>
          <a:xfrm>
            <a:off x="172415" y="2264525"/>
            <a:ext cx="12190805" cy="4239390"/>
          </a:xfrm>
          <a:prstGeom prst="rect">
            <a:avLst/>
          </a:prstGeom>
          <a:ln w="12700">
            <a:miter lim="400000"/>
          </a:ln>
          <a:extLst>
            <a:ext uri="{C572A759-6A51-4108-AA02-DFA0A04FC94B}">
              <ma14:wrappingTextBoxFlag xmlns:ma14="http://schemas.microsoft.com/office/mac/drawingml/2011/main" val="1"/>
            </a:ext>
          </a:extLst>
        </p:spPr>
        <p:txBody>
          <a:bodyPr lIns="64995" tIns="64995" rIns="64995" bIns="64995" anchor="ctr"/>
          <a:lstStyle/>
          <a:p>
            <a:pPr algn="ctr" rtl="0">
              <a:defRPr/>
            </a:pPr>
            <a:endParaRPr b="1" sz="5200">
              <a:latin typeface="Calibri"/>
              <a:ea typeface="Calibri"/>
              <a:cs typeface="Calibri"/>
              <a:sym typeface="Calibri"/>
            </a:endParaRPr>
          </a:p>
          <a:p>
            <a:pPr algn="ctr" rtl="0">
              <a:defRPr b="1" sz="5200">
                <a:latin typeface="Calibri"/>
                <a:ea typeface="Calibri"/>
                <a:cs typeface="Calibri"/>
                <a:sym typeface="Calibri"/>
              </a:defRPr>
            </a:pPr>
            <a:r>
              <a:t>يستحب لمن خطب امرأة وكان عازماً على نكاحها أن ينظر إليها .</a:t>
            </a:r>
          </a:p>
        </p:txBody>
      </p:sp>
      <p:sp>
        <p:nvSpPr>
          <p:cNvPr id="186" name="١"/>
          <p:cNvSpPr/>
          <p:nvPr/>
        </p:nvSpPr>
        <p:spPr>
          <a:xfrm>
            <a:off x="11525088" y="2796448"/>
            <a:ext cx="1392194" cy="1250353"/>
          </a:xfrm>
          <a:prstGeom prst="ellipse">
            <a:avLst/>
          </a:prstGeom>
          <a:solidFill>
            <a:schemeClr val="accent2"/>
          </a:solidFill>
          <a:ln w="25400">
            <a:solidFill>
              <a:srgbClr val="8C3A38"/>
            </a:solidFill>
          </a:ln>
          <a:extLst>
            <a:ext uri="{C572A759-6A51-4108-AA02-DFA0A04FC94B}">
              <ma14:wrappingTextBoxFlag xmlns:ma14="http://schemas.microsoft.com/office/mac/drawingml/2011/main" val="1"/>
            </a:ext>
          </a:extLst>
        </p:spPr>
        <p:txBody>
          <a:bodyPr lIns="0" tIns="0" rIns="0" bIns="0"/>
          <a:lstStyle>
            <a:lvl1pPr algn="ctr">
              <a:defRPr b="1" sz="7600">
                <a:solidFill>
                  <a:srgbClr val="FFFFFF"/>
                </a:solidFill>
              </a:defRPr>
            </a:lvl1pPr>
          </a:lstStyle>
          <a:p>
            <a:pPr rtl="0">
              <a:defRPr/>
            </a:pPr>
            <a:r>
              <a:t>١</a:t>
            </a:r>
          </a:p>
        </p:txBody>
      </p:sp>
      <p:grpSp>
        <p:nvGrpSpPr>
          <p:cNvPr id="189" name="Google Shape;238;p24"/>
          <p:cNvGrpSpPr/>
          <p:nvPr/>
        </p:nvGrpSpPr>
        <p:grpSpPr>
          <a:xfrm>
            <a:off x="274496" y="6210622"/>
            <a:ext cx="12455808" cy="3626248"/>
            <a:chOff x="0" y="0"/>
            <a:chExt cx="12455807" cy="3626246"/>
          </a:xfrm>
        </p:grpSpPr>
        <p:sp>
          <p:nvSpPr>
            <p:cNvPr id="187" name="مستطيل"/>
            <p:cNvSpPr/>
            <p:nvPr/>
          </p:nvSpPr>
          <p:spPr>
            <a:xfrm>
              <a:off x="0" y="0"/>
              <a:ext cx="12455808" cy="3018406"/>
            </a:xfrm>
            <a:prstGeom prst="rect">
              <a:avLst/>
            </a:prstGeom>
            <a:solidFill>
              <a:srgbClr val="FFFFFF"/>
            </a:solidFill>
            <a:ln w="25400" cap="flat">
              <a:solidFill>
                <a:srgbClr val="385D8A"/>
              </a:solidFill>
              <a:prstDash val="solid"/>
              <a:miter lim="800000"/>
            </a:ln>
            <a:effectLst/>
          </p:spPr>
          <p:txBody>
            <a:bodyPr wrap="square" lIns="0" tIns="0" rIns="0" bIns="0" numCol="1" anchor="ctr">
              <a:noAutofit/>
            </a:bodyPr>
            <a:lstStyle/>
            <a:p>
              <a:pPr rtl="0">
                <a:defRPr b="1" sz="5200">
                  <a:latin typeface="Calibri"/>
                  <a:ea typeface="Calibri"/>
                  <a:cs typeface="Calibri"/>
                  <a:sym typeface="Calibri"/>
                </a:defRPr>
              </a:pPr>
            </a:p>
          </p:txBody>
        </p:sp>
        <p:sp>
          <p:nvSpPr>
            <p:cNvPr id="188" name="حدود النظر : الوجه واليدين وما جرت العادة بكشفه عند المحارم كالشعر وبقية الرأس."/>
            <p:cNvSpPr txBox="1"/>
            <p:nvPr/>
          </p:nvSpPr>
          <p:spPr>
            <a:xfrm>
              <a:off x="51395" y="169179"/>
              <a:ext cx="12353017" cy="34570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ctr">
                <a:defRPr b="1" sz="5200">
                  <a:latin typeface="Calibri"/>
                  <a:ea typeface="Calibri"/>
                  <a:cs typeface="Calibri"/>
                  <a:sym typeface="Calibri"/>
                </a:defRPr>
              </a:lvl1pPr>
            </a:lstStyle>
            <a:p>
              <a:pPr rtl="0">
                <a:defRPr/>
              </a:pPr>
              <a:r>
                <a:t>حدود النظر : الوجه واليدين وما جرت العادة بكشفه عند المحارم كالشعر وبقية الرأس.</a:t>
              </a:r>
            </a:p>
          </p:txBody>
        </p:sp>
      </p:grpSp>
      <p:grpSp>
        <p:nvGrpSpPr>
          <p:cNvPr id="192" name="Google Shape;238;p24"/>
          <p:cNvGrpSpPr/>
          <p:nvPr/>
        </p:nvGrpSpPr>
        <p:grpSpPr>
          <a:xfrm>
            <a:off x="146697" y="9534126"/>
            <a:ext cx="12711406" cy="3700659"/>
            <a:chOff x="0" y="0"/>
            <a:chExt cx="12711405" cy="3700658"/>
          </a:xfrm>
        </p:grpSpPr>
        <p:sp>
          <p:nvSpPr>
            <p:cNvPr id="190" name="مستطيل"/>
            <p:cNvSpPr/>
            <p:nvPr/>
          </p:nvSpPr>
          <p:spPr>
            <a:xfrm>
              <a:off x="0" y="0"/>
              <a:ext cx="12711406" cy="3080345"/>
            </a:xfrm>
            <a:prstGeom prst="rect">
              <a:avLst/>
            </a:prstGeom>
            <a:solidFill>
              <a:srgbClr val="FFFFFF"/>
            </a:solidFill>
            <a:ln w="25400" cap="flat">
              <a:solidFill>
                <a:srgbClr val="385D8A"/>
              </a:solidFill>
              <a:prstDash val="solid"/>
              <a:miter lim="800000"/>
            </a:ln>
            <a:effectLst/>
          </p:spPr>
          <p:txBody>
            <a:bodyPr wrap="square" lIns="0" tIns="0" rIns="0" bIns="0" numCol="1" anchor="ctr">
              <a:noAutofit/>
            </a:bodyPr>
            <a:lstStyle/>
            <a:p>
              <a:pPr rtl="0">
                <a:defRPr b="1" sz="5200">
                  <a:latin typeface="Calibri"/>
                  <a:ea typeface="Calibri"/>
                  <a:cs typeface="Calibri"/>
                  <a:sym typeface="Calibri"/>
                </a:defRPr>
              </a:pPr>
            </a:p>
          </p:txBody>
        </p:sp>
        <p:sp>
          <p:nvSpPr>
            <p:cNvPr id="191" name="وإذا رأى الرجل المرأة ثم لم تعجبه وصرف النظر عنها فالواجب عليه أن يستر عليها ولا يعلن ما رآه عيباً."/>
            <p:cNvSpPr txBox="1"/>
            <p:nvPr/>
          </p:nvSpPr>
          <p:spPr>
            <a:xfrm>
              <a:off x="52450" y="172651"/>
              <a:ext cx="12606506" cy="35280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algn="ctr" defTabSz="1733550">
                <a:defRPr sz="5200">
                  <a:ln w="12877" cap="flat">
                    <a:solidFill>
                      <a:srgbClr val="000000"/>
                    </a:solidFill>
                    <a:prstDash val="solid"/>
                    <a:miter lim="400000"/>
                  </a:ln>
                  <a:latin typeface="Geeza Pro Bold"/>
                  <a:ea typeface="Geeza Pro Bold"/>
                  <a:cs typeface="Geeza Pro Bold"/>
                  <a:sym typeface="Geeza Pro Bold"/>
                </a:defRPr>
              </a:pPr>
              <a:r>
                <a:t>     وإذا رأى</a:t>
              </a:r>
              <a:r>
                <a:rPr b="1">
                  <a:latin typeface="Carlito"/>
                  <a:ea typeface="Carlito"/>
                  <a:cs typeface="Carlito"/>
                  <a:sym typeface="Carlito"/>
                </a:rPr>
                <a:t> </a:t>
              </a:r>
              <a:r>
                <a:t>الرجل</a:t>
              </a:r>
              <a:r>
                <a:rPr b="1">
                  <a:latin typeface="Carlito"/>
                  <a:ea typeface="Carlito"/>
                  <a:cs typeface="Carlito"/>
                  <a:sym typeface="Carlito"/>
                </a:rPr>
                <a:t> </a:t>
              </a:r>
              <a:r>
                <a:t>المرأة</a:t>
              </a:r>
              <a:r>
                <a:rPr b="1">
                  <a:latin typeface="Carlito"/>
                  <a:ea typeface="Carlito"/>
                  <a:cs typeface="Carlito"/>
                  <a:sym typeface="Carlito"/>
                </a:rPr>
                <a:t> </a:t>
              </a:r>
              <a:r>
                <a:t>ثم</a:t>
              </a:r>
              <a:r>
                <a:rPr b="1">
                  <a:latin typeface="Carlito"/>
                  <a:ea typeface="Carlito"/>
                  <a:cs typeface="Carlito"/>
                  <a:sym typeface="Carlito"/>
                </a:rPr>
                <a:t> </a:t>
              </a:r>
              <a:r>
                <a:t>لم</a:t>
              </a:r>
              <a:r>
                <a:rPr b="1">
                  <a:latin typeface="Carlito"/>
                  <a:ea typeface="Carlito"/>
                  <a:cs typeface="Carlito"/>
                  <a:sym typeface="Carlito"/>
                </a:rPr>
                <a:t> </a:t>
              </a:r>
              <a:r>
                <a:t>تعجبه</a:t>
              </a:r>
              <a:r>
                <a:rPr b="1">
                  <a:latin typeface="Carlito"/>
                  <a:ea typeface="Carlito"/>
                  <a:cs typeface="Carlito"/>
                  <a:sym typeface="Carlito"/>
                </a:rPr>
                <a:t> </a:t>
              </a:r>
              <a:r>
                <a:t>وصرف</a:t>
              </a:r>
              <a:r>
                <a:rPr b="1">
                  <a:latin typeface="Carlito"/>
                  <a:ea typeface="Carlito"/>
                  <a:cs typeface="Carlito"/>
                  <a:sym typeface="Carlito"/>
                </a:rPr>
                <a:t> </a:t>
              </a:r>
              <a:r>
                <a:t>النظر</a:t>
              </a:r>
              <a:r>
                <a:rPr b="1">
                  <a:latin typeface="Carlito"/>
                  <a:ea typeface="Carlito"/>
                  <a:cs typeface="Carlito"/>
                  <a:sym typeface="Carlito"/>
                </a:rPr>
                <a:t> </a:t>
              </a:r>
              <a:r>
                <a:t>عنها</a:t>
              </a:r>
              <a:r>
                <a:rPr b="1">
                  <a:latin typeface="Carlito"/>
                  <a:ea typeface="Carlito"/>
                  <a:cs typeface="Carlito"/>
                  <a:sym typeface="Carlito"/>
                </a:rPr>
                <a:t> </a:t>
              </a:r>
              <a:r>
                <a:t>فالواجب</a:t>
              </a:r>
              <a:r>
                <a:rPr b="1">
                  <a:latin typeface="Carlito"/>
                  <a:ea typeface="Carlito"/>
                  <a:cs typeface="Carlito"/>
                  <a:sym typeface="Carlito"/>
                </a:rPr>
                <a:t> </a:t>
              </a:r>
              <a:r>
                <a:t>عليه</a:t>
              </a:r>
              <a:r>
                <a:rPr b="1">
                  <a:latin typeface="Carlito"/>
                  <a:ea typeface="Carlito"/>
                  <a:cs typeface="Carlito"/>
                  <a:sym typeface="Carlito"/>
                </a:rPr>
                <a:t> </a:t>
              </a:r>
              <a:r>
                <a:t>أن</a:t>
              </a:r>
              <a:r>
                <a:rPr b="1">
                  <a:latin typeface="Carlito"/>
                  <a:ea typeface="Carlito"/>
                  <a:cs typeface="Carlito"/>
                  <a:sym typeface="Carlito"/>
                </a:rPr>
                <a:t> </a:t>
              </a:r>
              <a:r>
                <a:t>يستر</a:t>
              </a:r>
              <a:r>
                <a:rPr b="1">
                  <a:latin typeface="Carlito"/>
                  <a:ea typeface="Carlito"/>
                  <a:cs typeface="Carlito"/>
                  <a:sym typeface="Carlito"/>
                </a:rPr>
                <a:t> </a:t>
              </a:r>
              <a:r>
                <a:t>عليها</a:t>
              </a:r>
              <a:r>
                <a:rPr b="1">
                  <a:latin typeface="Carlito"/>
                  <a:ea typeface="Carlito"/>
                  <a:cs typeface="Carlito"/>
                  <a:sym typeface="Carlito"/>
                </a:rPr>
                <a:t> </a:t>
              </a:r>
              <a:r>
                <a:t>ولا</a:t>
              </a:r>
              <a:r>
                <a:rPr b="1">
                  <a:latin typeface="Carlito"/>
                  <a:ea typeface="Carlito"/>
                  <a:cs typeface="Carlito"/>
                  <a:sym typeface="Carlito"/>
                </a:rPr>
                <a:t> </a:t>
              </a:r>
              <a:r>
                <a:t>يعلن</a:t>
              </a:r>
              <a:r>
                <a:rPr b="1">
                  <a:latin typeface="Carlito"/>
                  <a:ea typeface="Carlito"/>
                  <a:cs typeface="Carlito"/>
                  <a:sym typeface="Carlito"/>
                </a:rPr>
                <a:t> </a:t>
              </a:r>
              <a:r>
                <a:t>ما</a:t>
              </a:r>
              <a:r>
                <a:rPr b="1">
                  <a:latin typeface="Carlito"/>
                  <a:ea typeface="Carlito"/>
                  <a:cs typeface="Carlito"/>
                  <a:sym typeface="Carlito"/>
                </a:rPr>
                <a:t> </a:t>
              </a:r>
              <a:r>
                <a:t>رآه</a:t>
              </a:r>
              <a:r>
                <a:rPr b="1">
                  <a:latin typeface="Carlito"/>
                  <a:ea typeface="Carlito"/>
                  <a:cs typeface="Carlito"/>
                  <a:sym typeface="Carlito"/>
                </a:rPr>
                <a:t> </a:t>
              </a:r>
              <a:r>
                <a:t>عيباً</a:t>
              </a:r>
              <a:r>
                <a:rPr b="1">
                  <a:latin typeface="Carlito"/>
                  <a:ea typeface="Carlito"/>
                  <a:cs typeface="Carlito"/>
                  <a:sym typeface="Carlito"/>
                </a:rPr>
                <a:t>.</a:t>
              </a:r>
              <a:endParaRPr b="1">
                <a:latin typeface="Carlito"/>
                <a:ea typeface="Carlito"/>
                <a:cs typeface="Carlito"/>
                <a:sym typeface="Carlito"/>
              </a:endParaRPr>
            </a:p>
          </p:txBody>
        </p:sp>
      </p:grpSp>
      <p:sp>
        <p:nvSpPr>
          <p:cNvPr id="193" name="٢"/>
          <p:cNvSpPr/>
          <p:nvPr/>
        </p:nvSpPr>
        <p:spPr>
          <a:xfrm>
            <a:off x="11525088" y="5156615"/>
            <a:ext cx="1392194" cy="1250353"/>
          </a:xfrm>
          <a:prstGeom prst="ellipse">
            <a:avLst/>
          </a:prstGeom>
          <a:solidFill>
            <a:schemeClr val="accent2"/>
          </a:solidFill>
          <a:ln w="25400">
            <a:solidFill>
              <a:srgbClr val="8C3A38"/>
            </a:solidFill>
          </a:ln>
          <a:extLst>
            <a:ext uri="{C572A759-6A51-4108-AA02-DFA0A04FC94B}">
              <ma14:wrappingTextBoxFlag xmlns:ma14="http://schemas.microsoft.com/office/mac/drawingml/2011/main" val="1"/>
            </a:ext>
          </a:extLst>
        </p:spPr>
        <p:txBody>
          <a:bodyPr lIns="0" tIns="0" rIns="0" bIns="0"/>
          <a:lstStyle>
            <a:lvl1pPr algn="ctr">
              <a:defRPr b="1" sz="7600">
                <a:solidFill>
                  <a:srgbClr val="FFFFFF"/>
                </a:solidFill>
              </a:defRPr>
            </a:lvl1pPr>
          </a:lstStyle>
          <a:p>
            <a:pPr rtl="0">
              <a:defRPr/>
            </a:pPr>
            <a:r>
              <a:t>٢</a:t>
            </a:r>
          </a:p>
        </p:txBody>
      </p:sp>
      <p:sp>
        <p:nvSpPr>
          <p:cNvPr id="194" name="٣"/>
          <p:cNvSpPr/>
          <p:nvPr/>
        </p:nvSpPr>
        <p:spPr>
          <a:xfrm>
            <a:off x="11525088" y="8731923"/>
            <a:ext cx="1392194" cy="1250353"/>
          </a:xfrm>
          <a:prstGeom prst="ellipse">
            <a:avLst/>
          </a:prstGeom>
          <a:solidFill>
            <a:schemeClr val="accent2"/>
          </a:solidFill>
          <a:ln w="25400">
            <a:solidFill>
              <a:srgbClr val="8C3A38"/>
            </a:solidFill>
          </a:ln>
          <a:extLst>
            <a:ext uri="{C572A759-6A51-4108-AA02-DFA0A04FC94B}">
              <ma14:wrappingTextBoxFlag xmlns:ma14="http://schemas.microsoft.com/office/mac/drawingml/2011/main" val="1"/>
            </a:ext>
          </a:extLst>
        </p:spPr>
        <p:txBody>
          <a:bodyPr lIns="0" tIns="0" rIns="0" bIns="0"/>
          <a:lstStyle>
            <a:lvl1pPr algn="ctr">
              <a:defRPr b="1" sz="7600">
                <a:solidFill>
                  <a:srgbClr val="FFFFFF"/>
                </a:solidFill>
              </a:defRPr>
            </a:lvl1pPr>
          </a:lstStyle>
          <a:p>
            <a:pPr rtl="0">
              <a:defRPr/>
            </a:pPr>
            <a:r>
              <a:t>٣</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CDE8B5"/>
        </a:solidFill>
      </p:bgPr>
    </p:bg>
    <p:spTree>
      <p:nvGrpSpPr>
        <p:cNvPr id="1" name=""/>
        <p:cNvGrpSpPr/>
        <p:nvPr/>
      </p:nvGrpSpPr>
      <p:grpSpPr>
        <a:xfrm>
          <a:off x="0" y="0"/>
          <a:ext cx="0" cy="0"/>
          <a:chOff x="0" y="0"/>
          <a:chExt cx="0" cy="0"/>
        </a:xfrm>
      </p:grpSpPr>
      <p:sp>
        <p:nvSpPr>
          <p:cNvPr id="196" name="مستطيل"/>
          <p:cNvSpPr/>
          <p:nvPr/>
        </p:nvSpPr>
        <p:spPr>
          <a:xfrm>
            <a:off x="203608" y="1694458"/>
            <a:ext cx="12597584" cy="2548738"/>
          </a:xfrm>
          <a:prstGeom prst="rect">
            <a:avLst/>
          </a:prstGeom>
          <a:solidFill>
            <a:srgbClr val="FFFFFF"/>
          </a:solidFill>
          <a:ln w="25400">
            <a:solidFill>
              <a:schemeClr val="accent1"/>
            </a:solidFill>
          </a:ln>
        </p:spPr>
        <p:txBody>
          <a:bodyPr lIns="0" tIns="0" rIns="0" bIns="0"/>
          <a:lstStyle/>
          <a:p>
            <a:pPr/>
          </a:p>
        </p:txBody>
      </p:sp>
      <p:sp>
        <p:nvSpPr>
          <p:cNvPr id="197" name="وإذا كان لا يريدون تزويجه فليس للخاطب النظر إلى المرأة ."/>
          <p:cNvSpPr txBox="1"/>
          <p:nvPr/>
        </p:nvSpPr>
        <p:spPr>
          <a:xfrm>
            <a:off x="519437" y="1881382"/>
            <a:ext cx="12067176" cy="26519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5300">
                <a:latin typeface="Geeza Pro Bold"/>
                <a:ea typeface="Geeza Pro Bold"/>
                <a:cs typeface="Geeza Pro Bold"/>
                <a:sym typeface="Geeza Pro Bold"/>
              </a:defRPr>
            </a:lvl1pPr>
          </a:lstStyle>
          <a:p>
            <a:pPr rtl="0">
              <a:defRPr/>
            </a:pPr>
            <a:r>
              <a:t>وإذا كان لا يريدون تزويجه فليس للخاطب النظر إلى المرأة .</a:t>
            </a:r>
          </a:p>
        </p:txBody>
      </p:sp>
      <p:sp>
        <p:nvSpPr>
          <p:cNvPr id="198" name="٤"/>
          <p:cNvSpPr/>
          <p:nvPr/>
        </p:nvSpPr>
        <p:spPr>
          <a:xfrm>
            <a:off x="11459623" y="745218"/>
            <a:ext cx="1392194" cy="1250353"/>
          </a:xfrm>
          <a:prstGeom prst="ellipse">
            <a:avLst/>
          </a:prstGeom>
          <a:solidFill>
            <a:schemeClr val="accent2"/>
          </a:solidFill>
          <a:ln w="25400">
            <a:solidFill>
              <a:srgbClr val="8C3A38"/>
            </a:solidFill>
          </a:ln>
          <a:extLst>
            <a:ext uri="{C572A759-6A51-4108-AA02-DFA0A04FC94B}">
              <ma14:wrappingTextBoxFlag xmlns:ma14="http://schemas.microsoft.com/office/mac/drawingml/2011/main" val="1"/>
            </a:ext>
          </a:extLst>
        </p:spPr>
        <p:txBody>
          <a:bodyPr lIns="0" tIns="0" rIns="0" bIns="0"/>
          <a:lstStyle>
            <a:lvl1pPr algn="ctr">
              <a:defRPr b="1" sz="7600">
                <a:solidFill>
                  <a:srgbClr val="FFFFFF"/>
                </a:solidFill>
              </a:defRPr>
            </a:lvl1pPr>
          </a:lstStyle>
          <a:p>
            <a:pPr rtl="0">
              <a:defRPr/>
            </a:pPr>
            <a:r>
              <a:t>٤</a:t>
            </a:r>
          </a:p>
        </p:txBody>
      </p:sp>
      <p:sp>
        <p:nvSpPr>
          <p:cNvPr id="199" name="مستطيل"/>
          <p:cNvSpPr/>
          <p:nvPr/>
        </p:nvSpPr>
        <p:spPr>
          <a:xfrm>
            <a:off x="181786" y="4552572"/>
            <a:ext cx="12641228" cy="2701489"/>
          </a:xfrm>
          <a:prstGeom prst="rect">
            <a:avLst/>
          </a:prstGeom>
          <a:solidFill>
            <a:srgbClr val="FFFFFF"/>
          </a:solidFill>
          <a:ln w="25400">
            <a:solidFill>
              <a:schemeClr val="accent1"/>
            </a:solidFill>
          </a:ln>
        </p:spPr>
        <p:txBody>
          <a:bodyPr lIns="0" tIns="0" rIns="0" bIns="0"/>
          <a:lstStyle/>
          <a:p>
            <a:pPr/>
          </a:p>
        </p:txBody>
      </p:sp>
      <p:sp>
        <p:nvSpPr>
          <p:cNvPr id="200" name="ليس للولي أن يمنع الخاطب من النظر إلى موليته إذا كان واثقاً من أن هذا الخاطب عازم على النكاح."/>
          <p:cNvSpPr txBox="1"/>
          <p:nvPr/>
        </p:nvSpPr>
        <p:spPr>
          <a:xfrm>
            <a:off x="523992" y="4539872"/>
            <a:ext cx="12058066" cy="198309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z="5200">
                <a:latin typeface="Calibri"/>
                <a:ea typeface="Calibri"/>
                <a:cs typeface="Calibri"/>
                <a:sym typeface="Calibri"/>
              </a:defRPr>
            </a:lvl1pPr>
          </a:lstStyle>
          <a:p>
            <a:pPr rtl="0">
              <a:defRPr/>
            </a:pPr>
            <a:r>
              <a:t>      ليس للولي أن يمنع الخاطب من النظر إلى موليته إذا كان واثقاً من أن هذا الخاطب عازم على النكاح.</a:t>
            </a:r>
          </a:p>
        </p:txBody>
      </p:sp>
      <p:sp>
        <p:nvSpPr>
          <p:cNvPr id="201" name="٥"/>
          <p:cNvSpPr/>
          <p:nvPr/>
        </p:nvSpPr>
        <p:spPr>
          <a:xfrm>
            <a:off x="11459623" y="3688884"/>
            <a:ext cx="1392194" cy="1250353"/>
          </a:xfrm>
          <a:prstGeom prst="ellipse">
            <a:avLst/>
          </a:prstGeom>
          <a:solidFill>
            <a:schemeClr val="accent2"/>
          </a:solidFill>
          <a:ln w="25400">
            <a:solidFill>
              <a:srgbClr val="8C3A38"/>
            </a:solidFill>
          </a:ln>
          <a:extLst>
            <a:ext uri="{C572A759-6A51-4108-AA02-DFA0A04FC94B}">
              <ma14:wrappingTextBoxFlag xmlns:ma14="http://schemas.microsoft.com/office/mac/drawingml/2011/main" val="1"/>
            </a:ext>
          </a:extLst>
        </p:spPr>
        <p:txBody>
          <a:bodyPr lIns="0" tIns="0" rIns="0" bIns="0"/>
          <a:lstStyle>
            <a:lvl1pPr algn="ctr">
              <a:defRPr b="1" sz="7600">
                <a:solidFill>
                  <a:srgbClr val="FFFFFF"/>
                </a:solidFill>
              </a:defRPr>
            </a:lvl1pPr>
          </a:lstStyle>
          <a:p>
            <a:pPr rtl="0">
              <a:defRPr/>
            </a:pPr>
            <a:r>
              <a:t>٥</a:t>
            </a:r>
          </a:p>
        </p:txBody>
      </p:sp>
      <p:sp>
        <p:nvSpPr>
          <p:cNvPr id="202" name="مستطيل"/>
          <p:cNvSpPr/>
          <p:nvPr/>
        </p:nvSpPr>
        <p:spPr>
          <a:xfrm>
            <a:off x="198985" y="7864270"/>
            <a:ext cx="12606830" cy="2730941"/>
          </a:xfrm>
          <a:prstGeom prst="rect">
            <a:avLst/>
          </a:prstGeom>
          <a:solidFill>
            <a:srgbClr val="FFFFFF"/>
          </a:solidFill>
          <a:ln w="25400">
            <a:solidFill>
              <a:srgbClr val="385D8A"/>
            </a:solidFill>
            <a:miter/>
          </a:ln>
        </p:spPr>
        <p:txBody>
          <a:bodyPr lIns="0" tIns="0" rIns="0" bIns="0" anchor="ctr"/>
          <a:lstStyle/>
          <a:p>
            <a:pPr rtl="0">
              <a:defRPr b="1" sz="5200">
                <a:latin typeface="Calibri"/>
                <a:ea typeface="Calibri"/>
                <a:cs typeface="Calibri"/>
                <a:sym typeface="Calibri"/>
              </a:defRPr>
            </a:pPr>
          </a:p>
        </p:txBody>
      </p:sp>
      <p:sp>
        <p:nvSpPr>
          <p:cNvPr id="203" name="٦"/>
          <p:cNvSpPr/>
          <p:nvPr/>
        </p:nvSpPr>
        <p:spPr>
          <a:xfrm>
            <a:off x="11306872" y="6969314"/>
            <a:ext cx="1392194" cy="1250353"/>
          </a:xfrm>
          <a:prstGeom prst="ellipse">
            <a:avLst/>
          </a:prstGeom>
          <a:solidFill>
            <a:schemeClr val="accent2"/>
          </a:solidFill>
          <a:ln w="25400">
            <a:solidFill>
              <a:srgbClr val="8C3A38"/>
            </a:solidFill>
          </a:ln>
          <a:extLst>
            <a:ext uri="{C572A759-6A51-4108-AA02-DFA0A04FC94B}">
              <ma14:wrappingTextBoxFlag xmlns:ma14="http://schemas.microsoft.com/office/mac/drawingml/2011/main" val="1"/>
            </a:ext>
          </a:extLst>
        </p:spPr>
        <p:txBody>
          <a:bodyPr lIns="0" tIns="0" rIns="0" bIns="0"/>
          <a:lstStyle>
            <a:lvl1pPr algn="ctr">
              <a:defRPr b="1" sz="7600">
                <a:solidFill>
                  <a:srgbClr val="FFFFFF"/>
                </a:solidFill>
              </a:defRPr>
            </a:lvl1pPr>
          </a:lstStyle>
          <a:p>
            <a:pPr rtl="0">
              <a:defRPr/>
            </a:pPr>
            <a:r>
              <a:t>٦</a:t>
            </a:r>
          </a:p>
        </p:txBody>
      </p:sp>
      <p:sp>
        <p:nvSpPr>
          <p:cNvPr id="204" name="كما أن للرجل أن ينظر للمرأة فكذلك للمرأة…"/>
          <p:cNvSpPr txBox="1"/>
          <p:nvPr/>
        </p:nvSpPr>
        <p:spPr>
          <a:xfrm>
            <a:off x="1459295" y="8385907"/>
            <a:ext cx="9518849" cy="1983099"/>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lgn="ctr" rtl="0">
              <a:defRPr b="1" sz="5200">
                <a:latin typeface="Calibri"/>
                <a:ea typeface="Calibri"/>
                <a:cs typeface="Calibri"/>
                <a:sym typeface="Calibri"/>
              </a:defRPr>
            </a:pPr>
            <a:r>
              <a:t>كما أن للرجل أن ينظر للمرأة فكذلك للمرأة </a:t>
            </a:r>
          </a:p>
          <a:p>
            <a:pPr algn="ctr" rtl="0">
              <a:defRPr b="1" sz="5200">
                <a:latin typeface="Calibri"/>
                <a:ea typeface="Calibri"/>
                <a:cs typeface="Calibri"/>
                <a:sym typeface="Calibri"/>
              </a:defRPr>
            </a:pPr>
            <a:r>
              <a:t>أن تنظر للرجل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 name="5E019F2B-B5F7-4190-B724-A4DAB63A4FC8-L0-001.jpeg" descr="5E019F2B-B5F7-4190-B724-A4DAB63A4FC8-L0-001.jpeg"/>
          <p:cNvPicPr>
            <a:picLocks noChangeAspect="1"/>
          </p:cNvPicPr>
          <p:nvPr/>
        </p:nvPicPr>
        <p:blipFill>
          <a:blip r:embed="rId2">
            <a:extLst/>
          </a:blip>
          <a:stretch>
            <a:fillRect/>
          </a:stretch>
        </p:blipFill>
        <p:spPr>
          <a:xfrm>
            <a:off x="0" y="0"/>
            <a:ext cx="13004800" cy="1300480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6" name="585862AC-2EE0-44AB-812F-5F087A166435-L0-001.jpeg" descr="585862AC-2EE0-44AB-812F-5F087A166435-L0-001.jpeg"/>
          <p:cNvPicPr>
            <a:picLocks noChangeAspect="1"/>
          </p:cNvPicPr>
          <p:nvPr/>
        </p:nvPicPr>
        <p:blipFill>
          <a:blip r:embed="rId2">
            <a:extLst/>
          </a:blip>
          <a:stretch>
            <a:fillRect/>
          </a:stretch>
        </p:blipFill>
        <p:spPr>
          <a:xfrm>
            <a:off x="0" y="0"/>
            <a:ext cx="13004800" cy="13004800"/>
          </a:xfrm>
          <a:prstGeom prst="rect">
            <a:avLst/>
          </a:prstGeom>
          <a:ln w="12700">
            <a:miter lim="400000"/>
          </a:ln>
        </p:spPr>
      </p:pic>
      <p:sp>
        <p:nvSpPr>
          <p:cNvPr id="207" name="مستطيل"/>
          <p:cNvSpPr/>
          <p:nvPr/>
        </p:nvSpPr>
        <p:spPr>
          <a:xfrm>
            <a:off x="341638" y="11379104"/>
            <a:ext cx="5885067" cy="1486591"/>
          </a:xfrm>
          <a:prstGeom prst="rect">
            <a:avLst/>
          </a:prstGeom>
          <a:solidFill>
            <a:schemeClr val="accent2"/>
          </a:solidFill>
          <a:ln w="38100">
            <a:solidFill>
              <a:srgbClr val="FFFFFF"/>
            </a:solidFill>
            <a:miter/>
          </a:ln>
          <a:effectLst>
            <a:outerShdw sx="100000" sy="100000" kx="0" ky="0" algn="b" rotWithShape="0" blurRad="63500" dist="20000" dir="5400000">
              <a:srgbClr val="000000">
                <a:alpha val="37650"/>
              </a:srgbClr>
            </a:outerShdw>
          </a:effectLst>
        </p:spPr>
        <p:txBody>
          <a:bodyPr lIns="0" tIns="0" rIns="0" bIns="0" anchor="ctr"/>
          <a:lstStyle/>
          <a:p>
            <a:pPr algn="ctr" defTabSz="914400" rtl="0">
              <a:defRPr sz="1400"/>
            </a:pPr>
          </a:p>
        </p:txBody>
      </p:sp>
      <p:sp>
        <p:nvSpPr>
          <p:cNvPr id="208" name="إستراتيجية  أقرأ زاوج  شارك…"/>
          <p:cNvSpPr txBox="1"/>
          <p:nvPr/>
        </p:nvSpPr>
        <p:spPr>
          <a:xfrm>
            <a:off x="-908353" y="11511653"/>
            <a:ext cx="7904973" cy="1016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rtl="0">
              <a:defRPr b="1" sz="3600">
                <a:latin typeface="Calibri"/>
                <a:ea typeface="Calibri"/>
                <a:cs typeface="Calibri"/>
                <a:sym typeface="Calibri"/>
              </a:defRPr>
            </a:pPr>
            <a:r>
              <a:t>إستراتيجية  أقرأ زاوج  شارك </a:t>
            </a:r>
          </a:p>
          <a:p>
            <a:pPr algn="ctr" rtl="0">
              <a:defRPr b="1" sz="3600">
                <a:latin typeface="Calibri"/>
                <a:ea typeface="Calibri"/>
                <a:cs typeface="Calibri"/>
                <a:sym typeface="Calibri"/>
              </a:defRPr>
            </a:pPr>
            <a:r>
              <a:t>مهارة  الاستنتاج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قال النَّبِيُّ ﷺ : ( َلا يَخْطُبْ الرَّجُلُ عَلَى خِطْبَةِ أَخِيهِ حَتَّى يَتْرُكَ الْخَاطِبُ قَبْلَهُ ، أَوْ يَأْذَنَ لَهُ الْخَاطِبُ)…"/>
          <p:cNvSpPr txBox="1"/>
          <p:nvPr>
            <p:ph type="ctrTitle"/>
          </p:nvPr>
        </p:nvSpPr>
        <p:spPr>
          <a:xfrm>
            <a:off x="102496" y="-1547667"/>
            <a:ext cx="12908917" cy="16100134"/>
          </a:xfrm>
          <a:prstGeom prst="rect">
            <a:avLst/>
          </a:prstGeom>
        </p:spPr>
        <p:txBody>
          <a:bodyPr/>
          <a:lstStyle/>
          <a:p>
            <a:pPr marL="541421" indent="-541421" algn="r" defTabSz="457200">
              <a:buSzPct val="100000"/>
              <a:buChar char="•"/>
              <a:defRPr b="1" sz="5400">
                <a:solidFill>
                  <a:srgbClr val="303030"/>
                </a:solidFill>
                <a:latin typeface="+mn-lt"/>
                <a:ea typeface="+mn-ea"/>
                <a:cs typeface="+mn-cs"/>
                <a:sym typeface="Helvetica"/>
              </a:defRPr>
            </a:pPr>
            <a:r>
              <a:rPr>
                <a:solidFill>
                  <a:srgbClr val="FF4015"/>
                </a:solidFill>
              </a:rPr>
              <a:t>قال النَّبِيُّ ﷺ : (</a:t>
            </a:r>
            <a:r>
              <a:t> َلا يَخْطُبْ الرَّجُلُ عَلَى خِطْبَةِ أَخِيهِ حَتَّى يَتْرُكَ الْخَاطِبُ قَبْلَهُ ، أَوْ يَأْذَنَ لَهُ الْخَاطِبُ</a:t>
            </a:r>
            <a:r>
              <a:rPr>
                <a:solidFill>
                  <a:srgbClr val="FF4015"/>
                </a:solidFill>
              </a:rPr>
              <a:t>)</a:t>
            </a:r>
            <a:endParaRPr>
              <a:solidFill>
                <a:srgbClr val="FF4015"/>
              </a:solidFill>
            </a:endParaRPr>
          </a:p>
          <a:p>
            <a:pPr marL="541421" indent="-541421" algn="r" defTabSz="457200">
              <a:buSzPct val="100000"/>
              <a:defRPr b="1" sz="5400">
                <a:solidFill>
                  <a:srgbClr val="303030"/>
                </a:solidFill>
                <a:latin typeface="+mn-lt"/>
                <a:ea typeface="+mn-ea"/>
                <a:cs typeface="+mn-cs"/>
                <a:sym typeface="Helvetica"/>
              </a:defRPr>
            </a:pPr>
            <a:endParaRPr>
              <a:solidFill>
                <a:srgbClr val="FF4015"/>
              </a:solidFill>
            </a:endParaRPr>
          </a:p>
          <a:p>
            <a:pPr marL="631657" indent="-631657" algn="r" defTabSz="457200">
              <a:buSzPct val="100000"/>
              <a:defRPr b="1" sz="6300">
                <a:solidFill>
                  <a:srgbClr val="303030"/>
                </a:solidFill>
                <a:latin typeface="+mn-lt"/>
                <a:ea typeface="+mn-ea"/>
                <a:cs typeface="+mn-cs"/>
                <a:sym typeface="Helvetica"/>
              </a:defRPr>
            </a:pPr>
            <a:r>
              <a:rPr>
                <a:solidFill>
                  <a:srgbClr val="FF4015"/>
                </a:solidFill>
              </a:rPr>
              <a:t>قوله تعالى :  ﴿ </a:t>
            </a:r>
            <a:r>
              <a:rPr sz="5200"/>
              <a:t>وَلَا جُنَاحَ عَلَيْكُمْ فِيمَا عَرَّضْتُمْ بِهِ مِنْ خِطْبَةِ النِّسَاءِ أَوْ أَكْنَنْتُمْ فِي أَنْفُسِكُمْ عَلِمَ اللَّهُ أَنَّكُمْ سَتَذْكُرُونَهُنَّ وَلَكِنْ لَا تُوَاعِدُوهُنَّ سِرًّا إِلَّا أَنْ تَقُولُوا قَوْلًا مَعْرُوفًا وَلَا تَعْزِمُوا عُقْدَةَ النِّكَاحِ حَتَّى يَبْلُغَ الْكِتَابُ أَجَلَهُ وَاعْلَمُوا أَنَّ اللَّهَ يَعْلَمُ مَا فِي أَنْفُسِكُمْ فَاحْذَرُوهُ وَاعْلَمُوا أَنَّ اللَّهَ غَفُورٌ حَلِيمٌ </a:t>
            </a:r>
            <a:r>
              <a:rPr sz="5200">
                <a:solidFill>
                  <a:srgbClr val="FF4015"/>
                </a:solidFill>
              </a:rPr>
              <a:t>﴾</a:t>
            </a:r>
          </a:p>
        </p:txBody>
      </p:sp>
      <p:sp>
        <p:nvSpPr>
          <p:cNvPr id="211" name="مستطيل مستدير الزوايا"/>
          <p:cNvSpPr/>
          <p:nvPr/>
        </p:nvSpPr>
        <p:spPr>
          <a:xfrm>
            <a:off x="2173007" y="4677036"/>
            <a:ext cx="8658786" cy="584794"/>
          </a:xfrm>
          <a:prstGeom prst="roundRect">
            <a:avLst>
              <a:gd name="adj" fmla="val 32576"/>
            </a:avLst>
          </a:prstGeom>
          <a:solidFill>
            <a:schemeClr val="accent3"/>
          </a:solidFill>
          <a:ln w="50800">
            <a:solidFill>
              <a:srgbClr val="FFFFFF"/>
            </a:solidFill>
          </a:ln>
          <a:effectLst>
            <a:outerShdw sx="100000" sy="100000" kx="0" ky="0" algn="b" rotWithShape="0" blurRad="50800" dist="25400" dir="5400000">
              <a:srgbClr val="000000">
                <a:alpha val="38000"/>
              </a:srgbClr>
            </a:outerShdw>
          </a:effectLst>
        </p:spPr>
        <p:txBody>
          <a:bodyPr lIns="0" tIns="0" rIns="0" bIns="0"/>
          <a:lstStyle/>
          <a:p>
            <a:pPr>
              <a:defRPr>
                <a:solidFill>
                  <a:srgbClr val="FFFFFF"/>
                </a:solidFill>
              </a:defRPr>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Google Shape;285;p28"/>
          <p:cNvSpPr txBox="1"/>
          <p:nvPr>
            <p:ph type="ctrTitle"/>
          </p:nvPr>
        </p:nvSpPr>
        <p:spPr>
          <a:prstGeom prst="rect">
            <a:avLst/>
          </a:prstGeom>
        </p:spPr>
        <p:txBody>
          <a:bodyPr/>
          <a:lstStyle/>
          <a:p>
            <a:pPr/>
          </a:p>
        </p:txBody>
      </p:sp>
      <p:sp>
        <p:nvSpPr>
          <p:cNvPr id="214" name="Google Shape;286;p28"/>
          <p:cNvSpPr txBox="1"/>
          <p:nvPr>
            <p:ph type="subTitle" sz="quarter" idx="1"/>
          </p:nvPr>
        </p:nvSpPr>
        <p:spPr>
          <a:prstGeom prst="rect">
            <a:avLst/>
          </a:prstGeom>
        </p:spPr>
        <p:txBody>
          <a:bodyPr/>
          <a:lstStyle/>
          <a:p>
            <a:pPr marL="0" indent="0" rtl="0">
              <a:spcBef>
                <a:spcPts val="0"/>
              </a:spcBef>
              <a:defRPr/>
            </a:pPr>
          </a:p>
        </p:txBody>
      </p:sp>
      <p:sp>
        <p:nvSpPr>
          <p:cNvPr id="215" name="Google Shape;287;p28"/>
          <p:cNvSpPr/>
          <p:nvPr/>
        </p:nvSpPr>
        <p:spPr>
          <a:xfrm>
            <a:off x="0" y="22542"/>
            <a:ext cx="13004800" cy="12959717"/>
          </a:xfrm>
          <a:prstGeom prst="rect">
            <a:avLst/>
          </a:prstGeom>
          <a:solidFill>
            <a:srgbClr val="C3D69B"/>
          </a:solidFill>
          <a:ln w="12700">
            <a:solidFill>
              <a:srgbClr val="F69240"/>
            </a:solidFill>
            <a:miter/>
          </a:ln>
          <a:effectLst>
            <a:outerShdw sx="100000" sy="100000" kx="0" ky="0" algn="b" rotWithShape="0" blurRad="88900" dist="25400" dir="5400000">
              <a:srgbClr val="000000">
                <a:alpha val="37650"/>
              </a:srgbClr>
            </a:outerShdw>
          </a:effectLst>
        </p:spPr>
        <p:txBody>
          <a:bodyPr lIns="0" tIns="0" rIns="0" bIns="0" anchor="ctr"/>
          <a:lstStyle/>
          <a:p>
            <a:pPr rtl="0">
              <a:defRPr sz="3400"/>
            </a:pPr>
          </a:p>
        </p:txBody>
      </p:sp>
      <p:grpSp>
        <p:nvGrpSpPr>
          <p:cNvPr id="218" name="Google Shape;288;p28"/>
          <p:cNvGrpSpPr/>
          <p:nvPr/>
        </p:nvGrpSpPr>
        <p:grpSpPr>
          <a:xfrm>
            <a:off x="56000" y="-924327"/>
            <a:ext cx="12892800" cy="4009364"/>
            <a:chOff x="0" y="0"/>
            <a:chExt cx="12892799" cy="4009363"/>
          </a:xfrm>
        </p:grpSpPr>
        <p:sp>
          <p:nvSpPr>
            <p:cNvPr id="216" name="مستطيل مستدير الزوايا"/>
            <p:cNvSpPr/>
            <p:nvPr/>
          </p:nvSpPr>
          <p:spPr>
            <a:xfrm>
              <a:off x="0" y="1228113"/>
              <a:ext cx="12892800" cy="1553138"/>
            </a:xfrm>
            <a:prstGeom prst="roundRect">
              <a:avLst>
                <a:gd name="adj" fmla="val 16667"/>
              </a:avLst>
            </a:prstGeom>
            <a:gradFill flip="none" rotWithShape="1">
              <a:gsLst>
                <a:gs pos="0">
                  <a:srgbClr val="FFA09D"/>
                </a:gs>
                <a:gs pos="35000">
                  <a:srgbClr val="FFBCBC"/>
                </a:gs>
                <a:gs pos="100000">
                  <a:srgbClr val="FFE2E2"/>
                </a:gs>
              </a:gsLst>
              <a:lin ang="16200038" scaled="0"/>
            </a:gradFill>
            <a:ln w="12700" cap="flat">
              <a:solidFill>
                <a:srgbClr val="BD4B48"/>
              </a:solidFill>
              <a:prstDash val="solid"/>
              <a:round/>
            </a:ln>
            <a:effectLst>
              <a:outerShdw sx="100000" sy="100000" kx="0" ky="0" algn="b" rotWithShape="0" blurRad="50800" dist="25400" dir="5400000">
                <a:srgbClr val="000000">
                  <a:alpha val="37650"/>
                </a:srgbClr>
              </a:outerShdw>
            </a:effectLst>
          </p:spPr>
          <p:txBody>
            <a:bodyPr wrap="square" lIns="0" tIns="0" rIns="0" bIns="0" numCol="1" anchor="ctr">
              <a:noAutofit/>
            </a:bodyPr>
            <a:lstStyle/>
            <a:p>
              <a:pPr algn="ctr" rtl="0">
                <a:defRPr/>
              </a:pPr>
            </a:p>
          </p:txBody>
        </p:sp>
        <p:sp>
          <p:nvSpPr>
            <p:cNvPr id="217" name="الأحوال التي يحرم فيها الخطبة"/>
            <p:cNvSpPr txBox="1"/>
            <p:nvPr/>
          </p:nvSpPr>
          <p:spPr>
            <a:xfrm>
              <a:off x="175239" y="0"/>
              <a:ext cx="12542322" cy="40093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4995" tIns="64995" rIns="64995" bIns="64995" numCol="1" anchor="ctr">
              <a:noAutofit/>
            </a:bodyPr>
            <a:lstStyle>
              <a:lvl1pPr algn="ctr">
                <a:defRPr b="1" sz="7400">
                  <a:latin typeface="Calibri"/>
                  <a:ea typeface="Calibri"/>
                  <a:cs typeface="Calibri"/>
                  <a:sym typeface="Calibri"/>
                </a:defRPr>
              </a:lvl1pPr>
            </a:lstStyle>
            <a:p>
              <a:pPr rtl="0">
                <a:defRPr/>
              </a:pPr>
              <a:r>
                <a:t>الأحوال التي يحرم فيها الخطبة</a:t>
              </a:r>
            </a:p>
          </p:txBody>
        </p:sp>
      </p:grpSp>
      <p:sp>
        <p:nvSpPr>
          <p:cNvPr id="219" name="Google Shape;289;p28"/>
          <p:cNvSpPr/>
          <p:nvPr/>
        </p:nvSpPr>
        <p:spPr>
          <a:xfrm>
            <a:off x="6656454" y="2831642"/>
            <a:ext cx="6092547" cy="2072993"/>
          </a:xfrm>
          <a:prstGeom prst="rect">
            <a:avLst/>
          </a:prstGeom>
          <a:solidFill>
            <a:srgbClr val="FFFFFF"/>
          </a:solidFill>
          <a:ln w="25400">
            <a:solidFill>
              <a:schemeClr val="accent2"/>
            </a:solidFill>
          </a:ln>
          <a:extLst>
            <a:ext uri="{C572A759-6A51-4108-AA02-DFA0A04FC94B}">
              <ma14:wrappingTextBoxFlag xmlns:ma14="http://schemas.microsoft.com/office/mac/drawingml/2011/main" val="1"/>
            </a:ext>
          </a:extLst>
        </p:spPr>
        <p:txBody>
          <a:bodyPr lIns="64995" tIns="64995" rIns="64995" bIns="64995">
            <a:spAutoFit/>
          </a:bodyPr>
          <a:lstStyle>
            <a:lvl1pPr algn="ctr">
              <a:defRPr sz="6800">
                <a:effectLst>
                  <a:outerShdw sx="100000" sy="100000" kx="0" ky="0" algn="b" rotWithShape="0" blurRad="63500" dist="0" dir="3600000">
                    <a:srgbClr val="000000">
                      <a:alpha val="70000"/>
                    </a:srgbClr>
                  </a:outerShdw>
                </a:effectLst>
                <a:latin typeface="Calibri"/>
                <a:ea typeface="Calibri"/>
                <a:cs typeface="Calibri"/>
                <a:sym typeface="Calibri"/>
              </a:defRPr>
            </a:lvl1pPr>
          </a:lstStyle>
          <a:p>
            <a:pPr rtl="0">
              <a:defRPr/>
            </a:pPr>
            <a:r>
              <a:t>خطبة الرجل على خطبة أخيه المسلم </a:t>
            </a:r>
          </a:p>
        </p:txBody>
      </p:sp>
      <p:sp>
        <p:nvSpPr>
          <p:cNvPr id="220" name="Google Shape;290;p28"/>
          <p:cNvSpPr/>
          <p:nvPr/>
        </p:nvSpPr>
        <p:spPr>
          <a:xfrm>
            <a:off x="85840" y="2744668"/>
            <a:ext cx="6010770" cy="2259376"/>
          </a:xfrm>
          <a:prstGeom prst="rect">
            <a:avLst/>
          </a:prstGeom>
          <a:solidFill>
            <a:srgbClr val="FFFFFF"/>
          </a:solidFill>
          <a:ln w="25400">
            <a:solidFill>
              <a:schemeClr val="accent2"/>
            </a:solidFill>
          </a:ln>
          <a:extLst>
            <a:ext uri="{C572A759-6A51-4108-AA02-DFA0A04FC94B}">
              <ma14:wrappingTextBoxFlag xmlns:ma14="http://schemas.microsoft.com/office/mac/drawingml/2011/main" val="1"/>
            </a:ext>
          </a:extLst>
        </p:spPr>
        <p:txBody>
          <a:bodyPr lIns="64995" tIns="64995" rIns="64995" bIns="64995">
            <a:spAutoFit/>
          </a:bodyPr>
          <a:lstStyle>
            <a:lvl1pPr algn="ctr">
              <a:defRPr sz="7400">
                <a:effectLst>
                  <a:outerShdw sx="100000" sy="100000" kx="0" ky="0" algn="b" rotWithShape="0" blurRad="63500" dist="0" dir="3600000">
                    <a:srgbClr val="000000">
                      <a:alpha val="70000"/>
                    </a:srgbClr>
                  </a:outerShdw>
                </a:effectLst>
                <a:latin typeface="Calibri"/>
                <a:ea typeface="Calibri"/>
                <a:cs typeface="Calibri"/>
                <a:sym typeface="Calibri"/>
              </a:defRPr>
            </a:lvl1pPr>
          </a:lstStyle>
          <a:p>
            <a:pPr rtl="0">
              <a:defRPr/>
            </a:pPr>
            <a:r>
              <a:t>خطبة المرأة المعتدة </a:t>
            </a:r>
          </a:p>
        </p:txBody>
      </p:sp>
      <p:sp>
        <p:nvSpPr>
          <p:cNvPr id="221" name="Google Shape;291;p28"/>
          <p:cNvSpPr/>
          <p:nvPr/>
        </p:nvSpPr>
        <p:spPr>
          <a:xfrm rot="20340961">
            <a:off x="10958052" y="5420536"/>
            <a:ext cx="688658" cy="1393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61"/>
                </a:moveTo>
                <a:lnTo>
                  <a:pt x="9044" y="16261"/>
                </a:lnTo>
                <a:lnTo>
                  <a:pt x="9044" y="0"/>
                </a:lnTo>
                <a:lnTo>
                  <a:pt x="12556" y="0"/>
                </a:lnTo>
                <a:lnTo>
                  <a:pt x="12556" y="16261"/>
                </a:lnTo>
                <a:lnTo>
                  <a:pt x="21600" y="16261"/>
                </a:lnTo>
                <a:lnTo>
                  <a:pt x="10800" y="21600"/>
                </a:lnTo>
                <a:close/>
              </a:path>
            </a:pathLst>
          </a:custGeom>
          <a:solidFill>
            <a:srgbClr val="984807"/>
          </a:solidFill>
          <a:ln w="25400">
            <a:solidFill>
              <a:srgbClr val="953735"/>
            </a:solidFill>
            <a:miter/>
          </a:ln>
        </p:spPr>
        <p:txBody>
          <a:bodyPr lIns="0" tIns="0" rIns="0" bIns="0" anchor="ctr"/>
          <a:lstStyle/>
          <a:p>
            <a:pPr rtl="0">
              <a:defRPr sz="3400"/>
            </a:pPr>
          </a:p>
        </p:txBody>
      </p:sp>
      <p:sp>
        <p:nvSpPr>
          <p:cNvPr id="222" name="Google Shape;292;p28"/>
          <p:cNvSpPr/>
          <p:nvPr/>
        </p:nvSpPr>
        <p:spPr>
          <a:xfrm rot="660269">
            <a:off x="7847017" y="5443077"/>
            <a:ext cx="690675" cy="13908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37"/>
                </a:moveTo>
                <a:lnTo>
                  <a:pt x="9047" y="16237"/>
                </a:lnTo>
                <a:lnTo>
                  <a:pt x="9047" y="0"/>
                </a:lnTo>
                <a:lnTo>
                  <a:pt x="12553" y="0"/>
                </a:lnTo>
                <a:lnTo>
                  <a:pt x="12553" y="16237"/>
                </a:lnTo>
                <a:lnTo>
                  <a:pt x="21600" y="16237"/>
                </a:lnTo>
                <a:lnTo>
                  <a:pt x="10800" y="21600"/>
                </a:lnTo>
                <a:close/>
              </a:path>
            </a:pathLst>
          </a:custGeom>
          <a:solidFill>
            <a:srgbClr val="984807"/>
          </a:solidFill>
          <a:ln w="25400">
            <a:solidFill>
              <a:srgbClr val="953735"/>
            </a:solidFill>
            <a:miter/>
          </a:ln>
        </p:spPr>
        <p:txBody>
          <a:bodyPr lIns="0" tIns="0" rIns="0" bIns="0" anchor="ctr"/>
          <a:lstStyle/>
          <a:p>
            <a:pPr rtl="0">
              <a:defRPr sz="3400"/>
            </a:pPr>
          </a:p>
        </p:txBody>
      </p:sp>
      <p:sp>
        <p:nvSpPr>
          <p:cNvPr id="223" name="Google Shape;293;p28"/>
          <p:cNvSpPr/>
          <p:nvPr/>
        </p:nvSpPr>
        <p:spPr>
          <a:xfrm>
            <a:off x="10058425" y="6908803"/>
            <a:ext cx="2641494" cy="4622716"/>
          </a:xfrm>
          <a:prstGeom prst="rect">
            <a:avLst/>
          </a:prstGeom>
          <a:solidFill>
            <a:srgbClr val="FFFFFF"/>
          </a:solidFill>
          <a:ln w="25400">
            <a:solidFill>
              <a:schemeClr val="accent2"/>
            </a:solidFill>
          </a:ln>
          <a:extLst>
            <a:ext uri="{C572A759-6A51-4108-AA02-DFA0A04FC94B}">
              <ma14:wrappingTextBoxFlag xmlns:ma14="http://schemas.microsoft.com/office/mac/drawingml/2011/main" val="1"/>
            </a:ext>
          </a:extLst>
        </p:spPr>
        <p:txBody>
          <a:bodyPr lIns="64995" tIns="64995" rIns="64995" bIns="64995">
            <a:spAutoFit/>
          </a:bodyPr>
          <a:lstStyle>
            <a:lvl1pPr algn="ctr">
              <a:defRPr sz="6000">
                <a:effectLst>
                  <a:outerShdw sx="100000" sy="100000" kx="0" ky="0" algn="b" rotWithShape="0" blurRad="63500" dist="0" dir="3600000">
                    <a:srgbClr val="000000">
                      <a:alpha val="70000"/>
                    </a:srgbClr>
                  </a:outerShdw>
                </a:effectLst>
                <a:latin typeface="Calibri"/>
                <a:ea typeface="Calibri"/>
                <a:cs typeface="Calibri"/>
                <a:sym typeface="Calibri"/>
              </a:defRPr>
            </a:lvl1pPr>
          </a:lstStyle>
          <a:p>
            <a:pPr rtl="0">
              <a:defRPr/>
            </a:pPr>
            <a:r>
              <a:t>علم الخاطب الثاني بخطبة الأول</a:t>
            </a:r>
          </a:p>
        </p:txBody>
      </p:sp>
      <p:sp>
        <p:nvSpPr>
          <p:cNvPr id="224" name="Google Shape;294;p28"/>
          <p:cNvSpPr/>
          <p:nvPr/>
        </p:nvSpPr>
        <p:spPr>
          <a:xfrm>
            <a:off x="6807202" y="6908803"/>
            <a:ext cx="2641494" cy="4622716"/>
          </a:xfrm>
          <a:prstGeom prst="rect">
            <a:avLst/>
          </a:prstGeom>
          <a:solidFill>
            <a:srgbClr val="FFFFFF"/>
          </a:solidFill>
          <a:ln w="25400">
            <a:solidFill>
              <a:schemeClr val="accent2"/>
            </a:solidFill>
          </a:ln>
          <a:extLst>
            <a:ext uri="{C572A759-6A51-4108-AA02-DFA0A04FC94B}">
              <ma14:wrappingTextBoxFlag xmlns:ma14="http://schemas.microsoft.com/office/mac/drawingml/2011/main" val="1"/>
            </a:ext>
          </a:extLst>
        </p:spPr>
        <p:txBody>
          <a:bodyPr lIns="64995" tIns="64995" rIns="64995" bIns="64995">
            <a:spAutoFit/>
          </a:bodyPr>
          <a:lstStyle>
            <a:lvl1pPr algn="ctr">
              <a:defRPr sz="6000">
                <a:effectLst>
                  <a:outerShdw sx="100000" sy="100000" kx="0" ky="0" algn="b" rotWithShape="0" blurRad="63500" dist="0" dir="3600000">
                    <a:srgbClr val="000000">
                      <a:alpha val="70000"/>
                    </a:srgbClr>
                  </a:outerShdw>
                </a:effectLst>
                <a:latin typeface="Calibri"/>
                <a:ea typeface="Calibri"/>
                <a:cs typeface="Calibri"/>
                <a:sym typeface="Calibri"/>
              </a:defRPr>
            </a:lvl1pPr>
          </a:lstStyle>
          <a:p>
            <a:pPr rtl="0">
              <a:defRPr/>
            </a:pPr>
            <a:r>
              <a:t>أن يعلم أن فيهم ميل إلى الخاطب الأول </a:t>
            </a:r>
          </a:p>
        </p:txBody>
      </p:sp>
      <p:sp>
        <p:nvSpPr>
          <p:cNvPr id="225" name="Google Shape;295;p28"/>
          <p:cNvSpPr/>
          <p:nvPr/>
        </p:nvSpPr>
        <p:spPr>
          <a:xfrm>
            <a:off x="2032701" y="5626814"/>
            <a:ext cx="818624" cy="16534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53"/>
                </a:moveTo>
                <a:lnTo>
                  <a:pt x="9045" y="16253"/>
                </a:lnTo>
                <a:lnTo>
                  <a:pt x="9045" y="0"/>
                </a:lnTo>
                <a:lnTo>
                  <a:pt x="12555" y="0"/>
                </a:lnTo>
                <a:lnTo>
                  <a:pt x="12555" y="16253"/>
                </a:lnTo>
                <a:lnTo>
                  <a:pt x="21600" y="16253"/>
                </a:lnTo>
                <a:lnTo>
                  <a:pt x="10800" y="21600"/>
                </a:lnTo>
                <a:close/>
              </a:path>
            </a:pathLst>
          </a:custGeom>
          <a:solidFill>
            <a:srgbClr val="984807"/>
          </a:solidFill>
          <a:ln w="25400">
            <a:solidFill>
              <a:srgbClr val="953735"/>
            </a:solidFill>
            <a:miter/>
          </a:ln>
        </p:spPr>
        <p:txBody>
          <a:bodyPr lIns="0" tIns="0" rIns="0" bIns="0" anchor="ctr"/>
          <a:lstStyle/>
          <a:p>
            <a:pPr rtl="0">
              <a:defRPr sz="3400"/>
            </a:pPr>
          </a:p>
        </p:txBody>
      </p:sp>
      <p:sp>
        <p:nvSpPr>
          <p:cNvPr id="226" name="Google Shape;296;p28"/>
          <p:cNvSpPr/>
          <p:nvPr/>
        </p:nvSpPr>
        <p:spPr>
          <a:xfrm>
            <a:off x="1285327" y="7519807"/>
            <a:ext cx="2641495" cy="2768516"/>
          </a:xfrm>
          <a:prstGeom prst="rect">
            <a:avLst/>
          </a:prstGeom>
          <a:solidFill>
            <a:srgbClr val="FFFFFF"/>
          </a:solidFill>
          <a:ln w="25400">
            <a:solidFill>
              <a:schemeClr val="accent2"/>
            </a:solidFill>
          </a:ln>
          <a:extLst>
            <a:ext uri="{C572A759-6A51-4108-AA02-DFA0A04FC94B}">
              <ma14:wrappingTextBoxFlag xmlns:ma14="http://schemas.microsoft.com/office/mac/drawingml/2011/main" val="1"/>
            </a:ext>
          </a:extLst>
        </p:spPr>
        <p:txBody>
          <a:bodyPr lIns="64995" tIns="64995" rIns="64995" bIns="64995">
            <a:spAutoFit/>
          </a:bodyPr>
          <a:lstStyle>
            <a:lvl1pPr algn="ctr">
              <a:defRPr sz="6000">
                <a:effectLst>
                  <a:outerShdw sx="100000" sy="100000" kx="0" ky="0" algn="b" rotWithShape="0" blurRad="63500" dist="0" dir="3600000">
                    <a:srgbClr val="000000">
                      <a:alpha val="70000"/>
                    </a:srgbClr>
                  </a:outerShdw>
                </a:effectLst>
                <a:latin typeface="Calibri"/>
                <a:ea typeface="Calibri"/>
                <a:cs typeface="Calibri"/>
                <a:sym typeface="Calibri"/>
              </a:defRPr>
            </a:lvl1pPr>
          </a:lstStyle>
          <a:p>
            <a:pPr rtl="0">
              <a:defRPr/>
            </a:pPr>
            <a:r>
              <a:t>يجوز التعريض والتلميح </a:t>
            </a:r>
          </a:p>
        </p:txBody>
      </p:sp>
      <p:sp>
        <p:nvSpPr>
          <p:cNvPr id="227" name="خارطة مفاهيم"/>
          <p:cNvSpPr/>
          <p:nvPr/>
        </p:nvSpPr>
        <p:spPr>
          <a:xfrm>
            <a:off x="230503" y="12072656"/>
            <a:ext cx="4009209" cy="568610"/>
          </a:xfrm>
          <a:prstGeom prst="rect">
            <a:avLst/>
          </a:prstGeom>
          <a:solidFill>
            <a:srgbClr val="E63B7A"/>
          </a:solidFill>
          <a:ln w="50800">
            <a:solidFill>
              <a:srgbClr val="FFFFFF"/>
            </a:solidFill>
          </a:ln>
          <a:effectLst>
            <a:outerShdw sx="100000" sy="100000" kx="0" ky="0" algn="b" rotWithShape="0" blurRad="50800" dist="25400" dir="5400000">
              <a:srgbClr val="000000">
                <a:alpha val="38000"/>
              </a:srgbClr>
            </a:outerShdw>
          </a:effectLst>
          <a:extLst>
            <a:ext uri="{C572A759-6A51-4108-AA02-DFA0A04FC94B}">
              <ma14:wrappingTextBoxFlag xmlns:ma14="http://schemas.microsoft.com/office/mac/drawingml/2011/main" val="1"/>
            </a:ext>
          </a:extLst>
        </p:spPr>
        <p:txBody>
          <a:bodyPr lIns="0" tIns="0" rIns="0" bIns="0"/>
          <a:lstStyle>
            <a:lvl1pPr algn="ctr">
              <a:defRPr b="1" sz="3600">
                <a:solidFill>
                  <a:srgbClr val="FFFFFF"/>
                </a:solidFill>
                <a:latin typeface="Calibri"/>
                <a:ea typeface="Calibri"/>
                <a:cs typeface="Calibri"/>
                <a:sym typeface="Calibri"/>
              </a:defRPr>
            </a:lvl1pPr>
          </a:lstStyle>
          <a:p>
            <a:pPr rtl="0">
              <a:defRPr/>
            </a:pPr>
            <a:r>
              <a:t>خارطة مفاهيم </a:t>
            </a:r>
          </a:p>
        </p:txBody>
      </p:sp>
      <p:sp>
        <p:nvSpPr>
          <p:cNvPr id="228" name="١"/>
          <p:cNvSpPr/>
          <p:nvPr/>
        </p:nvSpPr>
        <p:spPr>
          <a:xfrm>
            <a:off x="9168355" y="1814666"/>
            <a:ext cx="1392194" cy="1250353"/>
          </a:xfrm>
          <a:prstGeom prst="ellipse">
            <a:avLst/>
          </a:prstGeom>
          <a:solidFill>
            <a:schemeClr val="accent2"/>
          </a:solidFill>
          <a:ln w="25400">
            <a:solidFill>
              <a:srgbClr val="8C3A38"/>
            </a:solidFill>
          </a:ln>
          <a:extLst>
            <a:ext uri="{C572A759-6A51-4108-AA02-DFA0A04FC94B}">
              <ma14:wrappingTextBoxFlag xmlns:ma14="http://schemas.microsoft.com/office/mac/drawingml/2011/main" val="1"/>
            </a:ext>
          </a:extLst>
        </p:spPr>
        <p:txBody>
          <a:bodyPr lIns="0" tIns="0" rIns="0" bIns="0"/>
          <a:lstStyle>
            <a:lvl1pPr algn="ctr">
              <a:defRPr b="1" sz="7600">
                <a:solidFill>
                  <a:srgbClr val="FFFFFF"/>
                </a:solidFill>
              </a:defRPr>
            </a:lvl1pPr>
          </a:lstStyle>
          <a:p>
            <a:pPr rtl="0">
              <a:defRPr/>
            </a:pPr>
            <a:r>
              <a:t>١</a:t>
            </a:r>
          </a:p>
        </p:txBody>
      </p:sp>
      <p:sp>
        <p:nvSpPr>
          <p:cNvPr id="229" name="٢"/>
          <p:cNvSpPr/>
          <p:nvPr/>
        </p:nvSpPr>
        <p:spPr>
          <a:xfrm>
            <a:off x="2556411" y="1599694"/>
            <a:ext cx="1392194" cy="1250353"/>
          </a:xfrm>
          <a:prstGeom prst="ellipse">
            <a:avLst/>
          </a:prstGeom>
          <a:solidFill>
            <a:schemeClr val="accent2"/>
          </a:solidFill>
          <a:ln w="25400">
            <a:solidFill>
              <a:srgbClr val="8C3A38"/>
            </a:solidFill>
          </a:ln>
          <a:extLst>
            <a:ext uri="{C572A759-6A51-4108-AA02-DFA0A04FC94B}">
              <ma14:wrappingTextBoxFlag xmlns:ma14="http://schemas.microsoft.com/office/mac/drawingml/2011/main" val="1"/>
            </a:ext>
          </a:extLst>
        </p:spPr>
        <p:txBody>
          <a:bodyPr lIns="0" tIns="0" rIns="0" bIns="0"/>
          <a:lstStyle>
            <a:lvl1pPr algn="ctr">
              <a:defRPr b="1" sz="7600">
                <a:solidFill>
                  <a:srgbClr val="FFFFFF"/>
                </a:solidFill>
              </a:defRPr>
            </a:lvl1pPr>
          </a:lstStyle>
          <a:p>
            <a:pPr rtl="0">
              <a:defRPr/>
            </a:pPr>
            <a:r>
              <a:t>٢</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1" name="176CDBEA-294A-4CB4-8383-715564D7B5AC-L0-001.jpeg" descr="176CDBEA-294A-4CB4-8383-715564D7B5AC-L0-001.jpeg"/>
          <p:cNvPicPr>
            <a:picLocks noChangeAspect="1"/>
          </p:cNvPicPr>
          <p:nvPr/>
        </p:nvPicPr>
        <p:blipFill>
          <a:blip r:embed="rId2">
            <a:extLst/>
          </a:blip>
          <a:stretch>
            <a:fillRect/>
          </a:stretch>
        </p:blipFill>
        <p:spPr>
          <a:xfrm>
            <a:off x="0" y="1638300"/>
            <a:ext cx="13004800" cy="97282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3" name="8317E926-301F-46D1-BFA2-CD3001F8BF37-L0-001.jpeg" descr="8317E926-301F-46D1-BFA2-CD3001F8BF37-L0-001.jpeg"/>
          <p:cNvPicPr>
            <a:picLocks noChangeAspect="1"/>
          </p:cNvPicPr>
          <p:nvPr/>
        </p:nvPicPr>
        <p:blipFill>
          <a:blip r:embed="rId2">
            <a:extLst/>
          </a:blip>
          <a:stretch>
            <a:fillRect/>
          </a:stretch>
        </p:blipFill>
        <p:spPr>
          <a:xfrm>
            <a:off x="0" y="0"/>
            <a:ext cx="13004800" cy="13004800"/>
          </a:xfrm>
          <a:prstGeom prst="rect">
            <a:avLst/>
          </a:prstGeom>
          <a:ln w="12700">
            <a:miter lim="400000"/>
          </a:ln>
        </p:spPr>
      </p:pic>
      <p:sp>
        <p:nvSpPr>
          <p:cNvPr id="234" name="إستراتيجية القصة…"/>
          <p:cNvSpPr/>
          <p:nvPr/>
        </p:nvSpPr>
        <p:spPr>
          <a:xfrm>
            <a:off x="1277940" y="11407098"/>
            <a:ext cx="4260157" cy="1365098"/>
          </a:xfrm>
          <a:prstGeom prst="rect">
            <a:avLst/>
          </a:prstGeom>
          <a:solidFill>
            <a:schemeClr val="accent2"/>
          </a:solidFill>
          <a:ln w="50800">
            <a:solidFill>
              <a:srgbClr val="FFFFFF"/>
            </a:solidFill>
          </a:ln>
          <a:effectLst>
            <a:outerShdw sx="100000" sy="100000" kx="0" ky="0" algn="b" rotWithShape="0" blurRad="50800" dist="25400" dir="5400000">
              <a:srgbClr val="000000">
                <a:alpha val="38000"/>
              </a:srgbClr>
            </a:outerShdw>
          </a:effectLst>
          <a:extLst>
            <a:ext uri="{C572A759-6A51-4108-AA02-DFA0A04FC94B}">
              <ma14:wrappingTextBoxFlag xmlns:ma14="http://schemas.microsoft.com/office/mac/drawingml/2011/main" val="1"/>
            </a:ext>
          </a:extLst>
        </p:spPr>
        <p:txBody>
          <a:bodyPr lIns="0" tIns="0" rIns="0" bIns="0"/>
          <a:lstStyle/>
          <a:p>
            <a:pPr algn="ctr" rtl="0">
              <a:defRPr b="1" sz="3600">
                <a:latin typeface="Calibri"/>
                <a:ea typeface="Calibri"/>
                <a:cs typeface="Calibri"/>
                <a:sym typeface="Calibri"/>
              </a:defRPr>
            </a:pPr>
            <a:r>
              <a:t>إستراتيجية القصة</a:t>
            </a:r>
          </a:p>
          <a:p>
            <a:pPr algn="ctr" rtl="0">
              <a:defRPr b="1" sz="3600">
                <a:latin typeface="Calibri"/>
                <a:ea typeface="Calibri"/>
                <a:cs typeface="Calibri"/>
                <a:sym typeface="Calibri"/>
              </a:defRPr>
            </a:pPr>
            <a:r>
              <a:t>مهارة  الاستنباط </a:t>
            </a:r>
          </a:p>
        </p:txBody>
      </p:sp>
      <p:sp>
        <p:nvSpPr>
          <p:cNvPr id="235" name="النشاط ص ٤٧"/>
          <p:cNvSpPr/>
          <p:nvPr/>
        </p:nvSpPr>
        <p:spPr>
          <a:xfrm>
            <a:off x="5971491" y="11409916"/>
            <a:ext cx="5974730" cy="1359461"/>
          </a:xfrm>
          <a:prstGeom prst="rect">
            <a:avLst/>
          </a:prstGeom>
          <a:solidFill>
            <a:srgbClr val="01C7FC"/>
          </a:solidFill>
          <a:ln w="50800">
            <a:solidFill>
              <a:srgbClr val="FFFFFF"/>
            </a:solidFill>
          </a:ln>
          <a:effectLst>
            <a:outerShdw sx="100000" sy="100000" kx="0" ky="0" algn="b" rotWithShape="0" blurRad="50800" dist="25400" dir="5400000">
              <a:srgbClr val="000000">
                <a:alpha val="38000"/>
              </a:srgbClr>
            </a:outerShdw>
          </a:effectLst>
          <a:extLst>
            <a:ext uri="{C572A759-6A51-4108-AA02-DFA0A04FC94B}">
              <ma14:wrappingTextBoxFlag xmlns:ma14="http://schemas.microsoft.com/office/mac/drawingml/2011/main" val="1"/>
            </a:ext>
          </a:extLst>
        </p:spPr>
        <p:txBody>
          <a:bodyPr lIns="0" tIns="0" rIns="0" bIns="0"/>
          <a:lstStyle/>
          <a:p>
            <a:pPr>
              <a:defRPr>
                <a:solidFill>
                  <a:srgbClr val="FFFFFF"/>
                </a:solidFill>
              </a:defRPr>
            </a:pPr>
          </a:p>
          <a:p>
            <a:pPr algn="ctr" rtl="0">
              <a:defRPr b="1" sz="6000"/>
            </a:pPr>
            <a:r>
              <a:t>النشاط ص ٤٧</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Google Shape;321;p30"/>
          <p:cNvSpPr/>
          <p:nvPr/>
        </p:nvSpPr>
        <p:spPr>
          <a:xfrm>
            <a:off x="0" y="-32842"/>
            <a:ext cx="13004800" cy="13070484"/>
          </a:xfrm>
          <a:prstGeom prst="rect">
            <a:avLst/>
          </a:prstGeom>
          <a:solidFill>
            <a:srgbClr val="FFFFCC"/>
          </a:solidFill>
          <a:ln w="25400">
            <a:solidFill>
              <a:srgbClr val="385D8A"/>
            </a:solidFill>
            <a:miter/>
          </a:ln>
        </p:spPr>
        <p:txBody>
          <a:bodyPr lIns="0" tIns="0" rIns="0" bIns="0" anchor="ctr"/>
          <a:lstStyle/>
          <a:p>
            <a:pPr rtl="0">
              <a:defRPr sz="3400"/>
            </a:pPr>
          </a:p>
        </p:txBody>
      </p:sp>
      <p:sp>
        <p:nvSpPr>
          <p:cNvPr id="238" name="Google Shape;322;p30"/>
          <p:cNvSpPr/>
          <p:nvPr/>
        </p:nvSpPr>
        <p:spPr>
          <a:xfrm>
            <a:off x="359608" y="3383311"/>
            <a:ext cx="12285584" cy="3773652"/>
          </a:xfrm>
          <a:prstGeom prst="rect">
            <a:avLst/>
          </a:prstGeom>
          <a:solidFill>
            <a:srgbClr val="FFFFFF"/>
          </a:solidFill>
          <a:ln w="25400">
            <a:solidFill>
              <a:schemeClr val="accent2"/>
            </a:solidFill>
          </a:ln>
          <a:extLst>
            <a:ext uri="{C572A759-6A51-4108-AA02-DFA0A04FC94B}">
              <ma14:wrappingTextBoxFlag xmlns:ma14="http://schemas.microsoft.com/office/mac/drawingml/2011/main" val="1"/>
            </a:ext>
          </a:extLst>
        </p:spPr>
        <p:txBody>
          <a:bodyPr lIns="64995" tIns="64995" rIns="64995" bIns="64995">
            <a:spAutoFit/>
          </a:bodyPr>
          <a:lstStyle/>
          <a:p>
            <a:pPr algn="ctr" rtl="0">
              <a:defRPr b="1" sz="8200">
                <a:solidFill>
                  <a:srgbClr val="860000"/>
                </a:solidFill>
                <a:effectLst>
                  <a:outerShdw sx="100000" sy="100000" kx="0" ky="0" algn="b" rotWithShape="0" blurRad="50800" dist="39000" dir="5460000">
                    <a:srgbClr val="000000">
                      <a:alpha val="38000"/>
                    </a:srgbClr>
                  </a:outerShdw>
                </a:effectLst>
                <a:latin typeface="Calibri"/>
                <a:ea typeface="Calibri"/>
                <a:cs typeface="Calibri"/>
                <a:sym typeface="Calibri"/>
              </a:defRPr>
            </a:pPr>
            <a:r>
              <a:t>يشرع للولي</a:t>
            </a:r>
          </a:p>
          <a:p>
            <a:pPr algn="ctr" rtl="0">
              <a:defRPr b="1" sz="8200">
                <a:solidFill>
                  <a:srgbClr val="860000"/>
                </a:solidFill>
                <a:effectLst>
                  <a:outerShdw sx="100000" sy="100000" kx="0" ky="0" algn="b" rotWithShape="0" blurRad="50800" dist="39000" dir="5460000">
                    <a:srgbClr val="000000">
                      <a:alpha val="38000"/>
                    </a:srgbClr>
                  </a:outerShdw>
                </a:effectLst>
                <a:latin typeface="Calibri"/>
                <a:ea typeface="Calibri"/>
                <a:cs typeface="Calibri"/>
                <a:sym typeface="Calibri"/>
              </a:defRPr>
            </a:pPr>
            <a:r>
              <a:t> أن يعرض على الرجل الصالح </a:t>
            </a:r>
          </a:p>
          <a:p>
            <a:pPr algn="ctr" rtl="0">
              <a:defRPr b="1" sz="8200">
                <a:solidFill>
                  <a:srgbClr val="860000"/>
                </a:solidFill>
                <a:effectLst>
                  <a:outerShdw sx="100000" sy="100000" kx="0" ky="0" algn="b" rotWithShape="0" blurRad="50800" dist="39000" dir="5460000">
                    <a:srgbClr val="000000">
                      <a:alpha val="38000"/>
                    </a:srgbClr>
                  </a:outerShdw>
                </a:effectLst>
                <a:latin typeface="Calibri"/>
                <a:ea typeface="Calibri"/>
                <a:cs typeface="Calibri"/>
                <a:sym typeface="Calibri"/>
              </a:defRPr>
            </a:pPr>
            <a:r>
              <a:t>الذي يراه كفؤاً لموليته الزواج منها </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Google Shape;348;p32"/>
          <p:cNvSpPr/>
          <p:nvPr/>
        </p:nvSpPr>
        <p:spPr>
          <a:xfrm>
            <a:off x="0" y="21712"/>
            <a:ext cx="13004801" cy="12961376"/>
          </a:xfrm>
          <a:prstGeom prst="rect">
            <a:avLst/>
          </a:prstGeom>
          <a:solidFill>
            <a:srgbClr val="C3D69B"/>
          </a:solidFill>
          <a:ln w="25400">
            <a:solidFill>
              <a:srgbClr val="385D8A"/>
            </a:solidFill>
            <a:miter/>
          </a:ln>
        </p:spPr>
        <p:txBody>
          <a:bodyPr lIns="0" tIns="0" rIns="0" bIns="0" anchor="ctr"/>
          <a:lstStyle/>
          <a:p>
            <a:pPr rtl="0">
              <a:defRPr sz="3400"/>
            </a:pPr>
          </a:p>
        </p:txBody>
      </p:sp>
      <p:sp>
        <p:nvSpPr>
          <p:cNvPr id="241" name="Google Shape;349;p32"/>
          <p:cNvSpPr/>
          <p:nvPr/>
        </p:nvSpPr>
        <p:spPr>
          <a:xfrm>
            <a:off x="353520" y="2688133"/>
            <a:ext cx="12297760" cy="2231365"/>
          </a:xfrm>
          <a:prstGeom prst="rect">
            <a:avLst/>
          </a:prstGeom>
          <a:solidFill>
            <a:srgbClr val="FFFFCC"/>
          </a:solidFill>
          <a:ln w="25400">
            <a:solidFill>
              <a:srgbClr val="FFFF00"/>
            </a:solidFill>
          </a:ln>
          <a:extLst>
            <a:ext uri="{C572A759-6A51-4108-AA02-DFA0A04FC94B}">
              <ma14:wrappingTextBoxFlag xmlns:ma14="http://schemas.microsoft.com/office/mac/drawingml/2011/main" val="1"/>
            </a:ext>
          </a:extLst>
        </p:spPr>
        <p:txBody>
          <a:bodyPr lIns="64995" tIns="64995" rIns="64995" bIns="64995">
            <a:spAutoFit/>
          </a:bodyPr>
          <a:lstStyle/>
          <a:p>
            <a:pPr algn="ctr" rtl="0">
              <a:defRPr b="1" sz="4700"/>
            </a:pPr>
            <a:r>
              <a:t>يشرع لكل واحد من الخاطب والمخطوبة </a:t>
            </a:r>
          </a:p>
          <a:p>
            <a:pPr algn="ctr" rtl="0">
              <a:defRPr b="1" sz="4700"/>
            </a:pPr>
            <a:r>
              <a:t>استشارة من يثقان به قبل الإقدام على الزواج</a:t>
            </a:r>
          </a:p>
          <a:p>
            <a:pPr algn="ctr" rtl="0">
              <a:defRPr b="1" sz="4700"/>
            </a:pPr>
            <a:r>
              <a:t>ممن له علم وخبرة ومعرفة من الرجال والنساء   </a:t>
            </a:r>
          </a:p>
        </p:txBody>
      </p:sp>
      <p:sp>
        <p:nvSpPr>
          <p:cNvPr id="242" name="بيضاوي"/>
          <p:cNvSpPr/>
          <p:nvPr/>
        </p:nvSpPr>
        <p:spPr>
          <a:xfrm>
            <a:off x="611165" y="57145"/>
            <a:ext cx="12164348" cy="2238809"/>
          </a:xfrm>
          <a:prstGeom prst="ellipse">
            <a:avLst/>
          </a:prstGeom>
          <a:solidFill>
            <a:schemeClr val="accent3"/>
          </a:solidFill>
          <a:ln w="50800">
            <a:solidFill>
              <a:srgbClr val="FFFFFF"/>
            </a:solidFill>
          </a:ln>
          <a:effectLst>
            <a:outerShdw sx="100000" sy="100000" kx="0" ky="0" algn="b" rotWithShape="0" blurRad="50800" dist="25400" dir="5400000">
              <a:srgbClr val="000000">
                <a:alpha val="38000"/>
              </a:srgbClr>
            </a:outerShdw>
          </a:effectLst>
        </p:spPr>
        <p:txBody>
          <a:bodyPr lIns="0" tIns="0" rIns="0" bIns="0" anchor="ctr"/>
          <a:lstStyle/>
          <a:p>
            <a:pPr>
              <a:defRPr>
                <a:solidFill>
                  <a:srgbClr val="FFFFFF"/>
                </a:solidFill>
              </a:defRPr>
            </a:pPr>
          </a:p>
        </p:txBody>
      </p:sp>
      <p:sp>
        <p:nvSpPr>
          <p:cNvPr id="243" name="Google Shape;352;p32"/>
          <p:cNvSpPr/>
          <p:nvPr/>
        </p:nvSpPr>
        <p:spPr>
          <a:xfrm>
            <a:off x="457173" y="5509394"/>
            <a:ext cx="12090454" cy="1532865"/>
          </a:xfrm>
          <a:prstGeom prst="rect">
            <a:avLst/>
          </a:prstGeom>
          <a:solidFill>
            <a:srgbClr val="FFFFCC"/>
          </a:solidFill>
          <a:ln w="25400">
            <a:solidFill>
              <a:srgbClr val="FFFF00"/>
            </a:solidFill>
          </a:ln>
          <a:extLst>
            <a:ext uri="{C572A759-6A51-4108-AA02-DFA0A04FC94B}">
              <ma14:wrappingTextBoxFlag xmlns:ma14="http://schemas.microsoft.com/office/mac/drawingml/2011/main" val="1"/>
            </a:ext>
          </a:extLst>
        </p:spPr>
        <p:txBody>
          <a:bodyPr lIns="64995" tIns="64995" rIns="64995" bIns="64995">
            <a:spAutoFit/>
          </a:bodyPr>
          <a:lstStyle>
            <a:lvl1pPr algn="ctr">
              <a:defRPr b="1" sz="4700"/>
            </a:lvl1pPr>
          </a:lstStyle>
          <a:p>
            <a:pPr rtl="0">
              <a:defRPr/>
            </a:pPr>
            <a:r>
              <a:t>والمستشار مؤتمن , فلا يجوز له أن يسكت عن شيء يرى أنه مهم في معرفة الزوج أو الزوجة فيذكر المحاسن والمساوئ </a:t>
            </a:r>
          </a:p>
        </p:txBody>
      </p:sp>
      <p:sp>
        <p:nvSpPr>
          <p:cNvPr id="244" name="من الأمور المشروعة قبل الخطِبة…"/>
          <p:cNvSpPr txBox="1"/>
          <p:nvPr/>
        </p:nvSpPr>
        <p:spPr>
          <a:xfrm>
            <a:off x="-8426" y="316157"/>
            <a:ext cx="13403531" cy="15024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rtl="0">
              <a:defRPr b="1" sz="5300">
                <a:latin typeface="Calibri"/>
                <a:ea typeface="Calibri"/>
                <a:cs typeface="Calibri"/>
                <a:sym typeface="Calibri"/>
              </a:defRPr>
            </a:pPr>
            <a:r>
              <a:t>من الأمور المشروعة قبل الخطِبة </a:t>
            </a:r>
          </a:p>
          <a:p>
            <a:pPr algn="ctr" rtl="0">
              <a:defRPr b="1" sz="5300">
                <a:latin typeface="Calibri"/>
                <a:ea typeface="Calibri"/>
                <a:cs typeface="Calibri"/>
                <a:sym typeface="Calibri"/>
              </a:defRPr>
            </a:pPr>
            <a:r>
              <a:t>الاستشارة والاستخارة</a:t>
            </a:r>
          </a:p>
        </p:txBody>
      </p:sp>
      <p:sp>
        <p:nvSpPr>
          <p:cNvPr id="245" name="Google Shape;366;p34"/>
          <p:cNvSpPr/>
          <p:nvPr/>
        </p:nvSpPr>
        <p:spPr>
          <a:xfrm>
            <a:off x="424441" y="7625805"/>
            <a:ext cx="12155918" cy="2218665"/>
          </a:xfrm>
          <a:prstGeom prst="rect">
            <a:avLst/>
          </a:prstGeom>
          <a:gradFill>
            <a:gsLst>
              <a:gs pos="0">
                <a:schemeClr val="accent4">
                  <a:hueOff val="-206663"/>
                  <a:satOff val="29896"/>
                  <a:lumOff val="29240"/>
                </a:schemeClr>
              </a:gs>
              <a:gs pos="35000">
                <a:srgbClr val="D8C9EE"/>
              </a:gs>
              <a:gs pos="100000">
                <a:schemeClr val="accent4">
                  <a:hueOff val="-242556"/>
                  <a:satOff val="32941"/>
                  <a:lumOff val="43328"/>
                </a:schemeClr>
              </a:gs>
            </a:gsLst>
            <a:lin ang="16200000"/>
          </a:gradFill>
          <a:ln w="12700">
            <a:solidFill>
              <a:srgbClr val="7D60A0"/>
            </a:solidFill>
          </a:ln>
          <a:effectLst>
            <a:outerShdw sx="100000" sy="100000" kx="0" ky="0" algn="b" rotWithShape="0" blurRad="50800" dist="25400" dir="5400000">
              <a:srgbClr val="000000">
                <a:alpha val="38000"/>
              </a:srgbClr>
            </a:outerShdw>
          </a:effectLst>
          <a:extLst>
            <a:ext uri="{C572A759-6A51-4108-AA02-DFA0A04FC94B}">
              <ma14:wrappingTextBoxFlag xmlns:ma14="http://schemas.microsoft.com/office/mac/drawingml/2011/main" val="1"/>
            </a:ext>
          </a:extLst>
        </p:spPr>
        <p:txBody>
          <a:bodyPr lIns="64995" tIns="64995" rIns="64995" bIns="64995">
            <a:spAutoFit/>
          </a:bodyPr>
          <a:lstStyle>
            <a:lvl1pPr algn="ctr">
              <a:defRPr b="1" sz="4700"/>
            </a:lvl1pPr>
          </a:lstStyle>
          <a:p>
            <a:pPr rtl="0">
              <a:defRPr/>
            </a:pPr>
            <a:r>
              <a:t>إذا أراد الرجل خطبة امرأة , أو أرادت المرأة الموافقة على الزواج من الرجل فإنه يشرع لهما استخارة الله سبحانه وتعالى قبل الإقدام على ذلك .</a:t>
            </a:r>
          </a:p>
        </p:txBody>
      </p:sp>
      <p:sp>
        <p:nvSpPr>
          <p:cNvPr id="246" name="Google Shape;369;p34"/>
          <p:cNvSpPr/>
          <p:nvPr/>
        </p:nvSpPr>
        <p:spPr>
          <a:xfrm>
            <a:off x="364431" y="10599352"/>
            <a:ext cx="12275938" cy="1591200"/>
          </a:xfrm>
          <a:prstGeom prst="rect">
            <a:avLst/>
          </a:prstGeom>
          <a:gradFill>
            <a:gsLst>
              <a:gs pos="0">
                <a:schemeClr val="accent4">
                  <a:hueOff val="-206663"/>
                  <a:satOff val="29896"/>
                  <a:lumOff val="29240"/>
                </a:schemeClr>
              </a:gs>
              <a:gs pos="35000">
                <a:srgbClr val="D8C9EE"/>
              </a:gs>
              <a:gs pos="100000">
                <a:schemeClr val="accent4">
                  <a:hueOff val="-242556"/>
                  <a:satOff val="32941"/>
                  <a:lumOff val="43328"/>
                </a:schemeClr>
              </a:gs>
            </a:gsLst>
            <a:lin ang="16200000"/>
          </a:gradFill>
          <a:ln w="12700">
            <a:solidFill>
              <a:srgbClr val="7D60A0"/>
            </a:solidFill>
          </a:ln>
          <a:effectLst>
            <a:outerShdw sx="100000" sy="100000" kx="0" ky="0" algn="b" rotWithShape="0" blurRad="50800" dist="25400" dir="5400000">
              <a:srgbClr val="000000">
                <a:alpha val="38000"/>
              </a:srgbClr>
            </a:outerShdw>
          </a:effectLst>
          <a:extLst>
            <a:ext uri="{C572A759-6A51-4108-AA02-DFA0A04FC94B}">
              <ma14:wrappingTextBoxFlag xmlns:ma14="http://schemas.microsoft.com/office/mac/drawingml/2011/main" val="1"/>
            </a:ext>
          </a:extLst>
        </p:spPr>
        <p:txBody>
          <a:bodyPr lIns="64995" tIns="64995" rIns="64995" bIns="64995">
            <a:spAutoFit/>
          </a:bodyPr>
          <a:lstStyle>
            <a:lvl1pPr algn="ctr">
              <a:defRPr b="1" sz="4700"/>
            </a:lvl1pPr>
          </a:lstStyle>
          <a:p>
            <a:pPr rtl="0">
              <a:defRPr/>
            </a:pPr>
            <a:r>
              <a:t>بصلاة ركعتين من غير الفريضة , في غير أوقات النهي عن الصلاة , ثم يقول بعد السلام منهما الدعاء الوارد عن النبيﷺ</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Google Shape;387;p36"/>
          <p:cNvSpPr txBox="1"/>
          <p:nvPr>
            <p:ph type="ctrTitle"/>
          </p:nvPr>
        </p:nvSpPr>
        <p:spPr>
          <a:prstGeom prst="rect">
            <a:avLst/>
          </a:prstGeom>
        </p:spPr>
        <p:txBody>
          <a:bodyPr/>
          <a:lstStyle/>
          <a:p>
            <a:pPr/>
          </a:p>
        </p:txBody>
      </p:sp>
      <p:sp>
        <p:nvSpPr>
          <p:cNvPr id="249" name="Google Shape;388;p36"/>
          <p:cNvSpPr txBox="1"/>
          <p:nvPr>
            <p:ph type="subTitle" sz="quarter" idx="1"/>
          </p:nvPr>
        </p:nvSpPr>
        <p:spPr>
          <a:prstGeom prst="rect">
            <a:avLst/>
          </a:prstGeom>
        </p:spPr>
        <p:txBody>
          <a:bodyPr/>
          <a:lstStyle/>
          <a:p>
            <a:pPr marL="0" indent="0" rtl="0">
              <a:spcBef>
                <a:spcPts val="0"/>
              </a:spcBef>
              <a:defRPr/>
            </a:pPr>
          </a:p>
        </p:txBody>
      </p:sp>
      <p:pic>
        <p:nvPicPr>
          <p:cNvPr id="250" name="77F728D6-1AB7-4221-9D54-5477869F845B-L0-001.jpeg" descr="77F728D6-1AB7-4221-9D54-5477869F845B-L0-001.jpeg"/>
          <p:cNvPicPr>
            <a:picLocks noChangeAspect="1"/>
          </p:cNvPicPr>
          <p:nvPr/>
        </p:nvPicPr>
        <p:blipFill>
          <a:blip r:embed="rId2">
            <a:extLst/>
          </a:blip>
          <a:stretch>
            <a:fillRect/>
          </a:stretch>
        </p:blipFill>
        <p:spPr>
          <a:xfrm>
            <a:off x="-52749" y="2050803"/>
            <a:ext cx="13110298" cy="9364499"/>
          </a:xfrm>
          <a:prstGeom prst="rect">
            <a:avLst/>
          </a:prstGeom>
          <a:ln w="12700">
            <a:miter lim="400000"/>
          </a:ln>
        </p:spPr>
      </p:pic>
      <p:sp>
        <p:nvSpPr>
          <p:cNvPr id="251" name="النشاط ص  ٤٨"/>
          <p:cNvSpPr/>
          <p:nvPr/>
        </p:nvSpPr>
        <p:spPr>
          <a:xfrm>
            <a:off x="3515035" y="11519024"/>
            <a:ext cx="5974730" cy="1359461"/>
          </a:xfrm>
          <a:prstGeom prst="rect">
            <a:avLst/>
          </a:prstGeom>
          <a:solidFill>
            <a:srgbClr val="01C7FC"/>
          </a:solidFill>
          <a:ln w="50800">
            <a:solidFill>
              <a:srgbClr val="FFFFFF"/>
            </a:solidFill>
          </a:ln>
          <a:effectLst>
            <a:outerShdw sx="100000" sy="100000" kx="0" ky="0" algn="b" rotWithShape="0" blurRad="50800" dist="25400" dir="5400000">
              <a:srgbClr val="000000">
                <a:alpha val="38000"/>
              </a:srgbClr>
            </a:outerShdw>
          </a:effectLst>
          <a:extLst>
            <a:ext uri="{C572A759-6A51-4108-AA02-DFA0A04FC94B}">
              <ma14:wrappingTextBoxFlag xmlns:ma14="http://schemas.microsoft.com/office/mac/drawingml/2011/main" val="1"/>
            </a:ext>
          </a:extLst>
        </p:spPr>
        <p:txBody>
          <a:bodyPr lIns="0" tIns="0" rIns="0" bIns="0"/>
          <a:lstStyle/>
          <a:p>
            <a:pPr>
              <a:defRPr>
                <a:solidFill>
                  <a:srgbClr val="FFFFFF"/>
                </a:solidFill>
              </a:defRPr>
            </a:pPr>
          </a:p>
          <a:p>
            <a:pPr algn="ctr" rtl="0">
              <a:defRPr b="1" sz="6000"/>
            </a:pPr>
            <a:r>
              <a:t>النشاط ص  ٤٨</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3" name="EF7500D5-9BE3-4877-B320-981F2D239E79-L0-001.jpeg" descr="EF7500D5-9BE3-4877-B320-981F2D239E79-L0-001.jpeg"/>
          <p:cNvPicPr>
            <a:picLocks noChangeAspect="1"/>
          </p:cNvPicPr>
          <p:nvPr/>
        </p:nvPicPr>
        <p:blipFill>
          <a:blip r:embed="rId2">
            <a:extLst/>
          </a:blip>
          <a:stretch>
            <a:fillRect/>
          </a:stretch>
        </p:blipFill>
        <p:spPr>
          <a:xfrm>
            <a:off x="396504" y="396504"/>
            <a:ext cx="12211792" cy="12211792"/>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مستطيل مستدير الزوايا"/>
          <p:cNvSpPr/>
          <p:nvPr/>
        </p:nvSpPr>
        <p:spPr>
          <a:xfrm>
            <a:off x="530931" y="2713092"/>
            <a:ext cx="12292083" cy="7982316"/>
          </a:xfrm>
          <a:prstGeom prst="roundRect">
            <a:avLst>
              <a:gd name="adj" fmla="val 2387"/>
            </a:avLst>
          </a:prstGeom>
          <a:gradFill>
            <a:gsLst>
              <a:gs pos="0">
                <a:srgbClr val="FF953E"/>
              </a:gs>
              <a:gs pos="100000">
                <a:schemeClr val="accent6">
                  <a:hueOff val="-456778"/>
                  <a:satOff val="8290"/>
                  <a:lumOff val="24503"/>
                </a:schemeClr>
              </a:gs>
            </a:gsLst>
            <a:lin ang="16200000"/>
          </a:gradFill>
          <a:ln w="12700">
            <a:solidFill>
              <a:srgbClr val="000000"/>
            </a:solidFill>
            <a:miter lim="400000"/>
          </a:ln>
          <a:effectLst>
            <a:outerShdw sx="100000" sy="100000" kx="0" ky="0" algn="b" rotWithShape="0" blurRad="50800" dist="25400" dir="5400000">
              <a:srgbClr val="000000">
                <a:alpha val="35000"/>
              </a:srgbClr>
            </a:outerShdw>
          </a:effectLst>
        </p:spPr>
        <p:txBody>
          <a:bodyPr lIns="0" tIns="0" rIns="0" bIns="0"/>
          <a:lstStyle/>
          <a:p>
            <a:pPr>
              <a:defRPr>
                <a:solidFill>
                  <a:srgbClr val="FFFFFF"/>
                </a:solidFill>
              </a:defRPr>
            </a:pPr>
          </a:p>
        </p:txBody>
      </p:sp>
      <p:sp>
        <p:nvSpPr>
          <p:cNvPr id="256" name="قيام الدولة بتنظيم إجراءات عقود الأنكحة وتسهيلها، وذلك عبر  تكثير عدد مأذوني الأنكحة و عمل موقع إلكتروني خاص بعقد الأنكحة ، والعمل على حفظ حقوق كلا العاقدين،…"/>
          <p:cNvSpPr txBox="1"/>
          <p:nvPr/>
        </p:nvSpPr>
        <p:spPr>
          <a:xfrm>
            <a:off x="614582" y="3359329"/>
            <a:ext cx="12124781" cy="538444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defTabSz="457200">
              <a:defRPr b="1" sz="6200">
                <a:solidFill>
                  <a:srgbClr val="313131"/>
                </a:solidFill>
              </a:defRPr>
            </a:pPr>
            <a:r>
              <a:t>قيام الدولة بتنظيم إجراءات عقود الأنكحة وتسهيلها، وذلك عبر  تكثير عدد مأذوني الأنكحة و عمل موقع إلكتروني خاص بعقد الأنكحة ، والعمل على حفظ حقوق كلا العاقدين،</a:t>
            </a:r>
          </a:p>
          <a:p>
            <a:pPr algn="ctr" defTabSz="457200" rtl="0">
              <a:defRPr b="1" sz="6200" u="sng">
                <a:solidFill>
                  <a:srgbClr val="4285F4"/>
                </a:solidFill>
                <a:uFill>
                  <a:solidFill>
                    <a:srgbClr val="4285F4"/>
                  </a:solidFill>
                </a:uFill>
              </a:defRPr>
            </a:pPr>
            <a:r>
              <a:rPr>
                <a:solidFill>
                  <a:srgbClr val="0000FF"/>
                </a:solidFill>
                <a:uFill>
                  <a:solidFill>
                    <a:srgbClr val="0000FF"/>
                  </a:solidFill>
                </a:uFill>
                <a:hlinkClick r:id="rId2" invalidUrl="" action="" tgtFrame="" tooltip="" history="1" highlightClick="0" endSnd="0"/>
              </a:rPr>
              <a:t>https://ezawaj.sa/</a:t>
            </a:r>
            <a:endParaRPr u="none">
              <a:solidFill>
                <a:srgbClr val="313131"/>
              </a:solidFill>
            </a:endParaR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E7BC5D9A-8DA0-4A01-84BA-4C872BBDB01F-L0-001.jpeg" descr="E7BC5D9A-8DA0-4A01-84BA-4C872BBDB01F-L0-001.jpeg"/>
          <p:cNvPicPr>
            <a:picLocks noChangeAspect="1"/>
          </p:cNvPicPr>
          <p:nvPr/>
        </p:nvPicPr>
        <p:blipFill>
          <a:blip r:embed="rId2">
            <a:extLst/>
          </a:blip>
          <a:srcRect l="0" t="0" r="0" b="5734"/>
          <a:stretch>
            <a:fillRect/>
          </a:stretch>
        </p:blipFill>
        <p:spPr>
          <a:xfrm>
            <a:off x="-87053" y="-1"/>
            <a:ext cx="13796076" cy="13004955"/>
          </a:xfrm>
          <a:prstGeom prst="rect">
            <a:avLst/>
          </a:prstGeom>
          <a:ln w="12700">
            <a:miter lim="400000"/>
          </a:ln>
        </p:spPr>
      </p:pic>
      <p:sp>
        <p:nvSpPr>
          <p:cNvPr id="129" name="تغذية راجعة"/>
          <p:cNvSpPr txBox="1"/>
          <p:nvPr/>
        </p:nvSpPr>
        <p:spPr>
          <a:xfrm>
            <a:off x="350653" y="11972675"/>
            <a:ext cx="3942923" cy="699543"/>
          </a:xfrm>
          <a:prstGeom prst="rect">
            <a:avLst/>
          </a:prstGeom>
          <a:solidFill>
            <a:srgbClr val="E63B7A"/>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sz="5400">
                <a:solidFill>
                  <a:srgbClr val="FFFFFF"/>
                </a:solidFill>
                <a:latin typeface="Calibri"/>
                <a:ea typeface="Calibri"/>
                <a:cs typeface="Calibri"/>
                <a:sym typeface="Calibri"/>
              </a:defRPr>
            </a:lvl1pPr>
          </a:lstStyle>
          <a:p>
            <a:pPr rtl="0">
              <a:defRPr/>
            </a:pPr>
            <a:r>
              <a:t>تغذية راجعة</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8" name="CC2FB7FF-5EA2-41C3-882B-0A271F5FD794-L0-001.jpeg" descr="CC2FB7FF-5EA2-41C3-882B-0A271F5FD794-L0-001.jpeg"/>
          <p:cNvPicPr>
            <a:picLocks noChangeAspect="1"/>
          </p:cNvPicPr>
          <p:nvPr/>
        </p:nvPicPr>
        <p:blipFill>
          <a:blip r:embed="rId2">
            <a:extLst/>
          </a:blip>
          <a:stretch>
            <a:fillRect/>
          </a:stretch>
        </p:blipFill>
        <p:spPr>
          <a:xfrm>
            <a:off x="0" y="0"/>
            <a:ext cx="13004800" cy="13004800"/>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0" name="5FA4988C-84CC-4730-8AEB-48954EEFCA2D-L0-001.jpeg" descr="5FA4988C-84CC-4730-8AEB-48954EEFCA2D-L0-001.jpeg"/>
          <p:cNvPicPr>
            <a:picLocks noChangeAspect="1"/>
          </p:cNvPicPr>
          <p:nvPr/>
        </p:nvPicPr>
        <p:blipFill>
          <a:blip r:embed="rId2">
            <a:extLst/>
          </a:blip>
          <a:srcRect l="17589" t="0" r="8233" b="6693"/>
          <a:stretch>
            <a:fillRect/>
          </a:stretch>
        </p:blipFill>
        <p:spPr>
          <a:xfrm>
            <a:off x="5601878" y="3328882"/>
            <a:ext cx="2881241" cy="5026641"/>
          </a:xfrm>
          <a:prstGeom prst="rect">
            <a:avLst/>
          </a:prstGeom>
          <a:ln w="12700">
            <a:miter lim="400000"/>
          </a:ln>
        </p:spPr>
      </p:pic>
      <p:pic>
        <p:nvPicPr>
          <p:cNvPr id="261" name="5FA4988C-84CC-4730-8AEB-48954EEFCA2D-L0-001.jpeg" descr="5FA4988C-84CC-4730-8AEB-48954EEFCA2D-L0-001.jpeg"/>
          <p:cNvPicPr>
            <a:picLocks noChangeAspect="1"/>
          </p:cNvPicPr>
          <p:nvPr/>
        </p:nvPicPr>
        <p:blipFill>
          <a:blip r:embed="rId3">
            <a:extLst/>
          </a:blip>
          <a:stretch>
            <a:fillRect/>
          </a:stretch>
        </p:blipFill>
        <p:spPr>
          <a:xfrm>
            <a:off x="134698" y="1288336"/>
            <a:ext cx="12866333" cy="3794362"/>
          </a:xfrm>
          <a:prstGeom prst="rect">
            <a:avLst/>
          </a:prstGeom>
          <a:ln w="12700">
            <a:miter lim="400000"/>
          </a:ln>
        </p:spPr>
      </p:pic>
      <p:sp>
        <p:nvSpPr>
          <p:cNvPr id="262" name="طالبتي الجميلة فاننتقل…"/>
          <p:cNvSpPr/>
          <p:nvPr/>
        </p:nvSpPr>
        <p:spPr>
          <a:xfrm>
            <a:off x="520022" y="8026651"/>
            <a:ext cx="11964757" cy="4425395"/>
          </a:xfrm>
          <a:prstGeom prst="rect">
            <a:avLst/>
          </a:prstGeom>
          <a:solidFill>
            <a:srgbClr val="FFFFFF"/>
          </a:solidFill>
          <a:ln w="25400">
            <a:solidFill>
              <a:srgbClr val="000000"/>
            </a:solidFill>
          </a:ln>
          <a:extLst>
            <a:ext uri="{C572A759-6A51-4108-AA02-DFA0A04FC94B}">
              <ma14:wrappingTextBoxFlag xmlns:ma14="http://schemas.microsoft.com/office/mac/drawingml/2011/main" val="1"/>
            </a:ext>
          </a:extLst>
        </p:spPr>
        <p:txBody>
          <a:bodyPr lIns="0" tIns="0" rIns="0" bIns="0"/>
          <a:lstStyle/>
          <a:p>
            <a:pPr rtl="0">
              <a:defRPr b="1" sz="4900"/>
            </a:pPr>
          </a:p>
          <a:p>
            <a:pPr algn="ctr" rtl="0">
              <a:defRPr b="1" sz="7000"/>
            </a:pPr>
            <a:r>
              <a:t>طالبتي الجميلة فاننتقل </a:t>
            </a:r>
          </a:p>
          <a:p>
            <a:pPr algn="ctr" rtl="0">
              <a:defRPr b="1" sz="7000"/>
            </a:pPr>
            <a:r>
              <a:t>لقراءة الباركودص 45</a:t>
            </a:r>
          </a:p>
          <a:p>
            <a:pPr algn="ctr" rtl="0">
              <a:defRPr b="1" sz="7000"/>
            </a:pPr>
            <a:r>
              <a:t>ولنقيّم أنفسنا</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4" name="3D22B845-91A7-4C95-BF4C-ECA55036953A-L0-001.jpeg" descr="3D22B845-91A7-4C95-BF4C-ECA55036953A-L0-001.jpeg"/>
          <p:cNvPicPr>
            <a:picLocks noChangeAspect="1"/>
          </p:cNvPicPr>
          <p:nvPr/>
        </p:nvPicPr>
        <p:blipFill>
          <a:blip r:embed="rId2">
            <a:extLst/>
          </a:blip>
          <a:stretch>
            <a:fillRect/>
          </a:stretch>
        </p:blipFill>
        <p:spPr>
          <a:xfrm>
            <a:off x="0" y="0"/>
            <a:ext cx="13004800" cy="13004800"/>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6" name="11B9AEBA-1EAA-4207-8C78-8C128810545D-L0-001.jpeg" descr="11B9AEBA-1EAA-4207-8C78-8C128810545D-L0-001.jpeg"/>
          <p:cNvPicPr>
            <a:picLocks noChangeAspect="1"/>
          </p:cNvPicPr>
          <p:nvPr/>
        </p:nvPicPr>
        <p:blipFill>
          <a:blip r:embed="rId2">
            <a:extLst/>
          </a:blip>
          <a:stretch>
            <a:fillRect/>
          </a:stretch>
        </p:blipFill>
        <p:spPr>
          <a:xfrm>
            <a:off x="444022" y="1243404"/>
            <a:ext cx="12116756" cy="10048828"/>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Google Shape;114;p15"/>
          <p:cNvSpPr txBox="1"/>
          <p:nvPr>
            <p:ph type="title"/>
          </p:nvPr>
        </p:nvSpPr>
        <p:spPr>
          <a:xfrm>
            <a:off x="3733345" y="391201"/>
            <a:ext cx="9097960" cy="12222398"/>
          </a:xfrm>
          <a:prstGeom prst="rect">
            <a:avLst/>
          </a:prstGeom>
        </p:spPr>
        <p:txBody>
          <a:bodyPr/>
          <a:lstStyle/>
          <a:p>
            <a:pPr rtl="0">
              <a:defRPr b="1" sz="7400"/>
            </a:pPr>
            <a:r>
              <a:t>(محمد) شاب متعلم وملتزم وعلى خلق  ومعجب جداً بابنة خالته ( مها) ويريد الزواج بها</a:t>
            </a:r>
          </a:p>
          <a:p>
            <a:pPr rtl="0">
              <a:defRPr sz="2600">
                <a:latin typeface="+mj-lt"/>
                <a:ea typeface="+mj-ea"/>
                <a:cs typeface="+mj-cs"/>
                <a:sym typeface="Arial"/>
              </a:defRPr>
            </a:pPr>
            <a:endParaRPr b="1" sz="7400">
              <a:latin typeface="Calibri"/>
              <a:ea typeface="Calibri"/>
              <a:cs typeface="Calibri"/>
              <a:sym typeface="Calibri"/>
            </a:endParaRPr>
          </a:p>
          <a:p>
            <a:pPr rtl="0">
              <a:defRPr b="1" sz="7400">
                <a:solidFill>
                  <a:srgbClr val="FF0000"/>
                </a:solidFill>
              </a:defRPr>
            </a:pPr>
            <a:r>
              <a:t>وضحي الخطوات التي يجب أن يقوم بها لإتمام زواجه من (مها)؟ </a:t>
            </a:r>
          </a:p>
        </p:txBody>
      </p:sp>
      <p:pic>
        <p:nvPicPr>
          <p:cNvPr id="132" name="Google Shape;120;p15" descr="Google Shape;120;p15"/>
          <p:cNvPicPr>
            <a:picLocks noChangeAspect="1"/>
          </p:cNvPicPr>
          <p:nvPr/>
        </p:nvPicPr>
        <p:blipFill>
          <a:blip r:embed="rId2">
            <a:extLst/>
          </a:blip>
          <a:srcRect l="19701" t="0" r="17930" b="0"/>
          <a:stretch>
            <a:fillRect/>
          </a:stretch>
        </p:blipFill>
        <p:spPr>
          <a:xfrm>
            <a:off x="251799" y="2683174"/>
            <a:ext cx="3636911" cy="5233071"/>
          </a:xfrm>
          <a:prstGeom prst="rect">
            <a:avLst/>
          </a:prstGeom>
          <a:ln w="12700">
            <a:miter lim="400000"/>
          </a:ln>
        </p:spPr>
      </p:pic>
      <p:pic>
        <p:nvPicPr>
          <p:cNvPr id="133" name="Google Shape;119;p15" descr="Google Shape;119;p15"/>
          <p:cNvPicPr>
            <a:picLocks noChangeAspect="1"/>
          </p:cNvPicPr>
          <p:nvPr/>
        </p:nvPicPr>
        <p:blipFill>
          <a:blip r:embed="rId3">
            <a:extLst/>
          </a:blip>
          <a:stretch>
            <a:fillRect/>
          </a:stretch>
        </p:blipFill>
        <p:spPr>
          <a:xfrm>
            <a:off x="78132" y="8068408"/>
            <a:ext cx="3165856" cy="1745766"/>
          </a:xfrm>
          <a:prstGeom prst="rect">
            <a:avLst/>
          </a:prstGeom>
          <a:ln w="25400" cap="sq">
            <a:solidFill>
              <a:srgbClr val="000000"/>
            </a:solidFill>
            <a:miter/>
          </a:ln>
          <a:effectLst>
            <a:outerShdw sx="100000" sy="100000" kx="0" ky="0" algn="b" rotWithShape="0" blurRad="50800" dist="25400" dir="2700000">
              <a:srgbClr val="000000">
                <a:alpha val="42750"/>
              </a:srgbClr>
            </a:outerShdw>
          </a:effectLst>
        </p:spPr>
      </p:pic>
      <p:grpSp>
        <p:nvGrpSpPr>
          <p:cNvPr id="136" name="Google Shape;111;p15"/>
          <p:cNvGrpSpPr/>
          <p:nvPr/>
        </p:nvGrpSpPr>
        <p:grpSpPr>
          <a:xfrm>
            <a:off x="-11369" y="11055236"/>
            <a:ext cx="5221676" cy="2295555"/>
            <a:chOff x="0" y="0"/>
            <a:chExt cx="5221674" cy="2295554"/>
          </a:xfrm>
        </p:grpSpPr>
        <p:sp>
          <p:nvSpPr>
            <p:cNvPr id="134" name="مستطيل"/>
            <p:cNvSpPr/>
            <p:nvPr/>
          </p:nvSpPr>
          <p:spPr>
            <a:xfrm>
              <a:off x="0" y="498823"/>
              <a:ext cx="5221675" cy="1297908"/>
            </a:xfrm>
            <a:prstGeom prst="rect">
              <a:avLst/>
            </a:prstGeom>
            <a:solidFill>
              <a:schemeClr val="accent2"/>
            </a:solidFill>
            <a:ln w="50800" cap="flat">
              <a:solidFill>
                <a:srgbClr val="FFFFFF"/>
              </a:solidFill>
              <a:prstDash val="solid"/>
              <a:miter lim="800000"/>
            </a:ln>
            <a:effectLst>
              <a:outerShdw sx="100000" sy="100000" kx="0" ky="0" algn="b" rotWithShape="0" blurRad="88900" dist="25400" dir="5400000">
                <a:srgbClr val="000000">
                  <a:alpha val="37650"/>
                </a:srgbClr>
              </a:outerShdw>
            </a:effectLst>
          </p:spPr>
          <p:txBody>
            <a:bodyPr wrap="square" lIns="0" tIns="0" rIns="0" bIns="0" numCol="1" anchor="ctr">
              <a:noAutofit/>
            </a:bodyPr>
            <a:lstStyle/>
            <a:p>
              <a:pPr algn="ctr" rtl="0">
                <a:defRPr/>
              </a:pPr>
            </a:p>
          </p:txBody>
        </p:sp>
        <p:sp>
          <p:nvSpPr>
            <p:cNvPr id="135" name="تدريس تبادلي (تنبؤ)"/>
            <p:cNvSpPr txBox="1"/>
            <p:nvPr/>
          </p:nvSpPr>
          <p:spPr>
            <a:xfrm>
              <a:off x="123793" y="0"/>
              <a:ext cx="4974088" cy="22955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4995" tIns="64995" rIns="64995" bIns="64995" numCol="1" anchor="ctr">
              <a:noAutofit/>
            </a:bodyPr>
            <a:lstStyle>
              <a:lvl1pPr algn="ctr">
                <a:defRPr sz="3600">
                  <a:solidFill>
                    <a:srgbClr val="FFFFFF"/>
                  </a:solidFill>
                  <a:latin typeface="Arial Black"/>
                  <a:ea typeface="Arial Black"/>
                  <a:cs typeface="Arial Black"/>
                  <a:sym typeface="Arial Black"/>
                </a:defRPr>
              </a:lvl1pPr>
            </a:lstStyle>
            <a:p>
              <a:pPr rtl="0">
                <a:defRPr/>
              </a:pPr>
              <a:r>
                <a:t>تدريس تبادلي (تنبؤ)</a:t>
              </a:r>
            </a:p>
          </p:txBody>
        </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B37DD17A-3A92-4537-A299-B1747BEC2497-L0-001.jpeg" descr="B37DD17A-3A92-4537-A299-B1747BEC2497-L0-001.jpeg"/>
          <p:cNvPicPr>
            <a:picLocks noChangeAspect="1"/>
          </p:cNvPicPr>
          <p:nvPr/>
        </p:nvPicPr>
        <p:blipFill>
          <a:blip r:embed="rId2">
            <a:extLst/>
          </a:blip>
          <a:stretch>
            <a:fillRect/>
          </a:stretch>
        </p:blipFill>
        <p:spPr>
          <a:xfrm>
            <a:off x="0" y="0"/>
            <a:ext cx="13004800" cy="130048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0" name="0911243C-C634-49E5-85C0-CDEBDA856FCC-L0-001.jpeg" descr="0911243C-C634-49E5-85C0-CDEBDA856FCC-L0-001.jpeg"/>
          <p:cNvPicPr>
            <a:picLocks noChangeAspect="1"/>
          </p:cNvPicPr>
          <p:nvPr/>
        </p:nvPicPr>
        <p:blipFill>
          <a:blip r:embed="rId2">
            <a:extLst/>
          </a:blip>
          <a:stretch>
            <a:fillRect/>
          </a:stretch>
        </p:blipFill>
        <p:spPr>
          <a:xfrm>
            <a:off x="11269" y="1625599"/>
            <a:ext cx="12982263" cy="975360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BB9"/>
        </a:solidFill>
      </p:bgPr>
    </p:bg>
    <p:spTree>
      <p:nvGrpSpPr>
        <p:cNvPr id="1" name=""/>
        <p:cNvGrpSpPr/>
        <p:nvPr/>
      </p:nvGrpSpPr>
      <p:grpSpPr>
        <a:xfrm>
          <a:off x="0" y="0"/>
          <a:ext cx="0" cy="0"/>
          <a:chOff x="0" y="0"/>
          <a:chExt cx="0" cy="0"/>
        </a:xfrm>
      </p:grpSpPr>
      <p:sp>
        <p:nvSpPr>
          <p:cNvPr id="142" name="تفرق بين ما يحل وما يحرم  في فترة الخطبة .…"/>
          <p:cNvSpPr txBox="1"/>
          <p:nvPr>
            <p:ph type="ctrTitle"/>
          </p:nvPr>
        </p:nvSpPr>
        <p:spPr>
          <a:xfrm>
            <a:off x="528017" y="3345826"/>
            <a:ext cx="11948766" cy="6313148"/>
          </a:xfrm>
          <a:prstGeom prst="rect">
            <a:avLst/>
          </a:prstGeom>
        </p:spPr>
        <p:txBody>
          <a:bodyPr/>
          <a:lstStyle/>
          <a:p>
            <a:pPr marL="1384968" indent="-1384968" algn="r" defTabSz="1283140" rtl="0">
              <a:buSzPct val="100000"/>
              <a:buAutoNum type="arabicPeriod" startAt="1"/>
              <a:defRPr b="1" sz="10360"/>
            </a:pPr>
            <a:r>
              <a:t>تفرق بين ما يحل وما يحرم  في فترة الخطبة .</a:t>
            </a:r>
          </a:p>
          <a:p>
            <a:pPr marL="1384968" indent="-1384968" algn="r" defTabSz="1283140" rtl="0">
              <a:buSzPct val="100000"/>
              <a:defRPr b="1" sz="10360"/>
            </a:pPr>
            <a:r>
              <a:t>تعرف أحكام الخطبة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4" name="E7E86C26-CB7B-48E8-AEFE-E75C7EF442F9-L0-001.jpeg" descr="E7E86C26-CB7B-48E8-AEFE-E75C7EF442F9-L0-001.jpeg"/>
          <p:cNvPicPr>
            <a:picLocks noChangeAspect="1"/>
          </p:cNvPicPr>
          <p:nvPr/>
        </p:nvPicPr>
        <p:blipFill>
          <a:blip r:embed="rId2">
            <a:extLst/>
          </a:blip>
          <a:srcRect l="0" t="0" r="0" b="7178"/>
          <a:stretch>
            <a:fillRect/>
          </a:stretch>
        </p:blipFill>
        <p:spPr>
          <a:xfrm>
            <a:off x="-620514" y="-109141"/>
            <a:ext cx="14245701" cy="13223056"/>
          </a:xfrm>
          <a:prstGeom prst="rect">
            <a:avLst/>
          </a:prstGeom>
          <a:ln w="12700">
            <a:miter lim="400000"/>
          </a:ln>
        </p:spPr>
      </p:pic>
      <p:sp>
        <p:nvSpPr>
          <p:cNvPr id="145" name="مستطيل"/>
          <p:cNvSpPr/>
          <p:nvPr/>
        </p:nvSpPr>
        <p:spPr>
          <a:xfrm>
            <a:off x="-12963" y="12186503"/>
            <a:ext cx="6252982" cy="744657"/>
          </a:xfrm>
          <a:prstGeom prst="rect">
            <a:avLst/>
          </a:prstGeom>
          <a:solidFill>
            <a:schemeClr val="accent2"/>
          </a:solidFill>
          <a:ln w="38100">
            <a:solidFill>
              <a:srgbClr val="FFFFFF"/>
            </a:solidFill>
            <a:miter/>
          </a:ln>
          <a:effectLst>
            <a:outerShdw sx="100000" sy="100000" kx="0" ky="0" algn="b" rotWithShape="0" blurRad="63500" dist="20000" dir="5400000">
              <a:srgbClr val="000000">
                <a:alpha val="37650"/>
              </a:srgbClr>
            </a:outerShdw>
          </a:effectLst>
        </p:spPr>
        <p:txBody>
          <a:bodyPr lIns="0" tIns="0" rIns="0" bIns="0" anchor="ctr"/>
          <a:lstStyle/>
          <a:p>
            <a:pPr algn="ctr" defTabSz="914400" rtl="0">
              <a:defRPr sz="1400"/>
            </a:pPr>
          </a:p>
        </p:txBody>
      </p:sp>
      <p:sp>
        <p:nvSpPr>
          <p:cNvPr id="146" name="إستراتيجية  العصف الذهني"/>
          <p:cNvSpPr txBox="1"/>
          <p:nvPr/>
        </p:nvSpPr>
        <p:spPr>
          <a:xfrm>
            <a:off x="82333" y="11675274"/>
            <a:ext cx="6062390" cy="1767115"/>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lstStyle>
            <a:lvl1pPr algn="ctr" defTabSz="914400">
              <a:defRPr sz="3100">
                <a:solidFill>
                  <a:srgbClr val="FFFFFF"/>
                </a:solidFill>
                <a:latin typeface="Arial Black"/>
                <a:ea typeface="Arial Black"/>
                <a:cs typeface="Arial Black"/>
                <a:sym typeface="Arial Black"/>
              </a:defRPr>
            </a:lvl1pPr>
          </a:lstStyle>
          <a:p>
            <a:pPr rtl="0">
              <a:defRPr/>
            </a:pPr>
            <a:r>
              <a:t>إستراتيجية  العصف الذهني  </a:t>
            </a:r>
          </a:p>
        </p:txBody>
      </p:sp>
      <p:pic>
        <p:nvPicPr>
          <p:cNvPr id="147" name="Google Shape;160;p19" descr="Google Shape;160;p19"/>
          <p:cNvPicPr>
            <a:picLocks noChangeAspect="1"/>
          </p:cNvPicPr>
          <p:nvPr/>
        </p:nvPicPr>
        <p:blipFill>
          <a:blip r:embed="rId3">
            <a:extLst/>
          </a:blip>
          <a:srcRect l="0" t="0" r="0" b="3"/>
          <a:stretch>
            <a:fillRect/>
          </a:stretch>
        </p:blipFill>
        <p:spPr>
          <a:xfrm>
            <a:off x="7736354" y="345692"/>
            <a:ext cx="5194301" cy="31480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88900" cap="rnd">
            <a:solidFill>
              <a:srgbClr val="E36C09"/>
            </a:solidFill>
          </a:ln>
          <a:effectLst>
            <a:outerShdw sx="100000" sy="100000" kx="0" ky="0" algn="b" rotWithShape="0" blurRad="533400" dist="406400" dir="5400000">
              <a:srgbClr val="000000">
                <a:alpha val="21960"/>
              </a:srgbClr>
            </a:outerShdw>
          </a:effectLst>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176CDBEA-294A-4CB4-8383-715564D7B5AC-L0-001.jpeg" descr="176CDBEA-294A-4CB4-8383-715564D7B5AC-L0-001.jpeg"/>
          <p:cNvPicPr>
            <a:picLocks noChangeAspect="1"/>
          </p:cNvPicPr>
          <p:nvPr/>
        </p:nvPicPr>
        <p:blipFill>
          <a:blip r:embed="rId2">
            <a:extLst/>
          </a:blip>
          <a:stretch>
            <a:fillRect/>
          </a:stretch>
        </p:blipFill>
        <p:spPr>
          <a:xfrm>
            <a:off x="0" y="1638300"/>
            <a:ext cx="13004800" cy="97282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سمة Office">
  <a:themeElements>
    <a:clrScheme name="سمة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سمة Office">
      <a:majorFont>
        <a:latin typeface="Arial"/>
        <a:ea typeface="Arial"/>
        <a:cs typeface="Arial"/>
      </a:majorFont>
      <a:minorFont>
        <a:latin typeface="Helvetica"/>
        <a:ea typeface="Helvetica"/>
        <a:cs typeface="Helvetica"/>
      </a:minorFont>
    </a:fontScheme>
    <a:fmtScheme name="سمة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50800" dist="254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1733973" rtl="1"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50800" dist="254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1733973" rtl="1"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سمة Office">
  <a:themeElements>
    <a:clrScheme name="سمة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سمة Office">
      <a:majorFont>
        <a:latin typeface="Arial"/>
        <a:ea typeface="Arial"/>
        <a:cs typeface="Arial"/>
      </a:majorFont>
      <a:minorFont>
        <a:latin typeface="Helvetica"/>
        <a:ea typeface="Helvetica"/>
        <a:cs typeface="Helvetica"/>
      </a:minorFont>
    </a:fontScheme>
    <a:fmtScheme name="سمة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50800" dist="254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1733973" rtl="1"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50800" dist="254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1733973" rtl="1"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