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1.jpeg" ContentType="image/jpeg"/>
  <Override PartName="/ppt/media/image2.jpeg" ContentType="image/jpeg"/>
  <Override PartName="/ppt/media/image3.jpeg" ContentType="image/jpeg"/>
  <Override PartName="/ppt/theme/theme2.xml" ContentType="application/vnd.openxmlformats-officedocument.theme+xml"/>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6" name="Shape 146"/>
          <p:cNvSpPr/>
          <p:nvPr>
            <p:ph type="sldImg"/>
          </p:nvPr>
        </p:nvSpPr>
        <p:spPr>
          <a:xfrm>
            <a:off x="1143000" y="685800"/>
            <a:ext cx="4572000" cy="3429000"/>
          </a:xfrm>
          <a:prstGeom prst="rect">
            <a:avLst/>
          </a:prstGeom>
        </p:spPr>
        <p:txBody>
          <a:bodyPr/>
          <a:lstStyle/>
          <a:p>
            <a:pPr/>
          </a:p>
        </p:txBody>
      </p:sp>
      <p:sp>
        <p:nvSpPr>
          <p:cNvPr id="147" name="Shape 14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algn="r" defTabSz="457200" rtl="1" latinLnBrk="0">
      <a:lnSpc>
        <a:spcPct val="117999"/>
      </a:lnSpc>
      <a:defRPr sz="2200">
        <a:latin typeface="Helvetica Neue"/>
        <a:ea typeface="Helvetica Neue"/>
        <a:cs typeface="Helvetica Neue"/>
        <a:sym typeface="Helvetica Neue"/>
      </a:defRPr>
    </a:lvl1pPr>
    <a:lvl2pPr indent="228600" algn="r" defTabSz="457200" rtl="1" latinLnBrk="0">
      <a:lnSpc>
        <a:spcPct val="117999"/>
      </a:lnSpc>
      <a:defRPr sz="2200">
        <a:latin typeface="Helvetica Neue"/>
        <a:ea typeface="Helvetica Neue"/>
        <a:cs typeface="Helvetica Neue"/>
        <a:sym typeface="Helvetica Neue"/>
      </a:defRPr>
    </a:lvl2pPr>
    <a:lvl3pPr indent="457200" algn="r" defTabSz="457200" rtl="1" latinLnBrk="0">
      <a:lnSpc>
        <a:spcPct val="117999"/>
      </a:lnSpc>
      <a:defRPr sz="2200">
        <a:latin typeface="Helvetica Neue"/>
        <a:ea typeface="Helvetica Neue"/>
        <a:cs typeface="Helvetica Neue"/>
        <a:sym typeface="Helvetica Neue"/>
      </a:defRPr>
    </a:lvl3pPr>
    <a:lvl4pPr indent="685800" algn="r" defTabSz="457200" rtl="1" latinLnBrk="0">
      <a:lnSpc>
        <a:spcPct val="117999"/>
      </a:lnSpc>
      <a:defRPr sz="2200">
        <a:latin typeface="Helvetica Neue"/>
        <a:ea typeface="Helvetica Neue"/>
        <a:cs typeface="Helvetica Neue"/>
        <a:sym typeface="Helvetica Neue"/>
      </a:defRPr>
    </a:lvl4pPr>
    <a:lvl5pPr indent="914400" algn="r" defTabSz="457200" rtl="1" latinLnBrk="0">
      <a:lnSpc>
        <a:spcPct val="117999"/>
      </a:lnSpc>
      <a:defRPr sz="2200">
        <a:latin typeface="Helvetica Neue"/>
        <a:ea typeface="Helvetica Neue"/>
        <a:cs typeface="Helvetica Neue"/>
        <a:sym typeface="Helvetica Neue"/>
      </a:defRPr>
    </a:lvl5pPr>
    <a:lvl6pPr indent="1143000" algn="r" defTabSz="457200" rtl="1" latinLnBrk="0">
      <a:lnSpc>
        <a:spcPct val="117999"/>
      </a:lnSpc>
      <a:defRPr sz="2200">
        <a:latin typeface="Helvetica Neue"/>
        <a:ea typeface="Helvetica Neue"/>
        <a:cs typeface="Helvetica Neue"/>
        <a:sym typeface="Helvetica Neue"/>
      </a:defRPr>
    </a:lvl6pPr>
    <a:lvl7pPr indent="1371600" algn="r" defTabSz="457200" rtl="1" latinLnBrk="0">
      <a:lnSpc>
        <a:spcPct val="117999"/>
      </a:lnSpc>
      <a:defRPr sz="2200">
        <a:latin typeface="Helvetica Neue"/>
        <a:ea typeface="Helvetica Neue"/>
        <a:cs typeface="Helvetica Neue"/>
        <a:sym typeface="Helvetica Neue"/>
      </a:defRPr>
    </a:lvl7pPr>
    <a:lvl8pPr indent="1600200" algn="r" defTabSz="457200" rtl="1" latinLnBrk="0">
      <a:lnSpc>
        <a:spcPct val="117999"/>
      </a:lnSpc>
      <a:defRPr sz="2200">
        <a:latin typeface="Helvetica Neue"/>
        <a:ea typeface="Helvetica Neue"/>
        <a:cs typeface="Helvetica Neue"/>
        <a:sym typeface="Helvetica Neue"/>
      </a:defRPr>
    </a:lvl8pPr>
    <a:lvl9pPr indent="1828800" algn="r" defTabSz="457200" rtl="1"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العنوان والعنوان الفرعي">
    <p:spTree>
      <p:nvGrpSpPr>
        <p:cNvPr id="1" name=""/>
        <p:cNvGrpSpPr/>
        <p:nvPr/>
      </p:nvGrpSpPr>
      <p:grpSpPr>
        <a:xfrm>
          <a:off x="0" y="0"/>
          <a:ext cx="0" cy="0"/>
          <a:chOff x="0" y="0"/>
          <a:chExt cx="0" cy="0"/>
        </a:xfrm>
      </p:grpSpPr>
      <p:sp>
        <p:nvSpPr>
          <p:cNvPr id="11" name="نص العنوان"/>
          <p:cNvSpPr txBox="1"/>
          <p:nvPr>
            <p:ph type="title"/>
          </p:nvPr>
        </p:nvSpPr>
        <p:spPr>
          <a:xfrm>
            <a:off x="1270000" y="1638300"/>
            <a:ext cx="10464800" cy="3302000"/>
          </a:xfrm>
          <a:prstGeom prst="rect">
            <a:avLst/>
          </a:prstGeom>
        </p:spPr>
        <p:txBody>
          <a:bodyPr anchor="b"/>
          <a:lstStyle/>
          <a:p>
            <a:pPr/>
            <a:r>
              <a:t>نص العنوان</a:t>
            </a:r>
          </a:p>
        </p:txBody>
      </p:sp>
      <p:sp>
        <p:nvSpPr>
          <p:cNvPr id="12" name="مستوى النص الأول…"/>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3" name="رقم الشريحة"/>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قتباس">
    <p:spTree>
      <p:nvGrpSpPr>
        <p:cNvPr id="1" name=""/>
        <p:cNvGrpSpPr/>
        <p:nvPr/>
      </p:nvGrpSpPr>
      <p:grpSpPr>
        <a:xfrm>
          <a:off x="0" y="0"/>
          <a:ext cx="0" cy="0"/>
          <a:chOff x="0" y="0"/>
          <a:chExt cx="0" cy="0"/>
        </a:xfrm>
      </p:grpSpPr>
      <p:sp>
        <p:nvSpPr>
          <p:cNvPr id="93" name="– باسل أسعد"/>
          <p:cNvSpPr txBox="1"/>
          <p:nvPr>
            <p:ph type="body" sz="quarter" idx="13"/>
          </p:nvPr>
        </p:nvSpPr>
        <p:spPr>
          <a:xfrm>
            <a:off x="1270000" y="6362700"/>
            <a:ext cx="10464800" cy="497309"/>
          </a:xfrm>
          <a:prstGeom prst="rect">
            <a:avLst/>
          </a:prstGeom>
        </p:spPr>
        <p:txBody>
          <a:bodyPr anchor="t">
            <a:spAutoFit/>
          </a:bodyPr>
          <a:lstStyle>
            <a:lvl1pPr marL="0" indent="0" algn="ctr">
              <a:spcBef>
                <a:spcPts val="0"/>
              </a:spcBef>
              <a:buSzTx/>
              <a:buNone/>
              <a:defRPr i="1" sz="2400"/>
            </a:lvl1pPr>
          </a:lstStyle>
          <a:p>
            <a:pPr rtl="0">
              <a:defRPr/>
            </a:pPr>
            <a:r>
              <a:t>– باسل أسعد</a:t>
            </a:r>
          </a:p>
        </p:txBody>
      </p:sp>
      <p:sp>
        <p:nvSpPr>
          <p:cNvPr id="94" name="&quot;قم بكتابة اقتباس هنا.&quot;"/>
          <p:cNvSpPr txBox="1"/>
          <p:nvPr>
            <p:ph type="body" sz="quarter" idx="14"/>
          </p:nvPr>
        </p:nvSpPr>
        <p:spPr>
          <a:xfrm>
            <a:off x="1270000" y="4242515"/>
            <a:ext cx="10464800" cy="658970"/>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rtl="0">
              <a:defRPr/>
            </a:pPr>
            <a:r>
              <a:t>"قم بكتابة اقتباس هنا."</a:t>
            </a:r>
          </a:p>
        </p:txBody>
      </p:sp>
      <p:sp>
        <p:nvSpPr>
          <p:cNvPr id="95"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صورة">
    <p:spTree>
      <p:nvGrpSpPr>
        <p:cNvPr id="1" name=""/>
        <p:cNvGrpSpPr/>
        <p:nvPr/>
      </p:nvGrpSpPr>
      <p:grpSpPr>
        <a:xfrm>
          <a:off x="0" y="0"/>
          <a:ext cx="0" cy="0"/>
          <a:chOff x="0" y="0"/>
          <a:chExt cx="0" cy="0"/>
        </a:xfrm>
      </p:grpSpPr>
      <p:sp>
        <p:nvSpPr>
          <p:cNvPr id="102" name="صورة"/>
          <p:cNvSpPr/>
          <p:nvPr>
            <p:ph type="pic" idx="13"/>
          </p:nvPr>
        </p:nvSpPr>
        <p:spPr>
          <a:xfrm>
            <a:off x="-949853" y="0"/>
            <a:ext cx="14904506" cy="9944100"/>
          </a:xfrm>
          <a:prstGeom prst="rect">
            <a:avLst/>
          </a:prstGeom>
        </p:spPr>
        <p:txBody>
          <a:bodyPr lIns="91439" tIns="45719" rIns="91439" bIns="45719" anchor="t">
            <a:noAutofit/>
          </a:bodyPr>
          <a:lstStyle/>
          <a:p>
            <a:pPr/>
          </a:p>
        </p:txBody>
      </p:sp>
      <p:sp>
        <p:nvSpPr>
          <p:cNvPr id="103"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فارغ">
    <p:spTree>
      <p:nvGrpSpPr>
        <p:cNvPr id="1" name=""/>
        <p:cNvGrpSpPr/>
        <p:nvPr/>
      </p:nvGrpSpPr>
      <p:grpSpPr>
        <a:xfrm>
          <a:off x="0" y="0"/>
          <a:ext cx="0" cy="0"/>
          <a:chOff x="0" y="0"/>
          <a:chExt cx="0" cy="0"/>
        </a:xfrm>
      </p:grpSpPr>
      <p:sp>
        <p:nvSpPr>
          <p:cNvPr id="110"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والترجمة">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نص العنوان"/>
          <p:cNvSpPr txBox="1"/>
          <p:nvPr>
            <p:ph type="title"/>
          </p:nvPr>
        </p:nvSpPr>
        <p:spPr>
          <a:xfrm>
            <a:off x="749300" y="1765300"/>
            <a:ext cx="10464800" cy="3124200"/>
          </a:xfrm>
          <a:prstGeom prst="rect">
            <a:avLst/>
          </a:prstGeom>
        </p:spPr>
        <p:txBody>
          <a:bodyPr anchor="b"/>
          <a:lstStyle>
            <a:lvl1pPr defTabSz="457200">
              <a:tabLst>
                <a:tab pos="1485900" algn="l"/>
              </a:tabLst>
              <a:defRPr sz="9400">
                <a:solidFill>
                  <a:srgbClr val="363929"/>
                </a:solidFill>
                <a:effectLst>
                  <a:outerShdw sx="100000" sy="100000" kx="0" ky="0" algn="b" rotWithShape="0" blurRad="25400" dist="25400" dir="2700000">
                    <a:srgbClr val="FFFFFF">
                      <a:alpha val="50000"/>
                    </a:srgbClr>
                  </a:outerShdw>
                </a:effectLst>
                <a:latin typeface="Optima"/>
                <a:ea typeface="Optima"/>
                <a:cs typeface="Optima"/>
                <a:sym typeface="Optima"/>
              </a:defRPr>
            </a:lvl1pPr>
          </a:lstStyle>
          <a:p>
            <a:pPr rtl="0">
              <a:defRPr/>
            </a:pPr>
            <a:r>
              <a:t>نص العنوان</a:t>
            </a:r>
          </a:p>
        </p:txBody>
      </p:sp>
      <p:sp>
        <p:nvSpPr>
          <p:cNvPr id="118" name="مستوى النص الأول…"/>
          <p:cNvSpPr txBox="1"/>
          <p:nvPr>
            <p:ph type="body" sz="quarter" idx="1"/>
          </p:nvPr>
        </p:nvSpPr>
        <p:spPr>
          <a:xfrm>
            <a:off x="749300" y="5029200"/>
            <a:ext cx="10464800" cy="1549400"/>
          </a:xfrm>
          <a:prstGeom prst="rect">
            <a:avLst/>
          </a:prstGeom>
        </p:spPr>
        <p:txBody>
          <a:bodyPr anchor="t"/>
          <a:lstStyle>
            <a:lvl1pPr marL="0" indent="0" algn="ctr" defTabSz="457200">
              <a:spcBef>
                <a:spcPts val="0"/>
              </a:spcBef>
              <a:buSzTx/>
              <a:buNone/>
              <a:defRPr sz="4200">
                <a:solidFill>
                  <a:srgbClr val="363929"/>
                </a:solidFill>
                <a:effectLst>
                  <a:outerShdw sx="100000" sy="100000" kx="0" ky="0" algn="b" rotWithShape="0" blurRad="25400" dist="25400" dir="2700000">
                    <a:srgbClr val="FFFFFF">
                      <a:alpha val="50000"/>
                    </a:srgbClr>
                  </a:outerShdw>
                </a:effectLst>
                <a:latin typeface="Optima"/>
                <a:ea typeface="Optima"/>
                <a:cs typeface="Optima"/>
                <a:sym typeface="Optima"/>
              </a:defRPr>
            </a:lvl1pPr>
            <a:lvl2pPr marL="0" indent="0" algn="ctr" defTabSz="457200">
              <a:spcBef>
                <a:spcPts val="0"/>
              </a:spcBef>
              <a:buSzTx/>
              <a:buNone/>
              <a:defRPr sz="4200">
                <a:solidFill>
                  <a:srgbClr val="363929"/>
                </a:solidFill>
                <a:effectLst>
                  <a:outerShdw sx="100000" sy="100000" kx="0" ky="0" algn="b" rotWithShape="0" blurRad="25400" dist="25400" dir="2700000">
                    <a:srgbClr val="FFFFFF">
                      <a:alpha val="50000"/>
                    </a:srgbClr>
                  </a:outerShdw>
                </a:effectLst>
                <a:latin typeface="Optima"/>
                <a:ea typeface="Optima"/>
                <a:cs typeface="Optima"/>
                <a:sym typeface="Optima"/>
              </a:defRPr>
            </a:lvl2pPr>
            <a:lvl3pPr marL="0" indent="0" algn="ctr" defTabSz="457200">
              <a:spcBef>
                <a:spcPts val="0"/>
              </a:spcBef>
              <a:buSzTx/>
              <a:buNone/>
              <a:defRPr sz="4200">
                <a:solidFill>
                  <a:srgbClr val="363929"/>
                </a:solidFill>
                <a:effectLst>
                  <a:outerShdw sx="100000" sy="100000" kx="0" ky="0" algn="b" rotWithShape="0" blurRad="25400" dist="25400" dir="2700000">
                    <a:srgbClr val="FFFFFF">
                      <a:alpha val="50000"/>
                    </a:srgbClr>
                  </a:outerShdw>
                </a:effectLst>
                <a:latin typeface="Optima"/>
                <a:ea typeface="Optima"/>
                <a:cs typeface="Optima"/>
                <a:sym typeface="Optima"/>
              </a:defRPr>
            </a:lvl3pPr>
            <a:lvl4pPr marL="0" indent="0" algn="ctr" defTabSz="457200">
              <a:spcBef>
                <a:spcPts val="0"/>
              </a:spcBef>
              <a:buSzTx/>
              <a:buNone/>
              <a:defRPr sz="4200">
                <a:solidFill>
                  <a:srgbClr val="363929"/>
                </a:solidFill>
                <a:effectLst>
                  <a:outerShdw sx="100000" sy="100000" kx="0" ky="0" algn="b" rotWithShape="0" blurRad="25400" dist="25400" dir="2700000">
                    <a:srgbClr val="FFFFFF">
                      <a:alpha val="50000"/>
                    </a:srgbClr>
                  </a:outerShdw>
                </a:effectLst>
                <a:latin typeface="Optima"/>
                <a:ea typeface="Optima"/>
                <a:cs typeface="Optima"/>
                <a:sym typeface="Optima"/>
              </a:defRPr>
            </a:lvl4pPr>
            <a:lvl5pPr marL="0" indent="0" algn="ctr" defTabSz="457200">
              <a:spcBef>
                <a:spcPts val="0"/>
              </a:spcBef>
              <a:buSzTx/>
              <a:buNone/>
              <a:defRPr sz="4200">
                <a:solidFill>
                  <a:srgbClr val="363929"/>
                </a:solidFill>
                <a:effectLst>
                  <a:outerShdw sx="100000" sy="100000" kx="0" ky="0" algn="b" rotWithShape="0" blurRad="25400" dist="25400" dir="2700000">
                    <a:srgbClr val="FFFFFF">
                      <a:alpha val="50000"/>
                    </a:srgbClr>
                  </a:outerShdw>
                </a:effectLst>
                <a:latin typeface="Optima"/>
                <a:ea typeface="Optima"/>
                <a:cs typeface="Optima"/>
                <a:sym typeface="Optima"/>
              </a:defRPr>
            </a:lvl5pPr>
          </a:lstStyle>
          <a:p>
            <a:pPr rtl="0">
              <a:defRPr/>
            </a:pPr>
            <a:r>
              <a:t>مستوى النص الأول</a:t>
            </a:r>
          </a:p>
          <a:p>
            <a:pPr lvl="1" rtl="0">
              <a:defRPr/>
            </a:pPr>
            <a:r>
              <a:t>مستوى النص الثاني</a:t>
            </a:r>
          </a:p>
          <a:p>
            <a:pPr lvl="2" rtl="0">
              <a:defRPr/>
            </a:pPr>
            <a:r>
              <a:t>مستوى النص الثالث</a:t>
            </a:r>
          </a:p>
          <a:p>
            <a:pPr lvl="3" rtl="0">
              <a:defRPr/>
            </a:pPr>
            <a:r>
              <a:t>مستوى النص الرابع</a:t>
            </a:r>
          </a:p>
          <a:p>
            <a:pPr lvl="4" rtl="0">
              <a:defRPr/>
            </a:pPr>
            <a:r>
              <a:t>مستوى النص الخامس</a:t>
            </a:r>
          </a:p>
        </p:txBody>
      </p:sp>
      <p:sp>
        <p:nvSpPr>
          <p:cNvPr id="119" name="رقم الشريحة"/>
          <p:cNvSpPr txBox="1"/>
          <p:nvPr>
            <p:ph type="sldNum" sz="quarter" idx="2"/>
          </p:nvPr>
        </p:nvSpPr>
        <p:spPr>
          <a:xfrm>
            <a:off x="834237" y="9164669"/>
            <a:ext cx="434534" cy="466662"/>
          </a:xfrm>
          <a:prstGeom prst="rect">
            <a:avLst/>
          </a:prstGeom>
        </p:spPr>
        <p:txBody>
          <a:bodyPr anchor="ctr"/>
          <a:lstStyle>
            <a:lvl1pPr algn="l" defTabSz="457200">
              <a:defRPr sz="2400">
                <a:solidFill>
                  <a:srgbClr val="363929"/>
                </a:solidFill>
                <a:latin typeface="Optima"/>
                <a:ea typeface="Optima"/>
                <a:cs typeface="Optima"/>
                <a:sym typeface="Optim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والعنوان الفرعي">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26" name="خط"/>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r" defTabSz="457200">
              <a:defRPr b="0" sz="1200">
                <a:latin typeface="Geeza Pro Regular"/>
                <a:ea typeface="Geeza Pro Regular"/>
                <a:cs typeface="Geeza Pro Regular"/>
                <a:sym typeface="Geeza Pro Regular"/>
              </a:defRPr>
            </a:pPr>
          </a:p>
        </p:txBody>
      </p:sp>
      <p:sp>
        <p:nvSpPr>
          <p:cNvPr id="127" name="خط"/>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r" defTabSz="457200">
              <a:defRPr b="0" sz="1200">
                <a:latin typeface="Geeza Pro Regular"/>
                <a:ea typeface="Geeza Pro Regular"/>
                <a:cs typeface="Geeza Pro Regular"/>
                <a:sym typeface="Geeza Pro Regular"/>
              </a:defRPr>
            </a:pPr>
          </a:p>
        </p:txBody>
      </p:sp>
      <p:sp>
        <p:nvSpPr>
          <p:cNvPr id="128" name="خط"/>
          <p:cNvSpPr/>
          <p:nvPr/>
        </p:nvSpPr>
        <p:spPr>
          <a:xfrm>
            <a:off x="508000" y="5181600"/>
            <a:ext cx="11988800" cy="0"/>
          </a:xfrm>
          <a:prstGeom prst="line">
            <a:avLst/>
          </a:prstGeom>
          <a:ln w="12700">
            <a:solidFill>
              <a:srgbClr val="444444">
                <a:alpha val="30000"/>
              </a:srgbClr>
            </a:solidFill>
            <a:miter lim="400000"/>
          </a:ln>
        </p:spPr>
        <p:txBody>
          <a:bodyPr lIns="50800" tIns="50800" rIns="50800" bIns="50800" anchor="ctr"/>
          <a:lstStyle/>
          <a:p>
            <a:pPr algn="r" defTabSz="457200">
              <a:defRPr b="0" sz="1200">
                <a:latin typeface="Geeza Pro Regular"/>
                <a:ea typeface="Geeza Pro Regular"/>
                <a:cs typeface="Geeza Pro Regular"/>
                <a:sym typeface="Geeza Pro Regular"/>
              </a:defRPr>
            </a:pPr>
          </a:p>
        </p:txBody>
      </p:sp>
      <p:sp>
        <p:nvSpPr>
          <p:cNvPr id="129" name="نص العنوان"/>
          <p:cNvSpPr txBox="1"/>
          <p:nvPr>
            <p:ph type="title"/>
          </p:nvPr>
        </p:nvSpPr>
        <p:spPr>
          <a:xfrm>
            <a:off x="508000" y="3009900"/>
            <a:ext cx="11988800" cy="2032000"/>
          </a:xfrm>
          <a:prstGeom prst="rect">
            <a:avLst/>
          </a:prstGeom>
        </p:spPr>
        <p:txBody>
          <a:bodyPr anchor="b"/>
          <a:lstStyle>
            <a:lvl1pPr algn="r">
              <a:lnSpc>
                <a:spcPct val="90000"/>
              </a:lnSpc>
              <a:defRPr cap="all" sz="6400">
                <a:solidFill>
                  <a:srgbClr val="606060"/>
                </a:solidFill>
                <a:latin typeface="Gill Sans Light"/>
                <a:ea typeface="Gill Sans Light"/>
                <a:cs typeface="Gill Sans Light"/>
                <a:sym typeface="Gill Sans Light"/>
              </a:defRPr>
            </a:lvl1pPr>
          </a:lstStyle>
          <a:p>
            <a:pPr rtl="0">
              <a:defRPr/>
            </a:pPr>
            <a:r>
              <a:t>نص العنوان</a:t>
            </a:r>
          </a:p>
        </p:txBody>
      </p:sp>
      <p:sp>
        <p:nvSpPr>
          <p:cNvPr id="130" name="مستوى النص الأول…"/>
          <p:cNvSpPr txBox="1"/>
          <p:nvPr>
            <p:ph type="body" sz="quarter" idx="1"/>
          </p:nvPr>
        </p:nvSpPr>
        <p:spPr>
          <a:xfrm>
            <a:off x="508000" y="5562600"/>
            <a:ext cx="11988800" cy="825500"/>
          </a:xfrm>
          <a:prstGeom prst="rect">
            <a:avLst/>
          </a:prstGeom>
        </p:spPr>
        <p:txBody>
          <a:bodyPr anchor="t"/>
          <a:lstStyle>
            <a:lvl1pPr marL="0" indent="0">
              <a:lnSpc>
                <a:spcPct val="120000"/>
              </a:lnSpc>
              <a:spcBef>
                <a:spcPts val="0"/>
              </a:spcBef>
              <a:buSzTx/>
              <a:buNone/>
              <a:defRPr sz="2400">
                <a:solidFill>
                  <a:srgbClr val="606060"/>
                </a:solidFill>
                <a:latin typeface="Gill Sans"/>
                <a:ea typeface="Gill Sans"/>
                <a:cs typeface="Gill Sans"/>
                <a:sym typeface="Gill Sans"/>
              </a:defRPr>
            </a:lvl1pPr>
            <a:lvl2pPr marL="0" indent="0">
              <a:lnSpc>
                <a:spcPct val="120000"/>
              </a:lnSpc>
              <a:spcBef>
                <a:spcPts val="0"/>
              </a:spcBef>
              <a:buSzTx/>
              <a:buNone/>
              <a:defRPr sz="2400">
                <a:solidFill>
                  <a:srgbClr val="606060"/>
                </a:solidFill>
                <a:latin typeface="Gill Sans"/>
                <a:ea typeface="Gill Sans"/>
                <a:cs typeface="Gill Sans"/>
                <a:sym typeface="Gill Sans"/>
              </a:defRPr>
            </a:lvl2pPr>
            <a:lvl3pPr marL="0" indent="0">
              <a:lnSpc>
                <a:spcPct val="120000"/>
              </a:lnSpc>
              <a:spcBef>
                <a:spcPts val="0"/>
              </a:spcBef>
              <a:buSzTx/>
              <a:buNone/>
              <a:defRPr sz="2400">
                <a:solidFill>
                  <a:srgbClr val="606060"/>
                </a:solidFill>
                <a:latin typeface="Gill Sans"/>
                <a:ea typeface="Gill Sans"/>
                <a:cs typeface="Gill Sans"/>
                <a:sym typeface="Gill Sans"/>
              </a:defRPr>
            </a:lvl3pPr>
            <a:lvl4pPr marL="0" indent="0">
              <a:lnSpc>
                <a:spcPct val="120000"/>
              </a:lnSpc>
              <a:spcBef>
                <a:spcPts val="0"/>
              </a:spcBef>
              <a:buSzTx/>
              <a:buNone/>
              <a:defRPr sz="2400">
                <a:solidFill>
                  <a:srgbClr val="606060"/>
                </a:solidFill>
                <a:latin typeface="Gill Sans"/>
                <a:ea typeface="Gill Sans"/>
                <a:cs typeface="Gill Sans"/>
                <a:sym typeface="Gill Sans"/>
              </a:defRPr>
            </a:lvl4pPr>
            <a:lvl5pPr marL="0" indent="0">
              <a:lnSpc>
                <a:spcPct val="120000"/>
              </a:lnSpc>
              <a:spcBef>
                <a:spcPts val="0"/>
              </a:spcBef>
              <a:buSzTx/>
              <a:buNone/>
              <a:defRPr sz="2400">
                <a:solidFill>
                  <a:srgbClr val="606060"/>
                </a:solidFill>
                <a:latin typeface="Gill Sans"/>
                <a:ea typeface="Gill Sans"/>
                <a:cs typeface="Gill Sans"/>
                <a:sym typeface="Gill Sans"/>
              </a:defRPr>
            </a:lvl5pPr>
          </a:lstStyle>
          <a:p>
            <a:pPr rtl="0">
              <a:defRPr/>
            </a:pPr>
            <a:r>
              <a:t>مستوى النص الأول</a:t>
            </a:r>
          </a:p>
          <a:p>
            <a:pPr lvl="1" rtl="0">
              <a:defRPr/>
            </a:pPr>
            <a:r>
              <a:t>مستوى النص الثاني</a:t>
            </a:r>
          </a:p>
          <a:p>
            <a:pPr lvl="2" rtl="0">
              <a:defRPr/>
            </a:pPr>
            <a:r>
              <a:t>مستوى النص الثالث</a:t>
            </a:r>
          </a:p>
          <a:p>
            <a:pPr lvl="3" rtl="0">
              <a:defRPr/>
            </a:pPr>
            <a:r>
              <a:t>مستوى النص الرابع</a:t>
            </a:r>
          </a:p>
          <a:p>
            <a:pPr lvl="4" rtl="0">
              <a:defRPr/>
            </a:pPr>
            <a:r>
              <a:t>مستوى النص الخامس</a:t>
            </a:r>
          </a:p>
        </p:txBody>
      </p:sp>
      <p:sp>
        <p:nvSpPr>
          <p:cNvPr id="131" name="رقم الشريحة"/>
          <p:cNvSpPr txBox="1"/>
          <p:nvPr>
            <p:ph type="sldNum" sz="quarter" idx="2"/>
          </p:nvPr>
        </p:nvSpPr>
        <p:spPr>
          <a:xfrm>
            <a:off x="12148214" y="8763000"/>
            <a:ext cx="354475" cy="375397"/>
          </a:xfrm>
          <a:prstGeom prst="rect">
            <a:avLst/>
          </a:prstGeom>
        </p:spPr>
        <p:txBody>
          <a:bodyPr/>
          <a:lstStyle>
            <a:lvl1pPr>
              <a:defRPr sz="1800">
                <a:solidFill>
                  <a:srgbClr val="60606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والعنوان الفرعي">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8" name="نص العنوان"/>
          <p:cNvSpPr txBox="1"/>
          <p:nvPr>
            <p:ph type="title"/>
          </p:nvPr>
        </p:nvSpPr>
        <p:spPr>
          <a:xfrm>
            <a:off x="1104900" y="1473200"/>
            <a:ext cx="10795000" cy="3556000"/>
          </a:xfrm>
          <a:prstGeom prst="rect">
            <a:avLst/>
          </a:prstGeom>
        </p:spPr>
        <p:txBody>
          <a:bodyPr anchor="b"/>
          <a:lstStyle>
            <a:lvl1pPr>
              <a:buClr>
                <a:srgbClr val="9A7865"/>
              </a:buClr>
              <a:defRPr sz="7600">
                <a:solidFill>
                  <a:srgbClr val="85604A"/>
                </a:solidFill>
                <a:latin typeface="Geeza Pro Regular"/>
                <a:ea typeface="Geeza Pro Regular"/>
                <a:cs typeface="Geeza Pro Regular"/>
                <a:sym typeface="Geeza Pro Regular"/>
              </a:defRPr>
            </a:lvl1pPr>
          </a:lstStyle>
          <a:p>
            <a:pPr rtl="0">
              <a:defRPr/>
            </a:pPr>
            <a:r>
              <a:t>نص العنوان</a:t>
            </a:r>
          </a:p>
        </p:txBody>
      </p:sp>
      <p:sp>
        <p:nvSpPr>
          <p:cNvPr id="139" name="مستوى النص الأول…"/>
          <p:cNvSpPr txBox="1"/>
          <p:nvPr>
            <p:ph type="body" sz="quarter" idx="1"/>
          </p:nvPr>
        </p:nvSpPr>
        <p:spPr>
          <a:xfrm>
            <a:off x="1104900" y="5016500"/>
            <a:ext cx="10795000" cy="2235200"/>
          </a:xfrm>
          <a:prstGeom prst="rect">
            <a:avLst/>
          </a:prstGeom>
        </p:spPr>
        <p:txBody>
          <a:bodyPr anchor="t"/>
          <a:lstStyle>
            <a:lvl1pPr marL="0" indent="0" algn="ctr">
              <a:spcBef>
                <a:spcPts val="0"/>
              </a:spcBef>
              <a:buSzTx/>
              <a:buNone/>
              <a:defRPr sz="2600">
                <a:solidFill>
                  <a:srgbClr val="625B48"/>
                </a:solidFill>
                <a:latin typeface="Zapfino"/>
                <a:ea typeface="Zapfino"/>
                <a:cs typeface="Zapfino"/>
                <a:sym typeface="Zapfino"/>
              </a:defRPr>
            </a:lvl1pPr>
            <a:lvl2pPr marL="0" indent="0" algn="ctr">
              <a:spcBef>
                <a:spcPts val="0"/>
              </a:spcBef>
              <a:buSzTx/>
              <a:buNone/>
              <a:defRPr sz="2600">
                <a:solidFill>
                  <a:srgbClr val="625B48"/>
                </a:solidFill>
                <a:latin typeface="Zapfino"/>
                <a:ea typeface="Zapfino"/>
                <a:cs typeface="Zapfino"/>
                <a:sym typeface="Zapfino"/>
              </a:defRPr>
            </a:lvl2pPr>
            <a:lvl3pPr marL="0" indent="0" algn="ctr">
              <a:spcBef>
                <a:spcPts val="0"/>
              </a:spcBef>
              <a:buSzTx/>
              <a:buNone/>
              <a:defRPr sz="2600">
                <a:solidFill>
                  <a:srgbClr val="625B48"/>
                </a:solidFill>
                <a:latin typeface="Zapfino"/>
                <a:ea typeface="Zapfino"/>
                <a:cs typeface="Zapfino"/>
                <a:sym typeface="Zapfino"/>
              </a:defRPr>
            </a:lvl3pPr>
            <a:lvl4pPr marL="0" indent="0" algn="ctr">
              <a:spcBef>
                <a:spcPts val="0"/>
              </a:spcBef>
              <a:buSzTx/>
              <a:buNone/>
              <a:defRPr sz="2600">
                <a:solidFill>
                  <a:srgbClr val="625B48"/>
                </a:solidFill>
                <a:latin typeface="Zapfino"/>
                <a:ea typeface="Zapfino"/>
                <a:cs typeface="Zapfino"/>
                <a:sym typeface="Zapfino"/>
              </a:defRPr>
            </a:lvl4pPr>
            <a:lvl5pPr marL="0" indent="0" algn="ctr">
              <a:spcBef>
                <a:spcPts val="0"/>
              </a:spcBef>
              <a:buSzTx/>
              <a:buNone/>
              <a:defRPr sz="2600">
                <a:solidFill>
                  <a:srgbClr val="625B48"/>
                </a:solidFill>
                <a:latin typeface="Zapfino"/>
                <a:ea typeface="Zapfino"/>
                <a:cs typeface="Zapfino"/>
                <a:sym typeface="Zapfino"/>
              </a:defRPr>
            </a:lvl5pPr>
          </a:lstStyle>
          <a:p>
            <a:pPr rtl="0">
              <a:defRPr/>
            </a:pPr>
            <a:r>
              <a:t>مستوى النص الأول</a:t>
            </a:r>
          </a:p>
          <a:p>
            <a:pPr lvl="1" rtl="0">
              <a:defRPr/>
            </a:pPr>
            <a:r>
              <a:t>مستوى النص الثاني</a:t>
            </a:r>
          </a:p>
          <a:p>
            <a:pPr lvl="2" rtl="0">
              <a:defRPr/>
            </a:pPr>
            <a:r>
              <a:t>مستوى النص الثالث</a:t>
            </a:r>
          </a:p>
          <a:p>
            <a:pPr lvl="3" rtl="0">
              <a:defRPr/>
            </a:pPr>
            <a:r>
              <a:t>مستوى النص الرابع</a:t>
            </a:r>
          </a:p>
          <a:p>
            <a:pPr lvl="4" rtl="0">
              <a:defRPr/>
            </a:pPr>
            <a:r>
              <a:t>مستوى النص الخامس</a:t>
            </a:r>
          </a:p>
        </p:txBody>
      </p:sp>
      <p:sp>
        <p:nvSpPr>
          <p:cNvPr id="140" name="رقم الشريحة"/>
          <p:cNvSpPr txBox="1"/>
          <p:nvPr>
            <p:ph type="sldNum" sz="quarter" idx="2"/>
          </p:nvPr>
        </p:nvSpPr>
        <p:spPr>
          <a:xfrm>
            <a:off x="6314885" y="9378203"/>
            <a:ext cx="362330" cy="375398"/>
          </a:xfrm>
          <a:prstGeom prst="rect">
            <a:avLst/>
          </a:prstGeom>
        </p:spPr>
        <p:txBody>
          <a:bodyPr anchor="b"/>
          <a:lstStyle>
            <a:lvl1pPr>
              <a:buClr>
                <a:srgbClr val="9A7865"/>
              </a:buClr>
              <a:defRPr sz="1800">
                <a:solidFill>
                  <a:srgbClr val="51573F"/>
                </a:solidFill>
                <a:latin typeface="Geeza Pro Bold"/>
                <a:ea typeface="Geeza Pro Bold"/>
                <a:cs typeface="Geeza Pro Bold"/>
                <a:sym typeface="Geeza Pro Bol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صورة - أفقية">
    <p:spTree>
      <p:nvGrpSpPr>
        <p:cNvPr id="1" name=""/>
        <p:cNvGrpSpPr/>
        <p:nvPr/>
      </p:nvGrpSpPr>
      <p:grpSpPr>
        <a:xfrm>
          <a:off x="0" y="0"/>
          <a:ext cx="0" cy="0"/>
          <a:chOff x="0" y="0"/>
          <a:chExt cx="0" cy="0"/>
        </a:xfrm>
      </p:grpSpPr>
      <p:sp>
        <p:nvSpPr>
          <p:cNvPr id="20" name="صورة"/>
          <p:cNvSpPr/>
          <p:nvPr>
            <p:ph type="pic" idx="13"/>
          </p:nvPr>
        </p:nvSpPr>
        <p:spPr>
          <a:xfrm>
            <a:off x="1622088" y="289099"/>
            <a:ext cx="9753603" cy="6505789"/>
          </a:xfrm>
          <a:prstGeom prst="rect">
            <a:avLst/>
          </a:prstGeom>
        </p:spPr>
        <p:txBody>
          <a:bodyPr lIns="91439" tIns="45719" rIns="91439" bIns="45719" anchor="t">
            <a:noAutofit/>
          </a:bodyPr>
          <a:lstStyle/>
          <a:p>
            <a:pPr/>
          </a:p>
        </p:txBody>
      </p:sp>
      <p:sp>
        <p:nvSpPr>
          <p:cNvPr id="21" name="نص العنوان"/>
          <p:cNvSpPr txBox="1"/>
          <p:nvPr>
            <p:ph type="title"/>
          </p:nvPr>
        </p:nvSpPr>
        <p:spPr>
          <a:xfrm>
            <a:off x="1270000" y="6718300"/>
            <a:ext cx="10464800" cy="1422400"/>
          </a:xfrm>
          <a:prstGeom prst="rect">
            <a:avLst/>
          </a:prstGeom>
        </p:spPr>
        <p:txBody>
          <a:bodyPr anchor="b"/>
          <a:lstStyle/>
          <a:p>
            <a:pPr/>
            <a:r>
              <a:t>نص العنوان</a:t>
            </a:r>
          </a:p>
        </p:txBody>
      </p:sp>
      <p:sp>
        <p:nvSpPr>
          <p:cNvPr id="22" name="مستوى النص الأول…"/>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23"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 الوسط">
    <p:spTree>
      <p:nvGrpSpPr>
        <p:cNvPr id="1" name=""/>
        <p:cNvGrpSpPr/>
        <p:nvPr/>
      </p:nvGrpSpPr>
      <p:grpSpPr>
        <a:xfrm>
          <a:off x="0" y="0"/>
          <a:ext cx="0" cy="0"/>
          <a:chOff x="0" y="0"/>
          <a:chExt cx="0" cy="0"/>
        </a:xfrm>
      </p:grpSpPr>
      <p:sp>
        <p:nvSpPr>
          <p:cNvPr id="30" name="نص العنوان"/>
          <p:cNvSpPr txBox="1"/>
          <p:nvPr>
            <p:ph type="title"/>
          </p:nvPr>
        </p:nvSpPr>
        <p:spPr>
          <a:xfrm>
            <a:off x="1270000" y="3225800"/>
            <a:ext cx="10464800" cy="3302000"/>
          </a:xfrm>
          <a:prstGeom prst="rect">
            <a:avLst/>
          </a:prstGeom>
        </p:spPr>
        <p:txBody>
          <a:bodyPr/>
          <a:lstStyle/>
          <a:p>
            <a:pPr/>
            <a:r>
              <a:t>نص العنوان</a:t>
            </a:r>
          </a:p>
        </p:txBody>
      </p:sp>
      <p:sp>
        <p:nvSpPr>
          <p:cNvPr id="31"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صورة - رأسية">
    <p:spTree>
      <p:nvGrpSpPr>
        <p:cNvPr id="1" name=""/>
        <p:cNvGrpSpPr/>
        <p:nvPr/>
      </p:nvGrpSpPr>
      <p:grpSpPr>
        <a:xfrm>
          <a:off x="0" y="0"/>
          <a:ext cx="0" cy="0"/>
          <a:chOff x="0" y="0"/>
          <a:chExt cx="0" cy="0"/>
        </a:xfrm>
      </p:grpSpPr>
      <p:sp>
        <p:nvSpPr>
          <p:cNvPr id="38" name="صورة"/>
          <p:cNvSpPr/>
          <p:nvPr>
            <p:ph type="pic" idx="13"/>
          </p:nvPr>
        </p:nvSpPr>
        <p:spPr>
          <a:xfrm>
            <a:off x="2263775" y="613833"/>
            <a:ext cx="12401550" cy="8267701"/>
          </a:xfrm>
          <a:prstGeom prst="rect">
            <a:avLst/>
          </a:prstGeom>
        </p:spPr>
        <p:txBody>
          <a:bodyPr lIns="91439" tIns="45719" rIns="91439" bIns="45719" anchor="t">
            <a:noAutofit/>
          </a:bodyPr>
          <a:lstStyle/>
          <a:p>
            <a:pPr/>
          </a:p>
        </p:txBody>
      </p:sp>
      <p:sp>
        <p:nvSpPr>
          <p:cNvPr id="39" name="نص العنوان"/>
          <p:cNvSpPr txBox="1"/>
          <p:nvPr>
            <p:ph type="title"/>
          </p:nvPr>
        </p:nvSpPr>
        <p:spPr>
          <a:xfrm>
            <a:off x="952500" y="635000"/>
            <a:ext cx="5334000" cy="3987800"/>
          </a:xfrm>
          <a:prstGeom prst="rect">
            <a:avLst/>
          </a:prstGeom>
        </p:spPr>
        <p:txBody>
          <a:bodyPr anchor="b"/>
          <a:lstStyle>
            <a:lvl1pPr>
              <a:defRPr sz="6000"/>
            </a:lvl1pPr>
          </a:lstStyle>
          <a:p>
            <a:pPr/>
            <a:r>
              <a:t>نص العنوان</a:t>
            </a:r>
          </a:p>
        </p:txBody>
      </p:sp>
      <p:sp>
        <p:nvSpPr>
          <p:cNvPr id="40" name="مستوى النص الأول…"/>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1"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 أعلى">
    <p:spTree>
      <p:nvGrpSpPr>
        <p:cNvPr id="1" name=""/>
        <p:cNvGrpSpPr/>
        <p:nvPr/>
      </p:nvGrpSpPr>
      <p:grpSpPr>
        <a:xfrm>
          <a:off x="0" y="0"/>
          <a:ext cx="0" cy="0"/>
          <a:chOff x="0" y="0"/>
          <a:chExt cx="0" cy="0"/>
        </a:xfrm>
      </p:grpSpPr>
      <p:sp>
        <p:nvSpPr>
          <p:cNvPr id="48" name="نص العنوان"/>
          <p:cNvSpPr txBox="1"/>
          <p:nvPr>
            <p:ph type="title"/>
          </p:nvPr>
        </p:nvSpPr>
        <p:spPr>
          <a:prstGeom prst="rect">
            <a:avLst/>
          </a:prstGeom>
        </p:spPr>
        <p:txBody>
          <a:bodyPr/>
          <a:lstStyle/>
          <a:p>
            <a:pPr/>
            <a:r>
              <a:t>نص العنوان</a:t>
            </a:r>
          </a:p>
        </p:txBody>
      </p:sp>
      <p:sp>
        <p:nvSpPr>
          <p:cNvPr id="49"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والتعداد النقطي">
    <p:spTree>
      <p:nvGrpSpPr>
        <p:cNvPr id="1" name=""/>
        <p:cNvGrpSpPr/>
        <p:nvPr/>
      </p:nvGrpSpPr>
      <p:grpSpPr>
        <a:xfrm>
          <a:off x="0" y="0"/>
          <a:ext cx="0" cy="0"/>
          <a:chOff x="0" y="0"/>
          <a:chExt cx="0" cy="0"/>
        </a:xfrm>
      </p:grpSpPr>
      <p:sp>
        <p:nvSpPr>
          <p:cNvPr id="56" name="نص العنوان"/>
          <p:cNvSpPr txBox="1"/>
          <p:nvPr>
            <p:ph type="title"/>
          </p:nvPr>
        </p:nvSpPr>
        <p:spPr>
          <a:prstGeom prst="rect">
            <a:avLst/>
          </a:prstGeom>
        </p:spPr>
        <p:txBody>
          <a:bodyPr/>
          <a:lstStyle/>
          <a:p>
            <a:pPr/>
            <a:r>
              <a:t>نص العنوان</a:t>
            </a:r>
          </a:p>
        </p:txBody>
      </p:sp>
      <p:sp>
        <p:nvSpPr>
          <p:cNvPr id="57" name="مستوى النص الأول…"/>
          <p:cNvSpPr txBox="1"/>
          <p:nvPr>
            <p:ph type="body" idx="1"/>
          </p:nvPr>
        </p:nvSpPr>
        <p:spPr>
          <a:prstGeom prst="rect">
            <a:avLst/>
          </a:prstGeom>
        </p:spPr>
        <p:txBody>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58"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التعداد النقطي والصورة">
    <p:spTree>
      <p:nvGrpSpPr>
        <p:cNvPr id="1" name=""/>
        <p:cNvGrpSpPr/>
        <p:nvPr/>
      </p:nvGrpSpPr>
      <p:grpSpPr>
        <a:xfrm>
          <a:off x="0" y="0"/>
          <a:ext cx="0" cy="0"/>
          <a:chOff x="0" y="0"/>
          <a:chExt cx="0" cy="0"/>
        </a:xfrm>
      </p:grpSpPr>
      <p:sp>
        <p:nvSpPr>
          <p:cNvPr id="65" name="صورة"/>
          <p:cNvSpPr/>
          <p:nvPr>
            <p:ph type="pic" idx="13"/>
          </p:nvPr>
        </p:nvSpPr>
        <p:spPr>
          <a:xfrm>
            <a:off x="4086225" y="2586566"/>
            <a:ext cx="9429750" cy="6286501"/>
          </a:xfrm>
          <a:prstGeom prst="rect">
            <a:avLst/>
          </a:prstGeom>
        </p:spPr>
        <p:txBody>
          <a:bodyPr lIns="91439" tIns="45719" rIns="91439" bIns="45719" anchor="t">
            <a:noAutofit/>
          </a:bodyPr>
          <a:lstStyle/>
          <a:p>
            <a:pPr/>
          </a:p>
        </p:txBody>
      </p:sp>
      <p:sp>
        <p:nvSpPr>
          <p:cNvPr id="66" name="نص العنوان"/>
          <p:cNvSpPr txBox="1"/>
          <p:nvPr>
            <p:ph type="title"/>
          </p:nvPr>
        </p:nvSpPr>
        <p:spPr>
          <a:prstGeom prst="rect">
            <a:avLst/>
          </a:prstGeom>
        </p:spPr>
        <p:txBody>
          <a:bodyPr/>
          <a:lstStyle/>
          <a:p>
            <a:pPr/>
            <a:r>
              <a:t>نص العنوان</a:t>
            </a:r>
          </a:p>
        </p:txBody>
      </p:sp>
      <p:sp>
        <p:nvSpPr>
          <p:cNvPr id="67" name="مستوى النص الأول…"/>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68" name="رقم الشريحة"/>
          <p:cNvSpPr txBox="1"/>
          <p:nvPr>
            <p:ph type="sldNum" sz="quarter" idx="2"/>
          </p:nvPr>
        </p:nvSpPr>
        <p:spPr>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تعداد نقطي">
    <p:spTree>
      <p:nvGrpSpPr>
        <p:cNvPr id="1" name=""/>
        <p:cNvGrpSpPr/>
        <p:nvPr/>
      </p:nvGrpSpPr>
      <p:grpSpPr>
        <a:xfrm>
          <a:off x="0" y="0"/>
          <a:ext cx="0" cy="0"/>
          <a:chOff x="0" y="0"/>
          <a:chExt cx="0" cy="0"/>
        </a:xfrm>
      </p:grpSpPr>
      <p:sp>
        <p:nvSpPr>
          <p:cNvPr id="75" name="مستوى النص الأول…"/>
          <p:cNvSpPr txBox="1"/>
          <p:nvPr>
            <p:ph type="body" idx="1"/>
          </p:nvPr>
        </p:nvSpPr>
        <p:spPr>
          <a:xfrm>
            <a:off x="952500" y="1270000"/>
            <a:ext cx="11099800" cy="7213600"/>
          </a:xfrm>
          <a:prstGeom prst="rect">
            <a:avLst/>
          </a:prstGeom>
        </p:spPr>
        <p:txBody>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76"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صورة - ٣ أعلى">
    <p:spTree>
      <p:nvGrpSpPr>
        <p:cNvPr id="1" name=""/>
        <p:cNvGrpSpPr/>
        <p:nvPr/>
      </p:nvGrpSpPr>
      <p:grpSpPr>
        <a:xfrm>
          <a:off x="0" y="0"/>
          <a:ext cx="0" cy="0"/>
          <a:chOff x="0" y="0"/>
          <a:chExt cx="0" cy="0"/>
        </a:xfrm>
      </p:grpSpPr>
      <p:sp>
        <p:nvSpPr>
          <p:cNvPr id="83" name="صورة"/>
          <p:cNvSpPr/>
          <p:nvPr>
            <p:ph type="pic" sz="quarter" idx="13"/>
          </p:nvPr>
        </p:nvSpPr>
        <p:spPr>
          <a:xfrm>
            <a:off x="6680200" y="5029200"/>
            <a:ext cx="6054748" cy="4038600"/>
          </a:xfrm>
          <a:prstGeom prst="rect">
            <a:avLst/>
          </a:prstGeom>
        </p:spPr>
        <p:txBody>
          <a:bodyPr lIns="91439" tIns="45719" rIns="91439" bIns="45719" anchor="t">
            <a:noAutofit/>
          </a:bodyPr>
          <a:lstStyle/>
          <a:p>
            <a:pPr/>
          </a:p>
        </p:txBody>
      </p:sp>
      <p:sp>
        <p:nvSpPr>
          <p:cNvPr id="84" name="صورة"/>
          <p:cNvSpPr/>
          <p:nvPr>
            <p:ph type="pic" sz="quarter" idx="14"/>
          </p:nvPr>
        </p:nvSpPr>
        <p:spPr>
          <a:xfrm>
            <a:off x="6502400" y="889000"/>
            <a:ext cx="5867400" cy="3911601"/>
          </a:xfrm>
          <a:prstGeom prst="rect">
            <a:avLst/>
          </a:prstGeom>
        </p:spPr>
        <p:txBody>
          <a:bodyPr lIns="91439" tIns="45719" rIns="91439" bIns="45719" anchor="t">
            <a:noAutofit/>
          </a:bodyPr>
          <a:lstStyle/>
          <a:p>
            <a:pPr/>
          </a:p>
        </p:txBody>
      </p:sp>
      <p:sp>
        <p:nvSpPr>
          <p:cNvPr id="85" name="صورة"/>
          <p:cNvSpPr/>
          <p:nvPr>
            <p:ph type="pic" idx="15"/>
          </p:nvPr>
        </p:nvSpPr>
        <p:spPr>
          <a:xfrm>
            <a:off x="-2374900" y="889000"/>
            <a:ext cx="11982450" cy="7988300"/>
          </a:xfrm>
          <a:prstGeom prst="rect">
            <a:avLst/>
          </a:prstGeom>
        </p:spPr>
        <p:txBody>
          <a:bodyPr lIns="91439" tIns="45719" rIns="91439" bIns="45719" anchor="t">
            <a:noAutofit/>
          </a:bodyPr>
          <a:lstStyle/>
          <a:p>
            <a:pPr/>
          </a:p>
        </p:txBody>
      </p:sp>
      <p:sp>
        <p:nvSpPr>
          <p:cNvPr id="86"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نص العنوان"/>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نص العنوان</a:t>
            </a:r>
          </a:p>
        </p:txBody>
      </p:sp>
      <p:sp>
        <p:nvSpPr>
          <p:cNvPr id="3" name="مستوى النص الأول…"/>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 name="رقم الشريحة"/>
          <p:cNvSpPr txBox="1"/>
          <p:nvPr>
            <p:ph type="sldNum" sz="quarter" idx="2"/>
          </p:nvPr>
        </p:nvSpPr>
        <p:spPr>
          <a:xfrm>
            <a:off x="6335119" y="9296399"/>
            <a:ext cx="327789" cy="340743"/>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584200" rtl="1"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584200" rtl="1"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584200" rtl="1"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584200" rtl="1"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584200" rtl="1"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584200" rtl="1"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584200" rtl="1"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584200" rtl="1"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584200" rtl="1"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r" defTabSz="584200" rtl="1"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r" defTabSz="584200" rtl="1"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r" defTabSz="584200" rtl="1"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r" defTabSz="584200" rtl="1"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r" defTabSz="584200" rtl="1"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r" defTabSz="584200" rtl="1"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r" defTabSz="584200" rtl="1"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r" defTabSz="584200" rtl="1"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r" defTabSz="584200" rtl="1"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 Id="rId3" Type="http://schemas.openxmlformats.org/officeDocument/2006/relationships/image" Target="../media/image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 Id="rId3" Type="http://schemas.openxmlformats.org/officeDocument/2006/relationships/image" Target="../media/image10.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 Id="rId3" Type="http://schemas.openxmlformats.org/officeDocument/2006/relationships/image" Target="../media/image1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 Id="rId3" Type="http://schemas.openxmlformats.org/officeDocument/2006/relationships/image" Target="../media/image15.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jpeg"/><Relationship Id="rId3" Type="http://schemas.openxmlformats.org/officeDocument/2006/relationships/image" Target="../media/image18.jpeg"/><Relationship Id="rId4" Type="http://schemas.openxmlformats.org/officeDocument/2006/relationships/image" Target="../media/image19.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jpeg"/><Relationship Id="rId3" Type="http://schemas.openxmlformats.org/officeDocument/2006/relationships/image" Target="../media/image23.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 Id="rId3" Type="http://schemas.openxmlformats.org/officeDocument/2006/relationships/image" Target="../media/image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 Id="rId3" Type="http://schemas.openxmlformats.org/officeDocument/2006/relationships/image" Target="../media/image25.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صورة" descr="صورة"/>
          <p:cNvPicPr>
            <a:picLocks noChangeAspect="1"/>
          </p:cNvPicPr>
          <p:nvPr/>
        </p:nvPicPr>
        <p:blipFill>
          <a:blip r:embed="rId2">
            <a:extLst/>
          </a:blip>
          <a:stretch>
            <a:fillRect/>
          </a:stretch>
        </p:blipFill>
        <p:spPr>
          <a:xfrm>
            <a:off x="406400" y="1529556"/>
            <a:ext cx="11901311" cy="6694488"/>
          </a:xfrm>
          <a:prstGeom prst="rect">
            <a:avLst/>
          </a:prstGeom>
          <a:ln w="50800">
            <a:solidFill>
              <a:srgbClr val="000000"/>
            </a:solidFill>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استنتجي من الايات السابقه حكم الاستهزاء"/>
          <p:cNvSpPr/>
          <p:nvPr/>
        </p:nvSpPr>
        <p:spPr>
          <a:xfrm>
            <a:off x="1771138" y="7845460"/>
            <a:ext cx="9871158" cy="1515189"/>
          </a:xfrm>
          <a:prstGeom prst="rect">
            <a:avLst/>
          </a:prstGeom>
          <a:solidFill>
            <a:srgbClr val="FFFC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400"/>
            </a:lvl1pPr>
          </a:lstStyle>
          <a:p>
            <a:pPr/>
            <a:r>
              <a:t>استنتجي من الايات السابقه حكم الاستهزاء</a:t>
            </a:r>
          </a:p>
        </p:txBody>
      </p:sp>
      <p:sp>
        <p:nvSpPr>
          <p:cNvPr id="175" name="ماالذي كان يستهزيء به المنافقون كما ذُكر في الآيات……"/>
          <p:cNvSpPr/>
          <p:nvPr/>
        </p:nvSpPr>
        <p:spPr>
          <a:xfrm>
            <a:off x="1535916" y="6079355"/>
            <a:ext cx="10341602" cy="1544768"/>
          </a:xfrm>
          <a:prstGeom prst="rect">
            <a:avLst/>
          </a:prstGeom>
          <a:solidFill>
            <a:srgbClr val="FFFC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4200">
                <a:latin typeface="+mn-lt"/>
                <a:ea typeface="+mn-ea"/>
                <a:cs typeface="+mn-cs"/>
                <a:sym typeface="Helvetica Neue Medium"/>
              </a:defRPr>
            </a:lvl1pPr>
          </a:lstStyle>
          <a:p>
            <a:pPr/>
            <a:r>
              <a:t>ماالذي كان يستهزيء به المنافقون كما ذُكر في الآيات……</a:t>
            </a:r>
          </a:p>
        </p:txBody>
      </p:sp>
      <p:pic>
        <p:nvPicPr>
          <p:cNvPr id="176" name="Unknown.jpeg" descr="Unknown.jpeg"/>
          <p:cNvPicPr>
            <a:picLocks noChangeAspect="1"/>
          </p:cNvPicPr>
          <p:nvPr/>
        </p:nvPicPr>
        <p:blipFill>
          <a:blip r:embed="rId2">
            <a:extLst/>
          </a:blip>
          <a:stretch>
            <a:fillRect/>
          </a:stretch>
        </p:blipFill>
        <p:spPr>
          <a:xfrm>
            <a:off x="2503705" y="264190"/>
            <a:ext cx="8406024" cy="5593828"/>
          </a:xfrm>
          <a:prstGeom prst="rect">
            <a:avLst/>
          </a:prstGeom>
          <a:ln w="50800">
            <a:solidFill>
              <a:srgbClr val="000000"/>
            </a:solidFill>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75"/>
                                        </p:tgtEl>
                                        <p:attrNameLst>
                                          <p:attrName>style.visibility</p:attrName>
                                        </p:attrNameLst>
                                      </p:cBhvr>
                                      <p:to>
                                        <p:strVal val="visible"/>
                                      </p:to>
                                    </p:set>
                                    <p:anim calcmode="lin" valueType="num">
                                      <p:cBhvr>
                                        <p:cTn id="7" dur="1000" fill="hold"/>
                                        <p:tgtEl>
                                          <p:spTgt spid="175"/>
                                        </p:tgtEl>
                                        <p:attrNameLst>
                                          <p:attrName>ppt_x</p:attrName>
                                        </p:attrNameLst>
                                      </p:cBhvr>
                                      <p:tavLst>
                                        <p:tav tm="0">
                                          <p:val>
                                            <p:strVal val="1+#ppt_w/2"/>
                                          </p:val>
                                        </p:tav>
                                        <p:tav tm="100000">
                                          <p:val>
                                            <p:strVal val="#ppt_x"/>
                                          </p:val>
                                        </p:tav>
                                      </p:tavLst>
                                    </p:anim>
                                    <p:anim calcmode="lin" valueType="num">
                                      <p:cBhvr>
                                        <p:cTn id="8" dur="1000" fill="hold"/>
                                        <p:tgtEl>
                                          <p:spTgt spid="1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174"/>
                                        </p:tgtEl>
                                        <p:attrNameLst>
                                          <p:attrName>style.visibility</p:attrName>
                                        </p:attrNameLst>
                                      </p:cBhvr>
                                      <p:to>
                                        <p:strVal val="visible"/>
                                      </p:to>
                                    </p:set>
                                    <p:anim calcmode="lin" valueType="num">
                                      <p:cBhvr>
                                        <p:cTn id="13" dur="1000" fill="hold"/>
                                        <p:tgtEl>
                                          <p:spTgt spid="174"/>
                                        </p:tgtEl>
                                        <p:attrNameLst>
                                          <p:attrName>ppt_x</p:attrName>
                                        </p:attrNameLst>
                                      </p:cBhvr>
                                      <p:tavLst>
                                        <p:tav tm="0">
                                          <p:val>
                                            <p:strVal val="1+#ppt_w/2"/>
                                          </p:val>
                                        </p:tav>
                                        <p:tav tm="100000">
                                          <p:val>
                                            <p:strVal val="#ppt_x"/>
                                          </p:val>
                                        </p:tav>
                                      </p:tavLst>
                                    </p:anim>
                                    <p:anim calcmode="lin" valueType="num">
                                      <p:cBhvr>
                                        <p:cTn id="14" dur="1000" fill="hold"/>
                                        <p:tgtEl>
                                          <p:spTgt spid="1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5" grpId="1"/>
      <p:bldP build="whole" bldLvl="1" animBg="1" rev="0" advAuto="0" spid="174" grpId="2"/>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08ee947a27706407d5a91151ef400540.jpg" descr="08ee947a27706407d5a91151ef400540.jpg"/>
          <p:cNvPicPr>
            <a:picLocks noChangeAspect="1"/>
          </p:cNvPicPr>
          <p:nvPr/>
        </p:nvPicPr>
        <p:blipFill>
          <a:blip r:embed="rId2">
            <a:extLst/>
          </a:blip>
          <a:srcRect l="5456" t="23393" r="5456" b="21881"/>
          <a:stretch>
            <a:fillRect/>
          </a:stretch>
        </p:blipFill>
        <p:spPr>
          <a:xfrm>
            <a:off x="1025921" y="699664"/>
            <a:ext cx="10953028" cy="5046209"/>
          </a:xfrm>
          <a:prstGeom prst="rect">
            <a:avLst/>
          </a:prstGeom>
          <a:ln w="50800">
            <a:solidFill>
              <a:srgbClr val="000000"/>
            </a:solidFill>
            <a:miter lim="400000"/>
          </a:ln>
        </p:spPr>
      </p:pic>
      <p:sp>
        <p:nvSpPr>
          <p:cNvPr id="179" name="طالبتي المبدعه استنتجي الفرق بين الاستهزاء والسخريه مستعينه بالآيات السابقه ."/>
          <p:cNvSpPr/>
          <p:nvPr/>
        </p:nvSpPr>
        <p:spPr>
          <a:xfrm>
            <a:off x="1388706" y="6102565"/>
            <a:ext cx="10227388" cy="2922902"/>
          </a:xfrm>
          <a:prstGeom prst="rect">
            <a:avLst/>
          </a:prstGeom>
          <a:solidFill>
            <a:srgbClr val="FFFC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600"/>
            </a:lvl1pPr>
          </a:lstStyle>
          <a:p>
            <a:pPr/>
            <a:r>
              <a:t>طالبتي المبدعه استنتجي الفرق بين الاستهزاء والسخريه مستعينه بالآيات السابقه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1" name="08ee947a27706407d5a91151ef400540.jpg" descr="08ee947a27706407d5a91151ef400540.jpg"/>
          <p:cNvPicPr>
            <a:picLocks noChangeAspect="1"/>
          </p:cNvPicPr>
          <p:nvPr/>
        </p:nvPicPr>
        <p:blipFill>
          <a:blip r:embed="rId2">
            <a:extLst/>
          </a:blip>
          <a:srcRect l="5456" t="23393" r="5456" b="21881"/>
          <a:stretch>
            <a:fillRect/>
          </a:stretch>
        </p:blipFill>
        <p:spPr>
          <a:xfrm>
            <a:off x="2083566" y="109877"/>
            <a:ext cx="8431339" cy="3884433"/>
          </a:xfrm>
          <a:prstGeom prst="rect">
            <a:avLst/>
          </a:prstGeom>
          <a:ln w="50800">
            <a:solidFill>
              <a:srgbClr val="000000"/>
            </a:solidFill>
            <a:miter lim="400000"/>
          </a:ln>
        </p:spPr>
      </p:pic>
      <p:sp>
        <p:nvSpPr>
          <p:cNvPr id="182" name="الفرق بين استهزأ وسخر ؟ : الاستهزاء عام للأشخاص وغير الأشخاص : &quot;قُلْ أَبِاللّهِ وَآيَاتِهِ وَرَسُولِهِ كُنتُمْ تَسْتَهْزِؤُونَ&quot;، والاستهزاء لا يستوجب وقوع فعل بينما، بينما السخرية لم ترد في القرآن تحديدا إلا في الأشخاص، يقتضي…"/>
          <p:cNvSpPr txBox="1"/>
          <p:nvPr/>
        </p:nvSpPr>
        <p:spPr>
          <a:xfrm>
            <a:off x="762962" y="6334292"/>
            <a:ext cx="11478876" cy="3200368"/>
          </a:xfrm>
          <a:prstGeom prst="rect">
            <a:avLst/>
          </a:prstGeom>
          <a:solidFill>
            <a:srgbClr val="FFFC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b="0" sz="1400">
                <a:solidFill>
                  <a:srgbClr val="333333"/>
                </a:solidFill>
              </a:defRPr>
            </a:pPr>
            <a:r>
              <a:rPr b="1" sz="3300">
                <a:solidFill>
                  <a:srgbClr val="000000"/>
                </a:solidFill>
              </a:rPr>
              <a:t>الفرق بين استهزأ وسخر ؟ : </a:t>
            </a:r>
            <a:r>
              <a:rPr b="1" sz="3300" u="sng">
                <a:solidFill>
                  <a:schemeClr val="accent3">
                    <a:hueOff val="914337"/>
                    <a:satOff val="31515"/>
                    <a:lumOff val="-30790"/>
                  </a:schemeClr>
                </a:solidFill>
              </a:rPr>
              <a:t>الاستهزاء</a:t>
            </a:r>
            <a:r>
              <a:rPr b="1" sz="3300">
                <a:solidFill>
                  <a:srgbClr val="000000"/>
                </a:solidFill>
              </a:rPr>
              <a:t> عام للأشخاص وغير</a:t>
            </a:r>
            <a:r>
              <a:rPr b="1" sz="3400">
                <a:solidFill>
                  <a:srgbClr val="000000"/>
                </a:solidFill>
              </a:rPr>
              <a:t> الأشخاص : </a:t>
            </a:r>
            <a:r>
              <a:rPr b="1" sz="3400" u="sng">
                <a:solidFill>
                  <a:schemeClr val="accent5">
                    <a:lumOff val="-29866"/>
                  </a:schemeClr>
                </a:solidFill>
              </a:rPr>
              <a:t>"قُلْ أَبِاللّهِ وَآيَاتِهِ وَرَسُولِهِ كُنتُمْ تَسْتَهْزِؤُونَ"</a:t>
            </a:r>
            <a:r>
              <a:rPr b="1" sz="3400"/>
              <a:t>، والاستهزاء لا يستوجب وقوع فعل بينما، بينما </a:t>
            </a:r>
            <a:r>
              <a:rPr b="1" sz="3400" u="sng">
                <a:solidFill>
                  <a:schemeClr val="accent3">
                    <a:hueOff val="914337"/>
                    <a:satOff val="31515"/>
                    <a:lumOff val="-30790"/>
                  </a:schemeClr>
                </a:solidFill>
              </a:rPr>
              <a:t>السخرية</a:t>
            </a:r>
            <a:r>
              <a:rPr b="1" sz="3400"/>
              <a:t> لم ترد في القرآن تحديدا إلا في الأشخاص، يقتضي</a:t>
            </a:r>
            <a:endParaRPr b="1" sz="3400"/>
          </a:p>
          <a:p>
            <a:pPr defTabSz="457200">
              <a:defRPr b="0" sz="3400">
                <a:solidFill>
                  <a:srgbClr val="333333"/>
                </a:solidFill>
              </a:defRPr>
            </a:pPr>
            <a:r>
              <a:rPr b="1"/>
              <a:t>فعلاً( </a:t>
            </a:r>
            <a:r>
              <a:rPr b="1" u="sng">
                <a:solidFill>
                  <a:schemeClr val="accent5">
                    <a:hueOff val="-82419"/>
                    <a:satOff val="-9513"/>
                    <a:lumOff val="-16343"/>
                  </a:schemeClr>
                </a:solidFill>
              </a:rPr>
              <a:t>إن تَسْخَرُواْ مِنَّا فَإِنَّا نَسْخَرُ مِنكُمْ كَمَا تَسْخَرُونَ</a:t>
            </a:r>
          </a:p>
        </p:txBody>
      </p:sp>
      <p:sp>
        <p:nvSpPr>
          <p:cNvPr id="183" name="الفرق بين الاستهزاء والسخريه"/>
          <p:cNvSpPr/>
          <p:nvPr/>
        </p:nvSpPr>
        <p:spPr>
          <a:xfrm>
            <a:off x="4048535" y="4063206"/>
            <a:ext cx="4203039" cy="2218779"/>
          </a:xfrm>
          <a:prstGeom prst="leftRightArrow">
            <a:avLst>
              <a:gd name="adj1" fmla="val 32000"/>
              <a:gd name="adj2" fmla="val 25185"/>
            </a:avLst>
          </a:prstGeom>
          <a:solidFill>
            <a:srgbClr val="FF2600"/>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الفرق بين الاستهزاء والسخريه</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بيضاوي"/>
          <p:cNvSpPr/>
          <p:nvPr/>
        </p:nvSpPr>
        <p:spPr>
          <a:xfrm>
            <a:off x="5303301" y="2621671"/>
            <a:ext cx="2398198" cy="2293834"/>
          </a:xfrm>
          <a:prstGeom prst="ellipse">
            <a:avLst/>
          </a:prstGeom>
          <a:solidFill>
            <a:srgbClr val="E6FFEF"/>
          </a:solidFill>
          <a:ln w="50800">
            <a:solidFill>
              <a:srgbClr val="000000"/>
            </a:solidFill>
            <a:miter lim="400000"/>
          </a:ln>
        </p:spPr>
        <p:txBody>
          <a:bodyPr lIns="50800" tIns="50800" rIns="50800" bIns="50800" anchor="ctr"/>
          <a:lstStyle/>
          <a:p>
            <a:pPr rtl="1">
              <a:defRPr b="0" sz="2200">
                <a:solidFill>
                  <a:srgbClr val="FFFFFF"/>
                </a:solidFill>
                <a:latin typeface="+mn-lt"/>
                <a:ea typeface="+mn-ea"/>
                <a:cs typeface="+mn-cs"/>
                <a:sym typeface="Helvetica Neue Medium"/>
              </a:defRPr>
            </a:pPr>
          </a:p>
        </p:txBody>
      </p:sp>
      <p:sp>
        <p:nvSpPr>
          <p:cNvPr id="186" name="بيضاوي"/>
          <p:cNvSpPr/>
          <p:nvPr/>
        </p:nvSpPr>
        <p:spPr>
          <a:xfrm>
            <a:off x="2851884" y="1482991"/>
            <a:ext cx="2398199" cy="2293834"/>
          </a:xfrm>
          <a:prstGeom prst="ellipse">
            <a:avLst/>
          </a:prstGeom>
          <a:solidFill>
            <a:srgbClr val="EBFAF7"/>
          </a:solidFill>
          <a:ln w="50800">
            <a:solidFill>
              <a:srgbClr val="000000"/>
            </a:solidFill>
            <a:miter lim="400000"/>
          </a:ln>
        </p:spPr>
        <p:txBody>
          <a:bodyPr lIns="50800" tIns="50800" rIns="50800" bIns="50800" anchor="ctr"/>
          <a:lstStyle/>
          <a:p>
            <a:pPr rtl="1">
              <a:defRPr b="0" sz="2200">
                <a:solidFill>
                  <a:srgbClr val="FFFFFF"/>
                </a:solidFill>
                <a:latin typeface="+mn-lt"/>
                <a:ea typeface="+mn-ea"/>
                <a:cs typeface="+mn-cs"/>
                <a:sym typeface="Helvetica Neue Medium"/>
              </a:defRPr>
            </a:pPr>
          </a:p>
        </p:txBody>
      </p:sp>
      <p:sp>
        <p:nvSpPr>
          <p:cNvPr id="187" name="صور الاستهزاء"/>
          <p:cNvSpPr/>
          <p:nvPr/>
        </p:nvSpPr>
        <p:spPr>
          <a:xfrm>
            <a:off x="3037862" y="3911830"/>
            <a:ext cx="2398199" cy="2293834"/>
          </a:xfrm>
          <a:prstGeom prst="ellipse">
            <a:avLst/>
          </a:prstGeom>
          <a:solidFill>
            <a:srgbClr val="76D6FF"/>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800"/>
            </a:lvl1pPr>
          </a:lstStyle>
          <a:p>
            <a:pPr/>
            <a:r>
              <a:t>صور الاستهزاء</a:t>
            </a:r>
          </a:p>
        </p:txBody>
      </p:sp>
      <p:sp>
        <p:nvSpPr>
          <p:cNvPr id="188" name="بيضاوي"/>
          <p:cNvSpPr/>
          <p:nvPr/>
        </p:nvSpPr>
        <p:spPr>
          <a:xfrm>
            <a:off x="923672" y="5281414"/>
            <a:ext cx="2398199" cy="2293834"/>
          </a:xfrm>
          <a:prstGeom prst="ellipse">
            <a:avLst/>
          </a:prstGeom>
          <a:solidFill>
            <a:srgbClr val="EEFFED"/>
          </a:solidFill>
          <a:ln w="50800">
            <a:solidFill>
              <a:srgbClr val="000000"/>
            </a:solidFill>
            <a:miter lim="400000"/>
          </a:ln>
        </p:spPr>
        <p:txBody>
          <a:bodyPr lIns="50800" tIns="50800" rIns="50800" bIns="50800" anchor="ctr"/>
          <a:lstStyle/>
          <a:p>
            <a:pPr rtl="1">
              <a:defRPr b="0" sz="2200">
                <a:solidFill>
                  <a:srgbClr val="FFFFFF"/>
                </a:solidFill>
                <a:latin typeface="+mn-lt"/>
                <a:ea typeface="+mn-ea"/>
                <a:cs typeface="+mn-cs"/>
                <a:sym typeface="Helvetica Neue Medium"/>
              </a:defRPr>
            </a:pPr>
          </a:p>
        </p:txBody>
      </p:sp>
      <p:sp>
        <p:nvSpPr>
          <p:cNvPr id="189" name="بيضاوي"/>
          <p:cNvSpPr/>
          <p:nvPr/>
        </p:nvSpPr>
        <p:spPr>
          <a:xfrm>
            <a:off x="578843" y="2828096"/>
            <a:ext cx="2398199" cy="2293834"/>
          </a:xfrm>
          <a:prstGeom prst="ellipse">
            <a:avLst/>
          </a:prstGeom>
          <a:solidFill>
            <a:srgbClr val="F1FFFE"/>
          </a:solidFill>
          <a:ln w="50800">
            <a:solidFill>
              <a:srgbClr val="000000"/>
            </a:solidFill>
            <a:miter lim="400000"/>
          </a:ln>
        </p:spPr>
        <p:txBody>
          <a:bodyPr lIns="50800" tIns="50800" rIns="50800" bIns="50800" anchor="ctr"/>
          <a:lstStyle/>
          <a:p>
            <a:pPr rtl="1">
              <a:defRPr b="0" sz="2200">
                <a:solidFill>
                  <a:srgbClr val="FFFFFF"/>
                </a:solidFill>
                <a:latin typeface="+mn-lt"/>
                <a:ea typeface="+mn-ea"/>
                <a:cs typeface="+mn-cs"/>
                <a:sym typeface="Helvetica Neue Medium"/>
              </a:defRPr>
            </a:pPr>
          </a:p>
        </p:txBody>
      </p:sp>
      <p:sp>
        <p:nvSpPr>
          <p:cNvPr id="190" name="بيضاوي"/>
          <p:cNvSpPr/>
          <p:nvPr/>
        </p:nvSpPr>
        <p:spPr>
          <a:xfrm>
            <a:off x="5406513" y="5004606"/>
            <a:ext cx="2398199" cy="2293834"/>
          </a:xfrm>
          <a:prstGeom prst="ellipse">
            <a:avLst/>
          </a:prstGeom>
          <a:solidFill>
            <a:srgbClr val="EAFFFC"/>
          </a:solidFill>
          <a:ln w="50800">
            <a:solidFill>
              <a:srgbClr val="000000"/>
            </a:solidFill>
            <a:miter lim="400000"/>
          </a:ln>
        </p:spPr>
        <p:txBody>
          <a:bodyPr lIns="50800" tIns="50800" rIns="50800" bIns="50800" anchor="ctr"/>
          <a:lstStyle/>
          <a:p>
            <a:pPr rtl="1">
              <a:defRPr b="0" sz="2200">
                <a:solidFill>
                  <a:srgbClr val="FFFFFF"/>
                </a:solidFill>
                <a:latin typeface="+mn-lt"/>
                <a:ea typeface="+mn-ea"/>
                <a:cs typeface="+mn-cs"/>
                <a:sym typeface="Helvetica Neue Medium"/>
              </a:defRPr>
            </a:pPr>
          </a:p>
        </p:txBody>
      </p:sp>
      <p:sp>
        <p:nvSpPr>
          <p:cNvPr id="191" name="بيضاوي"/>
          <p:cNvSpPr/>
          <p:nvPr/>
        </p:nvSpPr>
        <p:spPr>
          <a:xfrm>
            <a:off x="3271877" y="6340669"/>
            <a:ext cx="2398198" cy="2293834"/>
          </a:xfrm>
          <a:prstGeom prst="ellipse">
            <a:avLst/>
          </a:prstGeom>
          <a:solidFill>
            <a:srgbClr val="E4FFFC"/>
          </a:solidFill>
          <a:ln w="50800">
            <a:solidFill>
              <a:srgbClr val="000000"/>
            </a:solidFill>
            <a:miter lim="400000"/>
          </a:ln>
        </p:spPr>
        <p:txBody>
          <a:bodyPr lIns="50800" tIns="50800" rIns="50800" bIns="50800" anchor="ctr"/>
          <a:lstStyle/>
          <a:p>
            <a:pPr rtl="1">
              <a:defRPr b="0" sz="2200">
                <a:solidFill>
                  <a:srgbClr val="FFFFFF"/>
                </a:solidFill>
                <a:latin typeface="+mn-lt"/>
                <a:ea typeface="+mn-ea"/>
                <a:cs typeface="+mn-cs"/>
                <a:sym typeface="Helvetica Neue Medium"/>
              </a:defRPr>
            </a:pPr>
          </a:p>
        </p:txBody>
      </p:sp>
      <p:sp>
        <p:nvSpPr>
          <p:cNvPr id="192" name="باستخدام استراتيجية العصف الذهني عددي بعض صور الاستهزاء"/>
          <p:cNvSpPr/>
          <p:nvPr/>
        </p:nvSpPr>
        <p:spPr>
          <a:xfrm>
            <a:off x="8203565" y="393958"/>
            <a:ext cx="4598611" cy="8965684"/>
          </a:xfrm>
          <a:prstGeom prst="rect">
            <a:avLst/>
          </a:prstGeom>
          <a:solidFill>
            <a:srgbClr val="B7EBFF"/>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6600"/>
            </a:lvl1pPr>
          </a:lstStyle>
          <a:p>
            <a:pPr/>
            <a:r>
              <a:t>باستخدام استراتيجية العصف الذهني عددي بعض صور الاستهزاء</a:t>
            </a:r>
          </a:p>
        </p:txBody>
      </p:sp>
      <p:sp>
        <p:nvSpPr>
          <p:cNvPr id="193" name="استراتيجية العصف الذهني"/>
          <p:cNvSpPr/>
          <p:nvPr/>
        </p:nvSpPr>
        <p:spPr>
          <a:xfrm>
            <a:off x="228196" y="8744108"/>
            <a:ext cx="3408670" cy="837222"/>
          </a:xfrm>
          <a:prstGeom prst="rect">
            <a:avLst/>
          </a:prstGeom>
          <a:solidFill>
            <a:srgbClr val="FF2600"/>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rtl="1">
              <a:defRPr b="0" sz="2200">
                <a:solidFill>
                  <a:srgbClr val="FFFFFF"/>
                </a:solidFill>
                <a:latin typeface="+mn-lt"/>
                <a:ea typeface="+mn-ea"/>
                <a:cs typeface="+mn-cs"/>
                <a:sym typeface="Helvetica Neue Medium"/>
              </a:defRPr>
            </a:lvl1pPr>
          </a:lstStyle>
          <a:p>
            <a:pPr/>
            <a:r>
              <a:t>استراتيجية العصف الذهني</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97" name="Unknown.jpeg"/>
          <p:cNvGrpSpPr/>
          <p:nvPr/>
        </p:nvGrpSpPr>
        <p:grpSpPr>
          <a:xfrm>
            <a:off x="147745" y="437463"/>
            <a:ext cx="4952630" cy="4324061"/>
            <a:chOff x="0" y="0"/>
            <a:chExt cx="4952629" cy="4324060"/>
          </a:xfrm>
        </p:grpSpPr>
        <p:pic>
          <p:nvPicPr>
            <p:cNvPr id="196" name="Unknown.jpeg" descr="Unknown.jpeg"/>
            <p:cNvPicPr>
              <a:picLocks noChangeAspect="1"/>
            </p:cNvPicPr>
            <p:nvPr/>
          </p:nvPicPr>
          <p:blipFill>
            <a:blip r:embed="rId2">
              <a:extLst/>
            </a:blip>
            <a:srcRect l="23031" t="24961" r="36380" b="24961"/>
            <a:stretch>
              <a:fillRect/>
            </a:stretch>
          </p:blipFill>
          <p:spPr>
            <a:xfrm>
              <a:off x="139700" y="139700"/>
              <a:ext cx="4673230" cy="4044661"/>
            </a:xfrm>
            <a:prstGeom prst="rect">
              <a:avLst/>
            </a:prstGeom>
            <a:ln>
              <a:noFill/>
            </a:ln>
            <a:effectLst/>
          </p:spPr>
        </p:pic>
        <p:pic>
          <p:nvPicPr>
            <p:cNvPr id="195" name="Unknown.jpeg" descr="Unknown.jpeg"/>
            <p:cNvPicPr>
              <a:picLocks noChangeAspect="0"/>
            </p:cNvPicPr>
            <p:nvPr/>
          </p:nvPicPr>
          <p:blipFill>
            <a:blip r:embed="rId3">
              <a:extLst/>
            </a:blip>
            <a:stretch>
              <a:fillRect/>
            </a:stretch>
          </p:blipFill>
          <p:spPr>
            <a:xfrm>
              <a:off x="-1" y="0"/>
              <a:ext cx="4952631" cy="4324061"/>
            </a:xfrm>
            <a:prstGeom prst="rect">
              <a:avLst/>
            </a:prstGeom>
            <a:effectLst/>
          </p:spPr>
        </p:pic>
      </p:grpSp>
      <p:sp>
        <p:nvSpPr>
          <p:cNvPr id="198" name="قال رجل في غزوة تبوك في مجلس . ما رأينا مثل قرائنا هؤلاء أرغب بطوناً ولا أكذب ألسناً ولا أجبن عند اللقاء فقال رجل في المجلس : كذبت ولكنك منافق لأخبرنّ رسول الله صلى الله عليه وسلم فبلغ ذلك النبي صلى الله عليه وسلم ونزل القرآن فقال عبد الله بن عمر فأنا رأيته متعلقاً بحقب ناقة رسول الله صلى الله عليه وسلم تنكبه الحجارة وهو يقول يا رسول الله إنما كنا نخوض ونلعب ورسول الله صلى الله عليه وسلم يقول ( أبالله وآياته ورسوله كنتم تستهزءون لا تعتذروا قد كفرتم بعد إيمانكم ) ."/>
          <p:cNvSpPr txBox="1"/>
          <p:nvPr/>
        </p:nvSpPr>
        <p:spPr>
          <a:xfrm>
            <a:off x="5260435" y="1744024"/>
            <a:ext cx="7257287" cy="2451932"/>
          </a:xfrm>
          <a:prstGeom prst="rect">
            <a:avLst/>
          </a:prstGeom>
          <a:solidFill>
            <a:srgbClr val="D6D5D5"/>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rtl="1">
              <a:defRPr sz="2200">
                <a:latin typeface="Times New Roman"/>
                <a:ea typeface="Times New Roman"/>
                <a:cs typeface="Times New Roman"/>
                <a:sym typeface="Times New Roman"/>
              </a:defRPr>
            </a:lvl1pPr>
          </a:lstStyle>
          <a:p>
            <a:pPr/>
            <a:r>
              <a:t> قال رجل في غزوة تبوك في مجلس . ما رأينا مثل قرائنا هؤلاء أرغب بطوناً ولا أكذب ألسناً ولا أجبن عند اللقاء فقال رجل في المجلس : كذبت ولكنك منافق لأخبرنّ رسول الله صلى الله عليه وسلم فبلغ ذلك النبي صلى الله عليه وسلم ونزل القرآن فقال عبد الله بن عمر فأنا رأيته متعلقاً بحقب ناقة رسول الله صلى الله عليه وسلم تنكبه الحجارة وهو يقول يا رسول الله إنما كنا نخوض ونلعب ورسول الله صلى الله عليه وسلم يقول ( أبالله وآياته ورسوله كنتم تستهزءون لا تعتذروا قد كفرتم بعد إيمانكم ) .</a:t>
            </a:r>
          </a:p>
        </p:txBody>
      </p:sp>
      <p:sp>
        <p:nvSpPr>
          <p:cNvPr id="199" name="واعلم أن من استخف بالقرآن أو المصحف أو بشيء منه أو سبهما أو جحده أو حرفاً منه أو آية أو كذب به أو بشيء منه أو كذب بشيء مما صرح به فيه من حكم أو خبر أو أثبت ما نفاه أو نفى ما أثبته على علم منه بذلك أو شك في شيء من ذلك فهو كافر عند أهل العلم بإجماع قال الله تعالى"/>
          <p:cNvSpPr txBox="1"/>
          <p:nvPr/>
        </p:nvSpPr>
        <p:spPr>
          <a:xfrm>
            <a:off x="836400" y="5120992"/>
            <a:ext cx="11716744" cy="1367037"/>
          </a:xfrm>
          <a:prstGeom prst="rect">
            <a:avLst/>
          </a:prstGeom>
          <a:solidFill>
            <a:srgbClr val="FFFC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rtl="1">
              <a:defRPr sz="2500">
                <a:latin typeface="Times New Roman"/>
                <a:ea typeface="Times New Roman"/>
                <a:cs typeface="Times New Roman"/>
                <a:sym typeface="Times New Roman"/>
              </a:defRPr>
            </a:pPr>
            <a:r>
              <a:t>واعلم أن من</a:t>
            </a:r>
            <a:r>
              <a:rPr u="sng">
                <a:solidFill>
                  <a:srgbClr val="FF2600"/>
                </a:solidFill>
              </a:rPr>
              <a:t> </a:t>
            </a:r>
            <a:r>
              <a:rPr sz="2800" u="sng">
                <a:solidFill>
                  <a:schemeClr val="accent5">
                    <a:lumOff val="-29866"/>
                  </a:schemeClr>
                </a:solidFill>
              </a:rPr>
              <a:t>استخف بالقرآن أو المصحف </a:t>
            </a:r>
            <a:r>
              <a:t>أو بشيء منه أو سبهما أو جحده أو حرفاً منه أو آية أو كذب به أو بشيء منه أو كذب بشيء مما صرح به فيه من حكم أو خبر أو أثبت ما نفاه أو نفى ما أثبته على علم منه بذلك أو شك في شيء من ذلك </a:t>
            </a:r>
            <a:r>
              <a:rPr sz="3200" u="sng">
                <a:solidFill>
                  <a:schemeClr val="accent5">
                    <a:hueOff val="-82419"/>
                    <a:satOff val="-9513"/>
                    <a:lumOff val="-16343"/>
                  </a:schemeClr>
                </a:solidFill>
              </a:rPr>
              <a:t>فهو كافر</a:t>
            </a:r>
            <a:r>
              <a:t> عند أهل العلم بإجماع قال الله تعالى</a:t>
            </a:r>
          </a:p>
        </p:txBody>
      </p:sp>
      <p:sp>
        <p:nvSpPr>
          <p:cNvPr id="200" name="وأما الكفر بالفعل فكالسجود للصنم والشمس والقمر وإلقاء المصحف في القاذورات والسحر الذي فيه عبادة الشمس وكذا الذبح للأصنام والسخرياء باسم من أسماء الله تعالى أو بأمره أو وعيده أو قراءَة القرآن على ضرب الدف ... ) ."/>
          <p:cNvSpPr txBox="1"/>
          <p:nvPr/>
        </p:nvSpPr>
        <p:spPr>
          <a:xfrm>
            <a:off x="841634" y="7257107"/>
            <a:ext cx="11706276" cy="864432"/>
          </a:xfrm>
          <a:prstGeom prst="rect">
            <a:avLst/>
          </a:prstGeom>
          <a:solidFill>
            <a:srgbClr val="D6D5D5"/>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rtl="1">
              <a:defRPr sz="2200">
                <a:latin typeface="Times New Roman"/>
                <a:ea typeface="Times New Roman"/>
                <a:cs typeface="Times New Roman"/>
                <a:sym typeface="Times New Roman"/>
              </a:defRPr>
            </a:pPr>
            <a:r>
              <a:t>وأما الكفر بالفعل فكالسجود للصنم والشمس والقمر</a:t>
            </a:r>
            <a:r>
              <a:rPr sz="2700"/>
              <a:t> </a:t>
            </a:r>
            <a:r>
              <a:rPr sz="2700" u="sng">
                <a:solidFill>
                  <a:srgbClr val="FF2600"/>
                </a:solidFill>
              </a:rPr>
              <a:t>وإلقاء المصحف في القاذورات</a:t>
            </a:r>
            <a:r>
              <a:t> والسحر الذي فيه عبادة الشمس وكذا الذبح للأصنام والسخرياء باسم من أسماء الله تعالى أو بأمره أو وعيده أو قراءَة القرآن على ضرب الدف ... ) .</a:t>
            </a:r>
          </a:p>
        </p:txBody>
      </p:sp>
      <p:sp>
        <p:nvSpPr>
          <p:cNvPr id="201" name="واتخاذ آيات القرآن للغناء والعزف عليها بالموسيقى أشد كفراً وأكبر ذنباً من قراءَة القرآن على ضرب الدف ."/>
          <p:cNvSpPr txBox="1"/>
          <p:nvPr/>
        </p:nvSpPr>
        <p:spPr>
          <a:xfrm>
            <a:off x="841634" y="8775095"/>
            <a:ext cx="11706276" cy="519374"/>
          </a:xfrm>
          <a:prstGeom prst="rect">
            <a:avLst/>
          </a:prstGeom>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rtl="1">
              <a:defRPr sz="2300">
                <a:latin typeface="Times New Roman"/>
                <a:ea typeface="Times New Roman"/>
                <a:cs typeface="Times New Roman"/>
                <a:sym typeface="Times New Roman"/>
              </a:defRPr>
            </a:pPr>
            <a:r>
              <a:rPr sz="2600" u="sng">
                <a:solidFill>
                  <a:schemeClr val="accent5">
                    <a:hueOff val="-82419"/>
                    <a:satOff val="-9513"/>
                    <a:lumOff val="-16343"/>
                  </a:schemeClr>
                </a:solidFill>
              </a:rPr>
              <a:t>واتخاذ آيات القرآن للغناء والعزف </a:t>
            </a:r>
            <a:r>
              <a:t>عليها بالموسيقى أشد كفراً وأكبر ذنباً من قراءَة القرآن على ضرب الدف .</a:t>
            </a:r>
          </a:p>
        </p:txBody>
      </p:sp>
      <p:sp>
        <p:nvSpPr>
          <p:cNvPr id="202" name="الاستهزاء بالقران الكريم"/>
          <p:cNvSpPr/>
          <p:nvPr/>
        </p:nvSpPr>
        <p:spPr>
          <a:xfrm>
            <a:off x="5689363" y="126317"/>
            <a:ext cx="6399431" cy="1001287"/>
          </a:xfrm>
          <a:prstGeom prst="rect">
            <a:avLst/>
          </a:prstGeom>
          <a:solidFill>
            <a:schemeClr val="accent5">
              <a:hueOff val="-82419"/>
              <a:satOff val="-9513"/>
              <a:lumOff val="-16343"/>
            </a:schemeClr>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800">
                <a:solidFill>
                  <a:srgbClr val="FFFFFF"/>
                </a:solidFill>
              </a:defRPr>
            </a:lvl1pPr>
          </a:lstStyle>
          <a:p>
            <a:pPr/>
            <a:r>
              <a:t>الاستهزاء بالقران الكريم</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02"/>
                                        </p:tgtEl>
                                        <p:attrNameLst>
                                          <p:attrName>style.visibility</p:attrName>
                                        </p:attrNameLst>
                                      </p:cBhvr>
                                      <p:to>
                                        <p:strVal val="visible"/>
                                      </p:to>
                                    </p:set>
                                    <p:anim calcmode="lin" valueType="num">
                                      <p:cBhvr>
                                        <p:cTn id="7" dur="1000" fill="hold"/>
                                        <p:tgtEl>
                                          <p:spTgt spid="202"/>
                                        </p:tgtEl>
                                        <p:attrNameLst>
                                          <p:attrName>ppt_x</p:attrName>
                                        </p:attrNameLst>
                                      </p:cBhvr>
                                      <p:tavLst>
                                        <p:tav tm="0">
                                          <p:val>
                                            <p:strVal val="#ppt_x"/>
                                          </p:val>
                                        </p:tav>
                                        <p:tav tm="100000">
                                          <p:val>
                                            <p:strVal val="#ppt_x"/>
                                          </p:val>
                                        </p:tav>
                                      </p:tavLst>
                                    </p:anim>
                                    <p:anim calcmode="lin" valueType="num">
                                      <p:cBhvr>
                                        <p:cTn id="8" dur="1000" fill="hold"/>
                                        <p:tgtEl>
                                          <p:spTgt spid="20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2" fill="hold">
                                  <p:stCondLst>
                                    <p:cond delay="0"/>
                                  </p:stCondLst>
                                  <p:iterate type="el" backwards="0">
                                    <p:tmAbs val="0"/>
                                  </p:iterate>
                                  <p:childTnLst>
                                    <p:set>
                                      <p:cBhvr>
                                        <p:cTn id="12" fill="hold"/>
                                        <p:tgtEl>
                                          <p:spTgt spid="198"/>
                                        </p:tgtEl>
                                        <p:attrNameLst>
                                          <p:attrName>style.visibility</p:attrName>
                                        </p:attrNameLst>
                                      </p:cBhvr>
                                      <p:to>
                                        <p:strVal val="visible"/>
                                      </p:to>
                                    </p:set>
                                    <p:anim calcmode="lin" valueType="num">
                                      <p:cBhvr>
                                        <p:cTn id="13" dur="1000" fill="hold"/>
                                        <p:tgtEl>
                                          <p:spTgt spid="198"/>
                                        </p:tgtEl>
                                        <p:attrNameLst>
                                          <p:attrName>ppt_x</p:attrName>
                                        </p:attrNameLst>
                                      </p:cBhvr>
                                      <p:tavLst>
                                        <p:tav tm="0">
                                          <p:val>
                                            <p:strVal val="#ppt_x"/>
                                          </p:val>
                                        </p:tav>
                                        <p:tav tm="100000">
                                          <p:val>
                                            <p:strVal val="#ppt_x"/>
                                          </p:val>
                                        </p:tav>
                                      </p:tavLst>
                                    </p:anim>
                                    <p:anim calcmode="lin" valueType="num">
                                      <p:cBhvr>
                                        <p:cTn id="14" dur="1000" fill="hold"/>
                                        <p:tgtEl>
                                          <p:spTgt spid="19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 presetID="2" grpId="3" fill="hold">
                                  <p:stCondLst>
                                    <p:cond delay="0"/>
                                  </p:stCondLst>
                                  <p:iterate type="el" backwards="0">
                                    <p:tmAbs val="0"/>
                                  </p:iterate>
                                  <p:childTnLst>
                                    <p:set>
                                      <p:cBhvr>
                                        <p:cTn id="18" fill="hold"/>
                                        <p:tgtEl>
                                          <p:spTgt spid="199"/>
                                        </p:tgtEl>
                                        <p:attrNameLst>
                                          <p:attrName>style.visibility</p:attrName>
                                        </p:attrNameLst>
                                      </p:cBhvr>
                                      <p:to>
                                        <p:strVal val="visible"/>
                                      </p:to>
                                    </p:set>
                                    <p:anim calcmode="lin" valueType="num">
                                      <p:cBhvr>
                                        <p:cTn id="19" dur="1000" fill="hold"/>
                                        <p:tgtEl>
                                          <p:spTgt spid="199"/>
                                        </p:tgtEl>
                                        <p:attrNameLst>
                                          <p:attrName>ppt_x</p:attrName>
                                        </p:attrNameLst>
                                      </p:cBhvr>
                                      <p:tavLst>
                                        <p:tav tm="0">
                                          <p:val>
                                            <p:strVal val="#ppt_x"/>
                                          </p:val>
                                        </p:tav>
                                        <p:tav tm="100000">
                                          <p:val>
                                            <p:strVal val="#ppt_x"/>
                                          </p:val>
                                        </p:tav>
                                      </p:tavLst>
                                    </p:anim>
                                    <p:anim calcmode="lin" valueType="num">
                                      <p:cBhvr>
                                        <p:cTn id="20" dur="1000" fill="hold"/>
                                        <p:tgtEl>
                                          <p:spTgt spid="19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 grpId="4" fill="hold">
                                  <p:stCondLst>
                                    <p:cond delay="0"/>
                                  </p:stCondLst>
                                  <p:iterate type="el" backwards="0">
                                    <p:tmAbs val="0"/>
                                  </p:iterate>
                                  <p:childTnLst>
                                    <p:set>
                                      <p:cBhvr>
                                        <p:cTn id="24" fill="hold"/>
                                        <p:tgtEl>
                                          <p:spTgt spid="200"/>
                                        </p:tgtEl>
                                        <p:attrNameLst>
                                          <p:attrName>style.visibility</p:attrName>
                                        </p:attrNameLst>
                                      </p:cBhvr>
                                      <p:to>
                                        <p:strVal val="visible"/>
                                      </p:to>
                                    </p:set>
                                    <p:anim calcmode="lin" valueType="num">
                                      <p:cBhvr>
                                        <p:cTn id="25" dur="1000" fill="hold"/>
                                        <p:tgtEl>
                                          <p:spTgt spid="200"/>
                                        </p:tgtEl>
                                        <p:attrNameLst>
                                          <p:attrName>ppt_x</p:attrName>
                                        </p:attrNameLst>
                                      </p:cBhvr>
                                      <p:tavLst>
                                        <p:tav tm="0">
                                          <p:val>
                                            <p:strVal val="#ppt_x"/>
                                          </p:val>
                                        </p:tav>
                                        <p:tav tm="100000">
                                          <p:val>
                                            <p:strVal val="#ppt_x"/>
                                          </p:val>
                                        </p:tav>
                                      </p:tavLst>
                                    </p:anim>
                                    <p:anim calcmode="lin" valueType="num">
                                      <p:cBhvr>
                                        <p:cTn id="26" dur="1000" fill="hold"/>
                                        <p:tgtEl>
                                          <p:spTgt spid="200"/>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 presetID="2" grpId="5" fill="hold">
                                  <p:stCondLst>
                                    <p:cond delay="0"/>
                                  </p:stCondLst>
                                  <p:iterate type="el" backwards="0">
                                    <p:tmAbs val="0"/>
                                  </p:iterate>
                                  <p:childTnLst>
                                    <p:set>
                                      <p:cBhvr>
                                        <p:cTn id="30" fill="hold"/>
                                        <p:tgtEl>
                                          <p:spTgt spid="201"/>
                                        </p:tgtEl>
                                        <p:attrNameLst>
                                          <p:attrName>style.visibility</p:attrName>
                                        </p:attrNameLst>
                                      </p:cBhvr>
                                      <p:to>
                                        <p:strVal val="visible"/>
                                      </p:to>
                                    </p:set>
                                    <p:anim calcmode="lin" valueType="num">
                                      <p:cBhvr>
                                        <p:cTn id="31" dur="1000" fill="hold"/>
                                        <p:tgtEl>
                                          <p:spTgt spid="201"/>
                                        </p:tgtEl>
                                        <p:attrNameLst>
                                          <p:attrName>ppt_x</p:attrName>
                                        </p:attrNameLst>
                                      </p:cBhvr>
                                      <p:tavLst>
                                        <p:tav tm="0">
                                          <p:val>
                                            <p:strVal val="#ppt_x"/>
                                          </p:val>
                                        </p:tav>
                                        <p:tav tm="100000">
                                          <p:val>
                                            <p:strVal val="#ppt_x"/>
                                          </p:val>
                                        </p:tav>
                                      </p:tavLst>
                                    </p:anim>
                                    <p:anim calcmode="lin" valueType="num">
                                      <p:cBhvr>
                                        <p:cTn id="32" dur="1000" fill="hold"/>
                                        <p:tgtEl>
                                          <p:spTgt spid="2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2" grpId="1"/>
      <p:bldP build="whole" bldLvl="1" animBg="1" rev="0" advAuto="0" spid="200" grpId="4"/>
      <p:bldP build="whole" bldLvl="1" animBg="1" rev="0" advAuto="0" spid="198" grpId="2"/>
      <p:bldP build="whole" bldLvl="1" animBg="1" rev="0" advAuto="0" spid="199" grpId="3"/>
      <p:bldP build="whole" bldLvl="1" animBg="1" rev="0" advAuto="0" spid="201" grpId="5"/>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أمامك بعض أحكام الشريعه الإسلاميه كيف أستغلها أعداء الدين للإستهزاء بالدين"/>
          <p:cNvSpPr/>
          <p:nvPr/>
        </p:nvSpPr>
        <p:spPr>
          <a:xfrm>
            <a:off x="350108" y="512031"/>
            <a:ext cx="12304584" cy="2431695"/>
          </a:xfrm>
          <a:prstGeom prst="roundRect">
            <a:avLst>
              <a:gd name="adj" fmla="val 7834"/>
            </a:avLst>
          </a:prstGeom>
          <a:solidFill>
            <a:srgbClr val="ECFBFF"/>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500"/>
            </a:lvl1pPr>
          </a:lstStyle>
          <a:p>
            <a:pPr/>
            <a:r>
              <a:t>أمامك بعض أحكام الشريعه الإسلاميه كيف أستغلها أعداء الدين للإستهزاء بالدين</a:t>
            </a:r>
          </a:p>
        </p:txBody>
      </p:sp>
      <p:sp>
        <p:nvSpPr>
          <p:cNvPr id="205" name="الطلاق"/>
          <p:cNvSpPr/>
          <p:nvPr/>
        </p:nvSpPr>
        <p:spPr>
          <a:xfrm>
            <a:off x="9944992" y="3564639"/>
            <a:ext cx="3019549" cy="2303107"/>
          </a:xfrm>
          <a:prstGeom prst="roundRect">
            <a:avLst>
              <a:gd name="adj" fmla="val 8271"/>
            </a:avLst>
          </a:prstGeom>
          <a:solidFill>
            <a:srgbClr val="FFEE6D"/>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7000"/>
            </a:lvl1pPr>
          </a:lstStyle>
          <a:p>
            <a:pPr/>
            <a:r>
              <a:t>الطلاق</a:t>
            </a:r>
          </a:p>
        </p:txBody>
      </p:sp>
      <p:sp>
        <p:nvSpPr>
          <p:cNvPr id="206" name="تعدد الزوجات"/>
          <p:cNvSpPr/>
          <p:nvPr/>
        </p:nvSpPr>
        <p:spPr>
          <a:xfrm>
            <a:off x="6713317" y="3564639"/>
            <a:ext cx="3019548" cy="2303107"/>
          </a:xfrm>
          <a:prstGeom prst="roundRect">
            <a:avLst>
              <a:gd name="adj" fmla="val 8271"/>
            </a:avLst>
          </a:prstGeom>
          <a:solidFill>
            <a:srgbClr val="FFEE6D"/>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800"/>
            </a:lvl1pPr>
          </a:lstStyle>
          <a:p>
            <a:pPr/>
            <a:r>
              <a:t>تعدد الزوجات</a:t>
            </a:r>
          </a:p>
        </p:txBody>
      </p:sp>
      <p:sp>
        <p:nvSpPr>
          <p:cNvPr id="207" name="الحدود الشرعيه"/>
          <p:cNvSpPr/>
          <p:nvPr/>
        </p:nvSpPr>
        <p:spPr>
          <a:xfrm>
            <a:off x="3481642" y="3564639"/>
            <a:ext cx="3019549" cy="2303107"/>
          </a:xfrm>
          <a:prstGeom prst="roundRect">
            <a:avLst>
              <a:gd name="adj" fmla="val 8271"/>
            </a:avLst>
          </a:prstGeom>
          <a:solidFill>
            <a:srgbClr val="FFEE6D"/>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600"/>
            </a:lvl1pPr>
          </a:lstStyle>
          <a:p>
            <a:pPr/>
            <a:r>
              <a:t>الحدود الشرعيه</a:t>
            </a:r>
          </a:p>
        </p:txBody>
      </p:sp>
      <p:sp>
        <p:nvSpPr>
          <p:cNvPr id="208" name="الحجاب"/>
          <p:cNvSpPr/>
          <p:nvPr/>
        </p:nvSpPr>
        <p:spPr>
          <a:xfrm>
            <a:off x="249967" y="3564639"/>
            <a:ext cx="3019549" cy="2303107"/>
          </a:xfrm>
          <a:prstGeom prst="roundRect">
            <a:avLst>
              <a:gd name="adj" fmla="val 8271"/>
            </a:avLst>
          </a:prstGeom>
          <a:solidFill>
            <a:srgbClr val="FFEE6D"/>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6100"/>
            </a:lvl1pPr>
          </a:lstStyle>
          <a:p>
            <a:pPr/>
            <a:r>
              <a:t>الحجاب</a:t>
            </a:r>
          </a:p>
        </p:txBody>
      </p:sp>
      <p:sp>
        <p:nvSpPr>
          <p:cNvPr id="209" name="ماواجبك تجاه هذه الأحكام الشرعيه"/>
          <p:cNvSpPr/>
          <p:nvPr/>
        </p:nvSpPr>
        <p:spPr>
          <a:xfrm>
            <a:off x="250648" y="6683540"/>
            <a:ext cx="12592624" cy="2303108"/>
          </a:xfrm>
          <a:prstGeom prst="rect">
            <a:avLst/>
          </a:prstGeom>
          <a:solidFill>
            <a:srgbClr val="76D6FF"/>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6400">
                <a:latin typeface="+mn-lt"/>
                <a:ea typeface="+mn-ea"/>
                <a:cs typeface="+mn-cs"/>
                <a:sym typeface="Helvetica Neue Medium"/>
              </a:defRPr>
            </a:lvl1pPr>
          </a:lstStyle>
          <a:p>
            <a:pPr/>
            <a:r>
              <a:t>ماواجبك تجاه هذه الأحكام الشرعيه</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204"/>
                                        </p:tgtEl>
                                        <p:attrNameLst>
                                          <p:attrName>style.visibility</p:attrName>
                                        </p:attrNameLst>
                                      </p:cBhvr>
                                      <p:to>
                                        <p:strVal val="visible"/>
                                      </p:to>
                                    </p:set>
                                    <p:anim calcmode="lin" valueType="num">
                                      <p:cBhvr>
                                        <p:cTn id="7" dur="1000" fill="hold"/>
                                        <p:tgtEl>
                                          <p:spTgt spid="204"/>
                                        </p:tgtEl>
                                        <p:attrNameLst>
                                          <p:attrName>ppt_x</p:attrName>
                                        </p:attrNameLst>
                                      </p:cBhvr>
                                      <p:tavLst>
                                        <p:tav tm="0">
                                          <p:val>
                                            <p:strVal val="1+#ppt_w/2"/>
                                          </p:val>
                                        </p:tav>
                                        <p:tav tm="100000">
                                          <p:val>
                                            <p:strVal val="#ppt_x"/>
                                          </p:val>
                                        </p:tav>
                                      </p:tavLst>
                                    </p:anim>
                                    <p:anim calcmode="lin" valueType="num">
                                      <p:cBhvr>
                                        <p:cTn id="8" dur="1000" fill="hold"/>
                                        <p:tgtEl>
                                          <p:spTgt spid="20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2" fill="hold">
                                  <p:stCondLst>
                                    <p:cond delay="0"/>
                                  </p:stCondLst>
                                  <p:iterate type="el" backwards="0">
                                    <p:tmAbs val="0"/>
                                  </p:iterate>
                                  <p:childTnLst>
                                    <p:set>
                                      <p:cBhvr>
                                        <p:cTn id="12" fill="hold"/>
                                        <p:tgtEl>
                                          <p:spTgt spid="206"/>
                                        </p:tgtEl>
                                        <p:attrNameLst>
                                          <p:attrName>style.visibility</p:attrName>
                                        </p:attrNameLst>
                                      </p:cBhvr>
                                      <p:to>
                                        <p:strVal val="visible"/>
                                      </p:to>
                                    </p:set>
                                    <p:anim calcmode="lin" valueType="num">
                                      <p:cBhvr>
                                        <p:cTn id="13" dur="1000" fill="hold"/>
                                        <p:tgtEl>
                                          <p:spTgt spid="206"/>
                                        </p:tgtEl>
                                        <p:attrNameLst>
                                          <p:attrName>ppt_x</p:attrName>
                                        </p:attrNameLst>
                                      </p:cBhvr>
                                      <p:tavLst>
                                        <p:tav tm="0">
                                          <p:val>
                                            <p:strVal val="#ppt_x"/>
                                          </p:val>
                                        </p:tav>
                                        <p:tav tm="100000">
                                          <p:val>
                                            <p:strVal val="#ppt_x"/>
                                          </p:val>
                                        </p:tav>
                                      </p:tavLst>
                                    </p:anim>
                                    <p:anim calcmode="lin" valueType="num">
                                      <p:cBhvr>
                                        <p:cTn id="14" dur="1000" fill="hold"/>
                                        <p:tgtEl>
                                          <p:spTgt spid="20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 presetID="2" grpId="3" fill="hold">
                                  <p:stCondLst>
                                    <p:cond delay="0"/>
                                  </p:stCondLst>
                                  <p:iterate type="el" backwards="0">
                                    <p:tmAbs val="0"/>
                                  </p:iterate>
                                  <p:childTnLst>
                                    <p:set>
                                      <p:cBhvr>
                                        <p:cTn id="18" fill="hold"/>
                                        <p:tgtEl>
                                          <p:spTgt spid="205"/>
                                        </p:tgtEl>
                                        <p:attrNameLst>
                                          <p:attrName>style.visibility</p:attrName>
                                        </p:attrNameLst>
                                      </p:cBhvr>
                                      <p:to>
                                        <p:strVal val="visible"/>
                                      </p:to>
                                    </p:set>
                                    <p:anim calcmode="lin" valueType="num">
                                      <p:cBhvr>
                                        <p:cTn id="19" dur="1000" fill="hold"/>
                                        <p:tgtEl>
                                          <p:spTgt spid="205"/>
                                        </p:tgtEl>
                                        <p:attrNameLst>
                                          <p:attrName>ppt_x</p:attrName>
                                        </p:attrNameLst>
                                      </p:cBhvr>
                                      <p:tavLst>
                                        <p:tav tm="0">
                                          <p:val>
                                            <p:strVal val="#ppt_x"/>
                                          </p:val>
                                        </p:tav>
                                        <p:tav tm="100000">
                                          <p:val>
                                            <p:strVal val="#ppt_x"/>
                                          </p:val>
                                        </p:tav>
                                      </p:tavLst>
                                    </p:anim>
                                    <p:anim calcmode="lin" valueType="num">
                                      <p:cBhvr>
                                        <p:cTn id="20" dur="1000" fill="hold"/>
                                        <p:tgtEl>
                                          <p:spTgt spid="20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 grpId="4" fill="hold">
                                  <p:stCondLst>
                                    <p:cond delay="0"/>
                                  </p:stCondLst>
                                  <p:iterate type="el" backwards="0">
                                    <p:tmAbs val="0"/>
                                  </p:iterate>
                                  <p:childTnLst>
                                    <p:set>
                                      <p:cBhvr>
                                        <p:cTn id="24" fill="hold"/>
                                        <p:tgtEl>
                                          <p:spTgt spid="207"/>
                                        </p:tgtEl>
                                        <p:attrNameLst>
                                          <p:attrName>style.visibility</p:attrName>
                                        </p:attrNameLst>
                                      </p:cBhvr>
                                      <p:to>
                                        <p:strVal val="visible"/>
                                      </p:to>
                                    </p:set>
                                    <p:anim calcmode="lin" valueType="num">
                                      <p:cBhvr>
                                        <p:cTn id="25" dur="1000" fill="hold"/>
                                        <p:tgtEl>
                                          <p:spTgt spid="207"/>
                                        </p:tgtEl>
                                        <p:attrNameLst>
                                          <p:attrName>ppt_x</p:attrName>
                                        </p:attrNameLst>
                                      </p:cBhvr>
                                      <p:tavLst>
                                        <p:tav tm="0">
                                          <p:val>
                                            <p:strVal val="#ppt_x"/>
                                          </p:val>
                                        </p:tav>
                                        <p:tav tm="100000">
                                          <p:val>
                                            <p:strVal val="#ppt_x"/>
                                          </p:val>
                                        </p:tav>
                                      </p:tavLst>
                                    </p:anim>
                                    <p:anim calcmode="lin" valueType="num">
                                      <p:cBhvr>
                                        <p:cTn id="26" dur="1000" fill="hold"/>
                                        <p:tgtEl>
                                          <p:spTgt spid="20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 presetID="2" grpId="5" fill="hold">
                                  <p:stCondLst>
                                    <p:cond delay="0"/>
                                  </p:stCondLst>
                                  <p:iterate type="el" backwards="0">
                                    <p:tmAbs val="0"/>
                                  </p:iterate>
                                  <p:childTnLst>
                                    <p:set>
                                      <p:cBhvr>
                                        <p:cTn id="30" fill="hold"/>
                                        <p:tgtEl>
                                          <p:spTgt spid="208"/>
                                        </p:tgtEl>
                                        <p:attrNameLst>
                                          <p:attrName>style.visibility</p:attrName>
                                        </p:attrNameLst>
                                      </p:cBhvr>
                                      <p:to>
                                        <p:strVal val="visible"/>
                                      </p:to>
                                    </p:set>
                                    <p:anim calcmode="lin" valueType="num">
                                      <p:cBhvr>
                                        <p:cTn id="31" dur="1000" fill="hold"/>
                                        <p:tgtEl>
                                          <p:spTgt spid="208"/>
                                        </p:tgtEl>
                                        <p:attrNameLst>
                                          <p:attrName>ppt_x</p:attrName>
                                        </p:attrNameLst>
                                      </p:cBhvr>
                                      <p:tavLst>
                                        <p:tav tm="0">
                                          <p:val>
                                            <p:strVal val="#ppt_x"/>
                                          </p:val>
                                        </p:tav>
                                        <p:tav tm="100000">
                                          <p:val>
                                            <p:strVal val="#ppt_x"/>
                                          </p:val>
                                        </p:tav>
                                      </p:tavLst>
                                    </p:anim>
                                    <p:anim calcmode="lin" valueType="num">
                                      <p:cBhvr>
                                        <p:cTn id="32" dur="1000" fill="hold"/>
                                        <p:tgtEl>
                                          <p:spTgt spid="20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1" presetID="2" grpId="6" fill="hold">
                                  <p:stCondLst>
                                    <p:cond delay="0"/>
                                  </p:stCondLst>
                                  <p:iterate type="el" backwards="0">
                                    <p:tmAbs val="0"/>
                                  </p:iterate>
                                  <p:childTnLst>
                                    <p:set>
                                      <p:cBhvr>
                                        <p:cTn id="36" fill="hold"/>
                                        <p:tgtEl>
                                          <p:spTgt spid="209"/>
                                        </p:tgtEl>
                                        <p:attrNameLst>
                                          <p:attrName>style.visibility</p:attrName>
                                        </p:attrNameLst>
                                      </p:cBhvr>
                                      <p:to>
                                        <p:strVal val="visible"/>
                                      </p:to>
                                    </p:set>
                                    <p:anim calcmode="lin" valueType="num">
                                      <p:cBhvr>
                                        <p:cTn id="37" dur="1000" fill="hold"/>
                                        <p:tgtEl>
                                          <p:spTgt spid="209"/>
                                        </p:tgtEl>
                                        <p:attrNameLst>
                                          <p:attrName>ppt_x</p:attrName>
                                        </p:attrNameLst>
                                      </p:cBhvr>
                                      <p:tavLst>
                                        <p:tav tm="0">
                                          <p:val>
                                            <p:strVal val="#ppt_x"/>
                                          </p:val>
                                        </p:tav>
                                        <p:tav tm="100000">
                                          <p:val>
                                            <p:strVal val="#ppt_x"/>
                                          </p:val>
                                        </p:tav>
                                      </p:tavLst>
                                    </p:anim>
                                    <p:anim calcmode="lin" valueType="num">
                                      <p:cBhvr>
                                        <p:cTn id="38" dur="1000" fill="hold"/>
                                        <p:tgtEl>
                                          <p:spTgt spid="20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9" grpId="6"/>
      <p:bldP build="whole" bldLvl="1" animBg="1" rev="0" advAuto="0" spid="206" grpId="2"/>
      <p:bldP build="whole" bldLvl="1" animBg="1" rev="0" advAuto="0" spid="204" grpId="1"/>
      <p:bldP build="whole" bldLvl="1" animBg="1" rev="0" advAuto="0" spid="205" grpId="3"/>
      <p:bldP build="whole" bldLvl="1" animBg="1" rev="0" advAuto="0" spid="207" grpId="4"/>
      <p:bldP build="whole" bldLvl="1" animBg="1" rev="0" advAuto="0" spid="208" grpId="5"/>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سعادتُعلق كثيراً على صديقتها مُنى لأنها تلبس النقاب…"/>
          <p:cNvSpPr/>
          <p:nvPr/>
        </p:nvSpPr>
        <p:spPr>
          <a:xfrm>
            <a:off x="7875152" y="120894"/>
            <a:ext cx="4899033" cy="5123948"/>
          </a:xfrm>
          <a:prstGeom prst="rect">
            <a:avLst/>
          </a:prstGeom>
          <a:solidFill>
            <a:srgbClr val="FFFC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b="0" sz="4400">
                <a:latin typeface="+mn-lt"/>
                <a:ea typeface="+mn-ea"/>
                <a:cs typeface="+mn-cs"/>
                <a:sym typeface="Helvetica Neue Medium"/>
              </a:defRPr>
            </a:pPr>
            <a:r>
              <a:t>سعادتُعلق كثيراً على صديقتها مُنى لأنها تلبس النقاب</a:t>
            </a:r>
          </a:p>
          <a:p>
            <a:pPr>
              <a:defRPr b="0" sz="4400">
                <a:latin typeface="+mn-lt"/>
                <a:ea typeface="+mn-ea"/>
                <a:cs typeface="+mn-cs"/>
                <a:sym typeface="Helvetica Neue Medium"/>
              </a:defRPr>
            </a:pPr>
            <a:r>
              <a:t>وتقول منظرك مضحك ، فتتضايق منى  من هذه التعليقات </a:t>
            </a:r>
          </a:p>
          <a:p>
            <a:pPr>
              <a:defRPr b="0" sz="2200">
                <a:latin typeface="+mn-lt"/>
                <a:ea typeface="+mn-ea"/>
                <a:cs typeface="+mn-cs"/>
                <a:sym typeface="Helvetica Neue Medium"/>
              </a:defRPr>
            </a:pPr>
            <a:r>
              <a:t> </a:t>
            </a:r>
          </a:p>
        </p:txBody>
      </p:sp>
      <p:sp>
        <p:nvSpPr>
          <p:cNvPr id="212" name="سهم"/>
          <p:cNvSpPr/>
          <p:nvPr/>
        </p:nvSpPr>
        <p:spPr>
          <a:xfrm>
            <a:off x="5675181" y="2801746"/>
            <a:ext cx="1844755"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517" y="14256"/>
                </a:moveTo>
                <a:lnTo>
                  <a:pt x="9517" y="21600"/>
                </a:lnTo>
                <a:lnTo>
                  <a:pt x="0" y="10800"/>
                </a:lnTo>
                <a:lnTo>
                  <a:pt x="9517" y="0"/>
                </a:lnTo>
                <a:lnTo>
                  <a:pt x="9517" y="7344"/>
                </a:lnTo>
                <a:lnTo>
                  <a:pt x="21600" y="7344"/>
                </a:lnTo>
                <a:lnTo>
                  <a:pt x="21600" y="14256"/>
                </a:lnTo>
                <a:close/>
              </a:path>
            </a:pathLst>
          </a:custGeom>
          <a:solidFill>
            <a:schemeClr val="accent1"/>
          </a:solidFill>
          <a:ln w="50800">
            <a:solidFill>
              <a:srgbClr val="000000"/>
            </a:solidFill>
            <a:miter lim="400000"/>
          </a:ln>
        </p:spPr>
        <p:txBody>
          <a:bodyPr lIns="50800" tIns="50800" rIns="50800" bIns="50800" anchor="ctr"/>
          <a:lstStyle/>
          <a:p>
            <a:pPr rtl="1">
              <a:defRPr b="0" sz="2200">
                <a:solidFill>
                  <a:srgbClr val="FFFFFF"/>
                </a:solidFill>
                <a:latin typeface="+mn-lt"/>
                <a:ea typeface="+mn-ea"/>
                <a:cs typeface="+mn-cs"/>
                <a:sym typeface="Helvetica Neue Medium"/>
              </a:defRPr>
            </a:pPr>
          </a:p>
        </p:txBody>
      </p:sp>
      <p:sp>
        <p:nvSpPr>
          <p:cNvPr id="213" name="مارأيك فيما تفعله سعاد"/>
          <p:cNvSpPr/>
          <p:nvPr/>
        </p:nvSpPr>
        <p:spPr>
          <a:xfrm>
            <a:off x="192314" y="191277"/>
            <a:ext cx="5111794" cy="5315397"/>
          </a:xfrm>
          <a:prstGeom prst="rect">
            <a:avLst/>
          </a:prstGeom>
          <a:solidFill>
            <a:srgbClr val="D4FB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7400"/>
            </a:lvl1pPr>
          </a:lstStyle>
          <a:p>
            <a:pPr/>
            <a:r>
              <a:t>مارأيك فيما تفعله سعاد </a:t>
            </a:r>
          </a:p>
        </p:txBody>
      </p:sp>
      <p:sp>
        <p:nvSpPr>
          <p:cNvPr id="214" name="طالبتي المبدعه ماموقفك تجاه الحجاب ."/>
          <p:cNvSpPr/>
          <p:nvPr/>
        </p:nvSpPr>
        <p:spPr>
          <a:xfrm>
            <a:off x="1087534" y="6345449"/>
            <a:ext cx="11256636" cy="1903965"/>
          </a:xfrm>
          <a:prstGeom prst="rect">
            <a:avLst/>
          </a:prstGeom>
          <a:solidFill>
            <a:srgbClr val="D6D5D5"/>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300">
                <a:solidFill>
                  <a:schemeClr val="accent1">
                    <a:hueOff val="114395"/>
                    <a:lumOff val="-24975"/>
                  </a:schemeClr>
                </a:solidFill>
              </a:defRPr>
            </a:lvl1pPr>
          </a:lstStyle>
          <a:p>
            <a:pPr/>
            <a:r>
              <a:t> طالبتي المبدعه ماموقفك تجاه الحجاب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11"/>
                                        </p:tgtEl>
                                        <p:attrNameLst>
                                          <p:attrName>style.visibility</p:attrName>
                                        </p:attrNameLst>
                                      </p:cBhvr>
                                      <p:to>
                                        <p:strVal val="visible"/>
                                      </p:to>
                                    </p:set>
                                    <p:anim calcmode="lin" valueType="num">
                                      <p:cBhvr>
                                        <p:cTn id="7" dur="1000" fill="hold"/>
                                        <p:tgtEl>
                                          <p:spTgt spid="211"/>
                                        </p:tgtEl>
                                        <p:attrNameLst>
                                          <p:attrName>ppt_x</p:attrName>
                                        </p:attrNameLst>
                                      </p:cBhvr>
                                      <p:tavLst>
                                        <p:tav tm="0">
                                          <p:val>
                                            <p:strVal val="#ppt_x"/>
                                          </p:val>
                                        </p:tav>
                                        <p:tav tm="100000">
                                          <p:val>
                                            <p:strVal val="#ppt_x"/>
                                          </p:val>
                                        </p:tav>
                                      </p:tavLst>
                                    </p:anim>
                                    <p:anim calcmode="lin" valueType="num">
                                      <p:cBhvr>
                                        <p:cTn id="8" dur="1000" fill="hold"/>
                                        <p:tgtEl>
                                          <p:spTgt spid="2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213"/>
                                        </p:tgtEl>
                                        <p:attrNameLst>
                                          <p:attrName>style.visibility</p:attrName>
                                        </p:attrNameLst>
                                      </p:cBhvr>
                                      <p:to>
                                        <p:strVal val="visible"/>
                                      </p:to>
                                    </p:set>
                                    <p:anim calcmode="lin" valueType="num">
                                      <p:cBhvr>
                                        <p:cTn id="13" dur="1000" fill="hold"/>
                                        <p:tgtEl>
                                          <p:spTgt spid="213"/>
                                        </p:tgtEl>
                                        <p:attrNameLst>
                                          <p:attrName>ppt_x</p:attrName>
                                        </p:attrNameLst>
                                      </p:cBhvr>
                                      <p:tavLst>
                                        <p:tav tm="0">
                                          <p:val>
                                            <p:strVal val="1+#ppt_w/2"/>
                                          </p:val>
                                        </p:tav>
                                        <p:tav tm="100000">
                                          <p:val>
                                            <p:strVal val="#ppt_x"/>
                                          </p:val>
                                        </p:tav>
                                      </p:tavLst>
                                    </p:anim>
                                    <p:anim calcmode="lin" valueType="num">
                                      <p:cBhvr>
                                        <p:cTn id="14" dur="1000" fill="hold"/>
                                        <p:tgtEl>
                                          <p:spTgt spid="2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 presetID="2" grpId="3" fill="hold">
                                  <p:stCondLst>
                                    <p:cond delay="0"/>
                                  </p:stCondLst>
                                  <p:iterate type="el" backwards="0">
                                    <p:tmAbs val="0"/>
                                  </p:iterate>
                                  <p:childTnLst>
                                    <p:set>
                                      <p:cBhvr>
                                        <p:cTn id="18" fill="hold"/>
                                        <p:tgtEl>
                                          <p:spTgt spid="214"/>
                                        </p:tgtEl>
                                        <p:attrNameLst>
                                          <p:attrName>style.visibility</p:attrName>
                                        </p:attrNameLst>
                                      </p:cBhvr>
                                      <p:to>
                                        <p:strVal val="visible"/>
                                      </p:to>
                                    </p:set>
                                    <p:anim calcmode="lin" valueType="num">
                                      <p:cBhvr>
                                        <p:cTn id="19" dur="1000" fill="hold"/>
                                        <p:tgtEl>
                                          <p:spTgt spid="214"/>
                                        </p:tgtEl>
                                        <p:attrNameLst>
                                          <p:attrName>ppt_x</p:attrName>
                                        </p:attrNameLst>
                                      </p:cBhvr>
                                      <p:tavLst>
                                        <p:tav tm="0">
                                          <p:val>
                                            <p:strVal val="#ppt_x"/>
                                          </p:val>
                                        </p:tav>
                                        <p:tav tm="100000">
                                          <p:val>
                                            <p:strVal val="#ppt_x"/>
                                          </p:val>
                                        </p:tav>
                                      </p:tavLst>
                                    </p:anim>
                                    <p:anim calcmode="lin" valueType="num">
                                      <p:cBhvr>
                                        <p:cTn id="20" dur="1000" fill="hold"/>
                                        <p:tgtEl>
                                          <p:spTgt spid="2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1" grpId="1"/>
      <p:bldP build="whole" bldLvl="1" animBg="1" rev="0" advAuto="0" spid="213" grpId="2"/>
      <p:bldP build="whole" bldLvl="1" animBg="1" rev="0" advAuto="0" spid="214" grpId="3"/>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السؤال:…"/>
          <p:cNvSpPr txBox="1"/>
          <p:nvPr/>
        </p:nvSpPr>
        <p:spPr>
          <a:xfrm>
            <a:off x="278483" y="4143146"/>
            <a:ext cx="12447835" cy="5094496"/>
          </a:xfrm>
          <a:prstGeom prst="rect">
            <a:avLst/>
          </a:prstGeom>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rtl="1">
              <a:defRPr sz="2500">
                <a:solidFill>
                  <a:srgbClr val="2E6B91"/>
                </a:solidFill>
                <a:latin typeface="Helvetica"/>
                <a:ea typeface="Helvetica"/>
                <a:cs typeface="Helvetica"/>
                <a:sym typeface="Helvetica"/>
              </a:defRPr>
            </a:pPr>
            <a:r>
              <a:t>السؤال:</a:t>
            </a:r>
          </a:p>
          <a:p>
            <a:pPr algn="r" defTabSz="457200" rtl="1">
              <a:defRPr sz="2500">
                <a:solidFill>
                  <a:srgbClr val="2E6B91"/>
                </a:solidFill>
                <a:latin typeface="Helvetica"/>
                <a:ea typeface="Helvetica"/>
                <a:cs typeface="Helvetica"/>
                <a:sym typeface="Helvetica"/>
              </a:defRPr>
            </a:pPr>
            <a:r>
              <a:t>تسأل أختنا عن حكم من يستهزئ بالنساء المتحجبات وخاصة من تغطي وجهها؟</a:t>
            </a:r>
          </a:p>
          <a:p>
            <a:pPr algn="just" defTabSz="457200" rtl="1">
              <a:defRPr sz="2500">
                <a:solidFill>
                  <a:srgbClr val="333333"/>
                </a:solidFill>
                <a:latin typeface="Helvetica"/>
                <a:ea typeface="Helvetica"/>
                <a:cs typeface="Helvetica"/>
                <a:sym typeface="Helvetica"/>
              </a:defRPr>
            </a:pPr>
            <a:r>
              <a:t>الجواب:</a:t>
            </a:r>
          </a:p>
          <a:p>
            <a:pPr algn="r" defTabSz="457200" rtl="1">
              <a:defRPr sz="2500">
                <a:solidFill>
                  <a:srgbClr val="333333"/>
                </a:solidFill>
                <a:latin typeface="Helvetica"/>
                <a:ea typeface="Helvetica"/>
                <a:cs typeface="Helvetica"/>
                <a:sym typeface="Helvetica"/>
              </a:defRPr>
            </a:pPr>
            <a:r>
              <a:t>هذا على كل حال حكمه أنه غالط وأتى منكرًا.</a:t>
            </a:r>
          </a:p>
          <a:p>
            <a:pPr algn="r" defTabSz="457200" rtl="1">
              <a:defRPr sz="2500">
                <a:solidFill>
                  <a:srgbClr val="333333"/>
                </a:solidFill>
                <a:latin typeface="Helvetica"/>
                <a:ea typeface="Helvetica"/>
                <a:cs typeface="Helvetica"/>
                <a:sym typeface="Helvetica"/>
              </a:defRPr>
            </a:pPr>
            <a:r>
              <a:t>فالواجب عليه التوبة إلى الله من ذلك، وأن يشجعهن على الحجاب، وليس له ولا لغيره الاستهزاء بالمتحجبات، بل الواجب شكرهن وتشجيعهن على التحجب، لما في ذلك من المصلحة العظيمة، ولما في ذلك أيضًا من اتباع الشرع والتمسك بالأوامر التي جاء بها الكتاب والسنة.</a:t>
            </a:r>
          </a:p>
          <a:p>
            <a:pPr algn="r" defTabSz="457200" rtl="1">
              <a:defRPr sz="2500">
                <a:solidFill>
                  <a:srgbClr val="CC2E65"/>
                </a:solidFill>
                <a:latin typeface="Helvetica"/>
                <a:ea typeface="Helvetica"/>
                <a:cs typeface="Helvetica"/>
                <a:sym typeface="Helvetica"/>
              </a:defRPr>
            </a:pPr>
            <a:r>
              <a:rPr>
                <a:solidFill>
                  <a:srgbClr val="333333"/>
                </a:solidFill>
              </a:rPr>
              <a:t>كما قال الله سبحانه في كتابه العظيم: </a:t>
            </a:r>
            <a:r>
              <a:t>وَقَرْنَ فِي بُيُوتِكُنَّ وَلا تَبَرَّجْنَ تَبَرُّجَ الْجَاهِلِيَّةِ الأُولَى</a:t>
            </a:r>
            <a:r>
              <a:rPr>
                <a:solidFill>
                  <a:srgbClr val="333333"/>
                </a:solidFill>
              </a:rPr>
              <a:t> [الأحزاب:33]، وقال سبحانه: </a:t>
            </a:r>
            <a:r>
              <a:t>وَإِذَا سَأَلْتُمُوهُنَّ مَتَاعًا فَاسْأَلُوهُنَّ مِنْ وَرَاءِ حِجَابٍ ذَلِكُمْ أَطْهَرُ لِقُلُوبِكُمْ وَقُلُوبِهِنَّ</a:t>
            </a:r>
            <a:r>
              <a:rPr>
                <a:solidFill>
                  <a:srgbClr val="333333"/>
                </a:solidFill>
              </a:rPr>
              <a:t> [الأحزاب:53]، فالحجاب للمرأة فيه خير عظيم ومصالح جمة لها وللمسلمين، نعم.</a:t>
            </a:r>
            <a:endParaRPr>
              <a:solidFill>
                <a:srgbClr val="333333"/>
              </a:solidFill>
            </a:endParaRPr>
          </a:p>
          <a:p>
            <a:pPr algn="just" defTabSz="457200" rtl="1">
              <a:defRPr sz="2500">
                <a:solidFill>
                  <a:srgbClr val="333333"/>
                </a:solidFill>
                <a:latin typeface="Helvetica"/>
                <a:ea typeface="Helvetica"/>
                <a:cs typeface="Helvetica"/>
                <a:sym typeface="Helvetica"/>
              </a:defRPr>
            </a:pPr>
            <a:r>
              <a:t> </a:t>
            </a:r>
          </a:p>
        </p:txBody>
      </p:sp>
      <p:pic>
        <p:nvPicPr>
          <p:cNvPr id="217" name="Unknown.jpeg" descr="Unknown.jpeg"/>
          <p:cNvPicPr>
            <a:picLocks noChangeAspect="1"/>
          </p:cNvPicPr>
          <p:nvPr/>
        </p:nvPicPr>
        <p:blipFill>
          <a:blip r:embed="rId2">
            <a:extLst/>
          </a:blip>
          <a:stretch>
            <a:fillRect/>
          </a:stretch>
        </p:blipFill>
        <p:spPr>
          <a:xfrm>
            <a:off x="317719" y="145504"/>
            <a:ext cx="4490535" cy="3675721"/>
          </a:xfrm>
          <a:prstGeom prst="rect">
            <a:avLst/>
          </a:prstGeom>
          <a:ln w="50800">
            <a:solidFill>
              <a:srgbClr val="000000"/>
            </a:solidFill>
            <a:miter lim="400000"/>
          </a:ln>
        </p:spPr>
      </p:pic>
      <p:pic>
        <p:nvPicPr>
          <p:cNvPr id="218" name="images.jpeg" descr="images.jpeg"/>
          <p:cNvPicPr>
            <a:picLocks noChangeAspect="1"/>
          </p:cNvPicPr>
          <p:nvPr/>
        </p:nvPicPr>
        <p:blipFill>
          <a:blip r:embed="rId3">
            <a:extLst/>
          </a:blip>
          <a:stretch>
            <a:fillRect/>
          </a:stretch>
        </p:blipFill>
        <p:spPr>
          <a:xfrm>
            <a:off x="4984200" y="145504"/>
            <a:ext cx="3792146" cy="3675721"/>
          </a:xfrm>
          <a:prstGeom prst="rect">
            <a:avLst/>
          </a:prstGeom>
          <a:ln w="50800">
            <a:solidFill>
              <a:srgbClr val="000000"/>
            </a:solidFill>
            <a:miter lim="400000"/>
          </a:ln>
        </p:spPr>
      </p:pic>
      <p:sp>
        <p:nvSpPr>
          <p:cNvPr id="219" name="الحجاب"/>
          <p:cNvSpPr/>
          <p:nvPr/>
        </p:nvSpPr>
        <p:spPr>
          <a:xfrm>
            <a:off x="9226650" y="574672"/>
            <a:ext cx="3651611" cy="2633249"/>
          </a:xfrm>
          <a:prstGeom prst="rect">
            <a:avLst/>
          </a:prstGeom>
          <a:solidFill>
            <a:srgbClr val="FFE07F"/>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8300">
                <a:solidFill>
                  <a:srgbClr val="040404"/>
                </a:solidFill>
              </a:defRPr>
            </a:lvl1pPr>
          </a:lstStyle>
          <a:p>
            <a:pPr/>
            <a:r>
              <a:t>الحجاب</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 presetID="2" grpId="3" fill="hold">
                                  <p:stCondLst>
                                    <p:cond delay="0"/>
                                  </p:stCondLst>
                                  <p:iterate type="el" backwards="0">
                                    <p:tmAbs val="0"/>
                                  </p:iterate>
                                  <p:childTnLst>
                                    <p:set>
                                      <p:cBhvr>
                                        <p:cTn id="14" fill="hold"/>
                                        <p:tgtEl>
                                          <p:spTgt spid="219"/>
                                        </p:tgtEl>
                                        <p:attrNameLst>
                                          <p:attrName>style.visibility</p:attrName>
                                        </p:attrNameLst>
                                      </p:cBhvr>
                                      <p:to>
                                        <p:strVal val="visible"/>
                                      </p:to>
                                    </p:set>
                                    <p:anim calcmode="lin" valueType="num">
                                      <p:cBhvr>
                                        <p:cTn id="15" dur="1000" fill="hold"/>
                                        <p:tgtEl>
                                          <p:spTgt spid="219"/>
                                        </p:tgtEl>
                                        <p:attrNameLst>
                                          <p:attrName>ppt_x</p:attrName>
                                        </p:attrNameLst>
                                      </p:cBhvr>
                                      <p:tavLst>
                                        <p:tav tm="0">
                                          <p:val>
                                            <p:strVal val="#ppt_x"/>
                                          </p:val>
                                        </p:tav>
                                        <p:tav tm="100000">
                                          <p:val>
                                            <p:strVal val="#ppt_x"/>
                                          </p:val>
                                        </p:tav>
                                      </p:tavLst>
                                    </p:anim>
                                    <p:anim calcmode="lin" valueType="num">
                                      <p:cBhvr>
                                        <p:cTn id="16" dur="1000" fill="hold"/>
                                        <p:tgtEl>
                                          <p:spTgt spid="21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1" presetID="2" grpId="4" fill="hold">
                                  <p:stCondLst>
                                    <p:cond delay="0"/>
                                  </p:stCondLst>
                                  <p:iterate type="el" backwards="0">
                                    <p:tmAbs val="0"/>
                                  </p:iterate>
                                  <p:childTnLst>
                                    <p:set>
                                      <p:cBhvr>
                                        <p:cTn id="20" fill="hold"/>
                                        <p:tgtEl>
                                          <p:spTgt spid="216"/>
                                        </p:tgtEl>
                                        <p:attrNameLst>
                                          <p:attrName>style.visibility</p:attrName>
                                        </p:attrNameLst>
                                      </p:cBhvr>
                                      <p:to>
                                        <p:strVal val="visible"/>
                                      </p:to>
                                    </p:set>
                                    <p:anim calcmode="lin" valueType="num">
                                      <p:cBhvr>
                                        <p:cTn id="21" dur="1000" fill="hold"/>
                                        <p:tgtEl>
                                          <p:spTgt spid="216"/>
                                        </p:tgtEl>
                                        <p:attrNameLst>
                                          <p:attrName>ppt_x</p:attrName>
                                        </p:attrNameLst>
                                      </p:cBhvr>
                                      <p:tavLst>
                                        <p:tav tm="0">
                                          <p:val>
                                            <p:strVal val="#ppt_x"/>
                                          </p:val>
                                        </p:tav>
                                        <p:tav tm="100000">
                                          <p:val>
                                            <p:strVal val="#ppt_x"/>
                                          </p:val>
                                        </p:tav>
                                      </p:tavLst>
                                    </p:anim>
                                    <p:anim calcmode="lin" valueType="num">
                                      <p:cBhvr>
                                        <p:cTn id="22" dur="1000" fill="hold"/>
                                        <p:tgtEl>
                                          <p:spTgt spid="2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9" grpId="3"/>
      <p:bldP build="whole" bldLvl="1" animBg="1" rev="0" advAuto="0" spid="218" grpId="1"/>
      <p:bldP build="whole" bldLvl="1" animBg="1" rev="0" advAuto="0" spid="216" grpId="4"/>
      <p:bldP build="whole" bldLvl="1" animBg="1" rev="0" advAuto="0" spid="217" grpId="2"/>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1" name="Unknown.jpeg" descr="Unknown.jpeg"/>
          <p:cNvPicPr>
            <a:picLocks noChangeAspect="1"/>
          </p:cNvPicPr>
          <p:nvPr/>
        </p:nvPicPr>
        <p:blipFill>
          <a:blip r:embed="rId2">
            <a:extLst/>
          </a:blip>
          <a:stretch>
            <a:fillRect/>
          </a:stretch>
        </p:blipFill>
        <p:spPr>
          <a:xfrm>
            <a:off x="288033" y="1020082"/>
            <a:ext cx="8052101" cy="8052102"/>
          </a:xfrm>
          <a:prstGeom prst="rect">
            <a:avLst/>
          </a:prstGeom>
          <a:ln w="50800">
            <a:solidFill>
              <a:srgbClr val="000000"/>
            </a:solidFill>
            <a:miter lim="400000"/>
          </a:ln>
        </p:spPr>
      </p:pic>
      <p:sp>
        <p:nvSpPr>
          <p:cNvPr id="222" name="سؤال"/>
          <p:cNvSpPr/>
          <p:nvPr/>
        </p:nvSpPr>
        <p:spPr>
          <a:xfrm>
            <a:off x="9473681" y="44982"/>
            <a:ext cx="3009872" cy="1308015"/>
          </a:xfrm>
          <a:prstGeom prst="ellipse">
            <a:avLst/>
          </a:prstGeom>
          <a:solidFill>
            <a:schemeClr val="accent1"/>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5700">
                <a:solidFill>
                  <a:srgbClr val="FFFFFF"/>
                </a:solidFill>
                <a:latin typeface="+mn-lt"/>
                <a:ea typeface="+mn-ea"/>
                <a:cs typeface="+mn-cs"/>
                <a:sym typeface="Helvetica Neue Medium"/>
              </a:defRPr>
            </a:lvl1pPr>
          </a:lstStyle>
          <a:p>
            <a:pPr/>
            <a:r>
              <a:t>سؤال</a:t>
            </a:r>
          </a:p>
        </p:txBody>
      </p:sp>
      <p:sp>
        <p:nvSpPr>
          <p:cNvPr id="223" name="جواب"/>
          <p:cNvSpPr/>
          <p:nvPr/>
        </p:nvSpPr>
        <p:spPr>
          <a:xfrm>
            <a:off x="8660881" y="1427900"/>
            <a:ext cx="3009872" cy="1308014"/>
          </a:xfrm>
          <a:prstGeom prst="ellipse">
            <a:avLst/>
          </a:prstGeom>
          <a:solidFill>
            <a:srgbClr val="FF2600"/>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600">
                <a:solidFill>
                  <a:srgbClr val="FFFFFF"/>
                </a:solidFill>
              </a:defRPr>
            </a:lvl1pPr>
          </a:lstStyle>
          <a:p>
            <a:pPr/>
            <a:r>
              <a:t>جواب</a:t>
            </a:r>
          </a:p>
        </p:txBody>
      </p:sp>
      <p:sp>
        <p:nvSpPr>
          <p:cNvPr id="224" name="يقول عمر لصديقه خالد طوال الوقت وأنت بفمك هذه العصاة الصغيره .ماتوا من ينظفوا بالسواك .ليضايقه ويمتنع عن استخدام السواك…."/>
          <p:cNvSpPr/>
          <p:nvPr/>
        </p:nvSpPr>
        <p:spPr>
          <a:xfrm>
            <a:off x="8739838" y="2810817"/>
            <a:ext cx="4170245" cy="6414991"/>
          </a:xfrm>
          <a:prstGeom prst="rect">
            <a:avLst/>
          </a:prstGeom>
          <a:solidFill>
            <a:srgbClr val="FFD4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3700">
                <a:latin typeface="+mn-lt"/>
                <a:ea typeface="+mn-ea"/>
                <a:cs typeface="+mn-cs"/>
                <a:sym typeface="Helvetica Neue Medium"/>
              </a:defRPr>
            </a:lvl1pPr>
          </a:lstStyle>
          <a:p>
            <a:pPr>
              <a:defRPr sz="4300"/>
            </a:pPr>
            <a:r>
              <a:rPr sz="3700"/>
              <a:t>يقول عمر لصديقه خالد طوال الوقت وأنت بفمك هذه العصاة الصغيره .ماتوا من ينظفوا بالسواك .ليضايقه ويمتنع عن استخدام السواك….</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222"/>
                                        </p:tgtEl>
                                        <p:attrNameLst>
                                          <p:attrName>style.visibility</p:attrName>
                                        </p:attrNameLst>
                                      </p:cBhvr>
                                      <p:to>
                                        <p:strVal val="visible"/>
                                      </p:to>
                                    </p:set>
                                    <p:anim calcmode="lin" valueType="num">
                                      <p:cBhvr>
                                        <p:cTn id="7" dur="1000" fill="hold"/>
                                        <p:tgtEl>
                                          <p:spTgt spid="222"/>
                                        </p:tgtEl>
                                        <p:attrNameLst>
                                          <p:attrName>ppt_x</p:attrName>
                                        </p:attrNameLst>
                                      </p:cBhvr>
                                      <p:tavLst>
                                        <p:tav tm="0">
                                          <p:val>
                                            <p:strVal val="1+#ppt_w/2"/>
                                          </p:val>
                                        </p:tav>
                                        <p:tav tm="100000">
                                          <p:val>
                                            <p:strVal val="#ppt_x"/>
                                          </p:val>
                                        </p:tav>
                                      </p:tavLst>
                                    </p:anim>
                                    <p:anim calcmode="lin" valueType="num">
                                      <p:cBhvr>
                                        <p:cTn id="8" dur="1000" fill="hold"/>
                                        <p:tgtEl>
                                          <p:spTgt spid="2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223"/>
                                        </p:tgtEl>
                                        <p:attrNameLst>
                                          <p:attrName>style.visibility</p:attrName>
                                        </p:attrNameLst>
                                      </p:cBhvr>
                                      <p:to>
                                        <p:strVal val="visible"/>
                                      </p:to>
                                    </p:set>
                                    <p:anim calcmode="lin" valueType="num">
                                      <p:cBhvr>
                                        <p:cTn id="13" dur="1000" fill="hold"/>
                                        <p:tgtEl>
                                          <p:spTgt spid="223"/>
                                        </p:tgtEl>
                                        <p:attrNameLst>
                                          <p:attrName>ppt_x</p:attrName>
                                        </p:attrNameLst>
                                      </p:cBhvr>
                                      <p:tavLst>
                                        <p:tav tm="0">
                                          <p:val>
                                            <p:strVal val="1+#ppt_w/2"/>
                                          </p:val>
                                        </p:tav>
                                        <p:tav tm="100000">
                                          <p:val>
                                            <p:strVal val="#ppt_x"/>
                                          </p:val>
                                        </p:tav>
                                      </p:tavLst>
                                    </p:anim>
                                    <p:anim calcmode="lin" valueType="num">
                                      <p:cBhvr>
                                        <p:cTn id="14" dur="1000" fill="hold"/>
                                        <p:tgtEl>
                                          <p:spTgt spid="2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0" presetID="19" grpId="3" fill="hold">
                                  <p:stCondLst>
                                    <p:cond delay="0"/>
                                  </p:stCondLst>
                                  <p:iterate type="el" backwards="0">
                                    <p:tmAbs val="0"/>
                                  </p:iterate>
                                  <p:childTnLst>
                                    <p:set>
                                      <p:cBhvr>
                                        <p:cTn id="18" fill="hold"/>
                                        <p:tgtEl>
                                          <p:spTgt spid="221"/>
                                        </p:tgtEl>
                                        <p:attrNameLst>
                                          <p:attrName>style.visibility</p:attrName>
                                        </p:attrNameLst>
                                      </p:cBhvr>
                                      <p:to>
                                        <p:strVal val="visible"/>
                                      </p:to>
                                    </p:set>
                                    <p:anim calcmode="lin" valueType="num">
                                      <p:cBhvr>
                                        <p:cTn id="19" dur="1500" fill="hold"/>
                                        <p:tgtEl>
                                          <p:spTgt spid="221"/>
                                        </p:tgtEl>
                                        <p:attrNameLst>
                                          <p:attrName>ppt_w</p:attrName>
                                        </p:attrNameLst>
                                      </p:cBhvr>
                                      <p:tavLst>
                                        <p:tav tm="0" fmla="#ppt_w*sin(2.5*pi*$)">
                                          <p:val>
                                            <p:fltVal val="0"/>
                                          </p:val>
                                        </p:tav>
                                        <p:tav tm="100000">
                                          <p:val>
                                            <p:fltVal val="1"/>
                                          </p:val>
                                        </p:tav>
                                      </p:tavLst>
                                    </p:anim>
                                    <p:anim calcmode="lin" valueType="num">
                                      <p:cBhvr>
                                        <p:cTn id="20" dur="1500" fill="hold"/>
                                        <p:tgtEl>
                                          <p:spTgt spid="2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2" grpId="1"/>
      <p:bldP build="whole" bldLvl="1" animBg="1" rev="0" advAuto="0" spid="221" grpId="3"/>
      <p:bldP build="whole" bldLvl="1" animBg="1" rev="0" advAuto="0" spid="223" grpId="2"/>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6" name="images.jpeg" descr="images.jpeg"/>
          <p:cNvPicPr>
            <a:picLocks noChangeAspect="1"/>
          </p:cNvPicPr>
          <p:nvPr/>
        </p:nvPicPr>
        <p:blipFill>
          <a:blip r:embed="rId2">
            <a:extLst/>
          </a:blip>
          <a:srcRect l="0" t="0" r="0" b="9219"/>
          <a:stretch>
            <a:fillRect/>
          </a:stretch>
        </p:blipFill>
        <p:spPr>
          <a:xfrm>
            <a:off x="415635" y="3249584"/>
            <a:ext cx="6966379" cy="6324120"/>
          </a:xfrm>
          <a:prstGeom prst="rect">
            <a:avLst/>
          </a:prstGeom>
          <a:ln w="50800">
            <a:solidFill>
              <a:srgbClr val="000000"/>
            </a:solidFill>
            <a:miter lim="400000"/>
          </a:ln>
        </p:spPr>
      </p:pic>
      <p:pic>
        <p:nvPicPr>
          <p:cNvPr id="227" name="Unknown.jpeg" descr="Unknown.jpeg"/>
          <p:cNvPicPr>
            <a:picLocks noChangeAspect="1"/>
          </p:cNvPicPr>
          <p:nvPr/>
        </p:nvPicPr>
        <p:blipFill>
          <a:blip r:embed="rId3">
            <a:extLst/>
          </a:blip>
          <a:stretch>
            <a:fillRect/>
          </a:stretch>
        </p:blipFill>
        <p:spPr>
          <a:xfrm>
            <a:off x="1652185" y="99962"/>
            <a:ext cx="3966741" cy="2971227"/>
          </a:xfrm>
          <a:prstGeom prst="rect">
            <a:avLst/>
          </a:prstGeom>
          <a:ln w="50800">
            <a:solidFill>
              <a:srgbClr val="000000"/>
            </a:solidFill>
            <a:miter lim="400000"/>
          </a:ln>
        </p:spPr>
      </p:pic>
      <p:sp>
        <p:nvSpPr>
          <p:cNvPr id="228" name="ماحكم…"/>
          <p:cNvSpPr/>
          <p:nvPr/>
        </p:nvSpPr>
        <p:spPr>
          <a:xfrm>
            <a:off x="7628985" y="1065532"/>
            <a:ext cx="5232113" cy="8412700"/>
          </a:xfrm>
          <a:prstGeom prst="rect">
            <a:avLst/>
          </a:prstGeom>
          <a:solidFill>
            <a:srgbClr val="FCFF61"/>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sz="5800"/>
            </a:pPr>
            <a:r>
              <a:t>ماحكم</a:t>
            </a:r>
          </a:p>
          <a:p>
            <a:pPr>
              <a:defRPr sz="5800"/>
            </a:pPr>
            <a:r>
              <a:t>الاستهزاء بالآخرين في لبسهم وإلتزامهم بدينهم….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27"/>
                                        </p:tgtEl>
                                        <p:attrNameLst>
                                          <p:attrName>style.visibility</p:attrName>
                                        </p:attrNameLst>
                                      </p:cBhvr>
                                      <p:to>
                                        <p:strVal val="visible"/>
                                      </p:to>
                                    </p:set>
                                    <p:animEffect filter="fade" transition="in">
                                      <p:cBhvr>
                                        <p:cTn id="7" dur="15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0" presetID="1" grpId="2" fill="hold">
                                  <p:stCondLst>
                                    <p:cond delay="0"/>
                                  </p:stCondLst>
                                  <p:iterate type="el" backwards="0">
                                    <p:tmAbs val="0"/>
                                  </p:iterate>
                                  <p:childTnLst>
                                    <p:set>
                                      <p:cBhvr>
                                        <p:cTn id="11" fill="hold"/>
                                        <p:tgtEl>
                                          <p:spTgt spid="2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3" fill="hold">
                                  <p:stCondLst>
                                    <p:cond delay="0"/>
                                  </p:stCondLst>
                                  <p:iterate type="el" backwards="0">
                                    <p:tmAbs val="0"/>
                                  </p:iterate>
                                  <p:childTnLst>
                                    <p:set>
                                      <p:cBhvr>
                                        <p:cTn id="15" fill="hold"/>
                                        <p:tgtEl>
                                          <p:spTgt spid="2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6" grpId="2"/>
      <p:bldP build="whole" bldLvl="1" animBg="1" rev="0" advAuto="0" spid="227" grpId="1"/>
      <p:bldP build="whole" bldLvl="1" animBg="1" rev="0" advAuto="0" spid="228" grpId="3"/>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images.jpeg" descr="images.jpeg"/>
          <p:cNvPicPr>
            <a:picLocks noChangeAspect="1"/>
          </p:cNvPicPr>
          <p:nvPr/>
        </p:nvPicPr>
        <p:blipFill>
          <a:blip r:embed="rId2">
            <a:extLst/>
          </a:blip>
          <a:stretch>
            <a:fillRect/>
          </a:stretch>
        </p:blipFill>
        <p:spPr>
          <a:xfrm>
            <a:off x="998269" y="1822130"/>
            <a:ext cx="11008262" cy="3310554"/>
          </a:xfrm>
          <a:prstGeom prst="rect">
            <a:avLst/>
          </a:prstGeom>
          <a:ln w="50800">
            <a:solidFill>
              <a:srgbClr val="000000"/>
            </a:solidFill>
            <a:miter lim="400000"/>
          </a:ln>
        </p:spPr>
      </p:pic>
      <p:sp>
        <p:nvSpPr>
          <p:cNvPr id="152" name="طالبتي المبدعه بالتعاون مع مجموعتك دوني جميع أفكار الدرس السابق باستخدام شريط الذكريات ."/>
          <p:cNvSpPr/>
          <p:nvPr/>
        </p:nvSpPr>
        <p:spPr>
          <a:xfrm>
            <a:off x="1971754" y="5816887"/>
            <a:ext cx="9061292" cy="2794261"/>
          </a:xfrm>
          <a:prstGeom prst="rect">
            <a:avLst/>
          </a:prstGeom>
          <a:solidFill>
            <a:srgbClr val="E5CB7D"/>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4000">
                <a:effectLst>
                  <a:outerShdw sx="100000" sy="100000" kx="0" ky="0" algn="b" rotWithShape="0" blurRad="25400" dist="12700" dir="5400000">
                    <a:srgbClr val="000000">
                      <a:alpha val="50000"/>
                    </a:srgbClr>
                  </a:outerShdw>
                </a:effectLst>
                <a:latin typeface="Optima"/>
                <a:ea typeface="Optima"/>
                <a:cs typeface="Optima"/>
                <a:sym typeface="Optima"/>
              </a:defRPr>
            </a:lvl1pPr>
          </a:lstStyle>
          <a:p>
            <a:pPr/>
            <a:r>
              <a:t>طالبتي المبدعه بالتعاون مع مجموعتك دوني جميع أفكار الدرس السابق باستخدام شريط الذكريات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0" name="Unknown.jpeg" descr="Unknown.jpeg"/>
          <p:cNvPicPr>
            <a:picLocks noChangeAspect="1"/>
          </p:cNvPicPr>
          <p:nvPr/>
        </p:nvPicPr>
        <p:blipFill>
          <a:blip r:embed="rId2">
            <a:extLst/>
          </a:blip>
          <a:stretch>
            <a:fillRect/>
          </a:stretch>
        </p:blipFill>
        <p:spPr>
          <a:xfrm>
            <a:off x="884523" y="2764447"/>
            <a:ext cx="5543622" cy="5568372"/>
          </a:xfrm>
          <a:prstGeom prst="rect">
            <a:avLst/>
          </a:prstGeom>
          <a:ln w="50800">
            <a:solidFill>
              <a:srgbClr val="000000"/>
            </a:solidFill>
            <a:miter lim="400000"/>
          </a:ln>
        </p:spPr>
      </p:pic>
      <p:pic>
        <p:nvPicPr>
          <p:cNvPr id="231" name="images.jpeg" descr="images.jpeg"/>
          <p:cNvPicPr>
            <a:picLocks noChangeAspect="1"/>
          </p:cNvPicPr>
          <p:nvPr/>
        </p:nvPicPr>
        <p:blipFill>
          <a:blip r:embed="rId3">
            <a:extLst/>
          </a:blip>
          <a:stretch>
            <a:fillRect/>
          </a:stretch>
        </p:blipFill>
        <p:spPr>
          <a:xfrm>
            <a:off x="6927183" y="2621023"/>
            <a:ext cx="5855219" cy="5855220"/>
          </a:xfrm>
          <a:prstGeom prst="rect">
            <a:avLst/>
          </a:prstGeom>
          <a:ln w="50800">
            <a:solidFill>
              <a:srgbClr val="000000"/>
            </a:solidFill>
            <a:miter lim="400000"/>
          </a:ln>
        </p:spPr>
      </p:pic>
      <p:sp>
        <p:nvSpPr>
          <p:cNvPr id="232" name="من صور الاستهزاء"/>
          <p:cNvSpPr/>
          <p:nvPr/>
        </p:nvSpPr>
        <p:spPr>
          <a:xfrm>
            <a:off x="1524172" y="242883"/>
            <a:ext cx="10552924" cy="1848154"/>
          </a:xfrm>
          <a:prstGeom prst="rect">
            <a:avLst/>
          </a:prstGeom>
          <a:solidFill>
            <a:srgbClr val="F9FFCF"/>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10200"/>
            </a:lvl1pPr>
          </a:lstStyle>
          <a:p>
            <a:pPr/>
            <a:r>
              <a:t>من صور الاستهزاء</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32"/>
                                        </p:tgtEl>
                                        <p:attrNameLst>
                                          <p:attrName>style.visibility</p:attrName>
                                        </p:attrNameLst>
                                      </p:cBhvr>
                                      <p:to>
                                        <p:strVal val="visible"/>
                                      </p:to>
                                    </p:set>
                                    <p:anim calcmode="lin" valueType="num">
                                      <p:cBhvr>
                                        <p:cTn id="7" dur="1000" fill="hold"/>
                                        <p:tgtEl>
                                          <p:spTgt spid="232"/>
                                        </p:tgtEl>
                                        <p:attrNameLst>
                                          <p:attrName>ppt_x</p:attrName>
                                        </p:attrNameLst>
                                      </p:cBhvr>
                                      <p:tavLst>
                                        <p:tav tm="0">
                                          <p:val>
                                            <p:strVal val="#ppt_x"/>
                                          </p:val>
                                        </p:tav>
                                        <p:tav tm="100000">
                                          <p:val>
                                            <p:strVal val="#ppt_x"/>
                                          </p:val>
                                        </p:tav>
                                      </p:tavLst>
                                    </p:anim>
                                    <p:anim calcmode="lin" valueType="num">
                                      <p:cBhvr>
                                        <p:cTn id="8" dur="1000" fill="hold"/>
                                        <p:tgtEl>
                                          <p:spTgt spid="23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2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el" backwards="0">
                                    <p:tmAbs val="0"/>
                                  </p:iterate>
                                  <p:childTnLst>
                                    <p:set>
                                      <p:cBhvr>
                                        <p:cTn id="16" fill="hold"/>
                                        <p:tgtEl>
                                          <p:spTgt spid="2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2" grpId="1"/>
      <p:bldP build="whole" bldLvl="1" animBg="1" rev="0" advAuto="0" spid="231" grpId="2"/>
      <p:bldP build="whole" bldLvl="1" animBg="1" rev="0" advAuto="0" spid="230" grpId="3"/>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4" name="images.jpeg" descr="images.jpeg"/>
          <p:cNvPicPr>
            <a:picLocks noChangeAspect="1"/>
          </p:cNvPicPr>
          <p:nvPr/>
        </p:nvPicPr>
        <p:blipFill>
          <a:blip r:embed="rId2">
            <a:extLst/>
          </a:blip>
          <a:stretch>
            <a:fillRect/>
          </a:stretch>
        </p:blipFill>
        <p:spPr>
          <a:xfrm>
            <a:off x="2869845" y="2932714"/>
            <a:ext cx="8062313" cy="6015726"/>
          </a:xfrm>
          <a:prstGeom prst="rect">
            <a:avLst/>
          </a:prstGeom>
          <a:ln w="50800">
            <a:solidFill>
              <a:srgbClr val="000000"/>
            </a:solidFill>
            <a:miter lim="400000"/>
          </a:ln>
        </p:spPr>
      </p:pic>
      <p:sp>
        <p:nvSpPr>
          <p:cNvPr id="235" name="الاستهزاء بشعائر الدين كالأضحيه"/>
          <p:cNvSpPr/>
          <p:nvPr/>
        </p:nvSpPr>
        <p:spPr>
          <a:xfrm>
            <a:off x="1513400" y="157410"/>
            <a:ext cx="10568778" cy="2332770"/>
          </a:xfrm>
          <a:prstGeom prst="rect">
            <a:avLst/>
          </a:prstGeom>
          <a:solidFill>
            <a:srgbClr val="FFFC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900"/>
            </a:lvl1pPr>
          </a:lstStyle>
          <a:p>
            <a:pPr/>
            <a:r>
              <a:t>الاستهزاء بشعائر الدين كالأضحيه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1" presetID="2" grpId="2" fill="hold">
                                  <p:stCondLst>
                                    <p:cond delay="0"/>
                                  </p:stCondLst>
                                  <p:iterate type="el" backwards="0">
                                    <p:tmAbs val="0"/>
                                  </p:iterate>
                                  <p:childTnLst>
                                    <p:set>
                                      <p:cBhvr>
                                        <p:cTn id="10" fill="hold"/>
                                        <p:tgtEl>
                                          <p:spTgt spid="235"/>
                                        </p:tgtEl>
                                        <p:attrNameLst>
                                          <p:attrName>style.visibility</p:attrName>
                                        </p:attrNameLst>
                                      </p:cBhvr>
                                      <p:to>
                                        <p:strVal val="visible"/>
                                      </p:to>
                                    </p:set>
                                    <p:anim calcmode="lin" valueType="num">
                                      <p:cBhvr>
                                        <p:cTn id="11" dur="1000" fill="hold"/>
                                        <p:tgtEl>
                                          <p:spTgt spid="235"/>
                                        </p:tgtEl>
                                        <p:attrNameLst>
                                          <p:attrName>ppt_x</p:attrName>
                                        </p:attrNameLst>
                                      </p:cBhvr>
                                      <p:tavLst>
                                        <p:tav tm="0">
                                          <p:val>
                                            <p:strVal val="#ppt_x"/>
                                          </p:val>
                                        </p:tav>
                                        <p:tav tm="100000">
                                          <p:val>
                                            <p:strVal val="#ppt_x"/>
                                          </p:val>
                                        </p:tav>
                                      </p:tavLst>
                                    </p:anim>
                                    <p:anim calcmode="lin" valueType="num">
                                      <p:cBhvr>
                                        <p:cTn id="12" dur="1000" fill="hold"/>
                                        <p:tgtEl>
                                          <p:spTgt spid="2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4" grpId="1"/>
      <p:bldP build="whole" bldLvl="1" animBg="1" rev="0" advAuto="0" spid="235" grpId="2"/>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7" name="Unknown.jpeg" descr="Unknown.jpeg"/>
          <p:cNvPicPr>
            <a:picLocks noChangeAspect="1"/>
          </p:cNvPicPr>
          <p:nvPr/>
        </p:nvPicPr>
        <p:blipFill>
          <a:blip r:embed="rId2">
            <a:extLst/>
          </a:blip>
          <a:stretch>
            <a:fillRect/>
          </a:stretch>
        </p:blipFill>
        <p:spPr>
          <a:xfrm>
            <a:off x="953844" y="2210099"/>
            <a:ext cx="5540570" cy="3802753"/>
          </a:xfrm>
          <a:prstGeom prst="rect">
            <a:avLst/>
          </a:prstGeom>
          <a:ln w="50800">
            <a:solidFill>
              <a:srgbClr val="000000"/>
            </a:solidFill>
            <a:miter lim="400000"/>
          </a:ln>
        </p:spPr>
      </p:pic>
      <p:pic>
        <p:nvPicPr>
          <p:cNvPr id="238" name="Unknown.jpeg" descr="Unknown.jpeg"/>
          <p:cNvPicPr>
            <a:picLocks noChangeAspect="1"/>
          </p:cNvPicPr>
          <p:nvPr/>
        </p:nvPicPr>
        <p:blipFill>
          <a:blip r:embed="rId3">
            <a:extLst/>
          </a:blip>
          <a:stretch>
            <a:fillRect/>
          </a:stretch>
        </p:blipFill>
        <p:spPr>
          <a:xfrm>
            <a:off x="7114160" y="2202430"/>
            <a:ext cx="5097349" cy="3818091"/>
          </a:xfrm>
          <a:prstGeom prst="rect">
            <a:avLst/>
          </a:prstGeom>
          <a:ln w="50800">
            <a:solidFill>
              <a:srgbClr val="000000"/>
            </a:solidFill>
            <a:miter lim="400000"/>
          </a:ln>
        </p:spPr>
      </p:pic>
      <p:pic>
        <p:nvPicPr>
          <p:cNvPr id="239" name="images.jpeg" descr="images.jpeg"/>
          <p:cNvPicPr>
            <a:picLocks noChangeAspect="1"/>
          </p:cNvPicPr>
          <p:nvPr/>
        </p:nvPicPr>
        <p:blipFill>
          <a:blip r:embed="rId4">
            <a:extLst/>
          </a:blip>
          <a:stretch>
            <a:fillRect/>
          </a:stretch>
        </p:blipFill>
        <p:spPr>
          <a:xfrm>
            <a:off x="1743087" y="6264219"/>
            <a:ext cx="10188050" cy="2924800"/>
          </a:xfrm>
          <a:prstGeom prst="rect">
            <a:avLst/>
          </a:prstGeom>
          <a:ln w="50800">
            <a:solidFill>
              <a:srgbClr val="000000"/>
            </a:solidFill>
            <a:miter lim="400000"/>
          </a:ln>
        </p:spPr>
      </p:pic>
      <p:sp>
        <p:nvSpPr>
          <p:cNvPr id="240" name="لك طالبتي حرية التعليق على الصور التاليه….."/>
          <p:cNvSpPr/>
          <p:nvPr/>
        </p:nvSpPr>
        <p:spPr>
          <a:xfrm>
            <a:off x="564463" y="437674"/>
            <a:ext cx="12243043" cy="1270001"/>
          </a:xfrm>
          <a:prstGeom prst="rect">
            <a:avLst/>
          </a:prstGeom>
          <a:solidFill>
            <a:srgbClr val="FFEFBC"/>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700"/>
            </a:lvl1pPr>
          </a:lstStyle>
          <a:p>
            <a:pPr/>
            <a:r>
              <a:t>لك طالبتي حرية التعليق على الصور التاليه…..</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40"/>
                                        </p:tgtEl>
                                        <p:attrNameLst>
                                          <p:attrName>style.visibility</p:attrName>
                                        </p:attrNameLst>
                                      </p:cBhvr>
                                      <p:to>
                                        <p:strVal val="visible"/>
                                      </p:to>
                                    </p:set>
                                    <p:anim calcmode="lin" valueType="num">
                                      <p:cBhvr>
                                        <p:cTn id="7" dur="1000" fill="hold"/>
                                        <p:tgtEl>
                                          <p:spTgt spid="240"/>
                                        </p:tgtEl>
                                        <p:attrNameLst>
                                          <p:attrName>ppt_x</p:attrName>
                                        </p:attrNameLst>
                                      </p:cBhvr>
                                      <p:tavLst>
                                        <p:tav tm="0">
                                          <p:val>
                                            <p:strVal val="#ppt_x"/>
                                          </p:val>
                                        </p:tav>
                                        <p:tav tm="100000">
                                          <p:val>
                                            <p:strVal val="#ppt_x"/>
                                          </p:val>
                                        </p:tav>
                                      </p:tavLst>
                                    </p:anim>
                                    <p:anim calcmode="lin" valueType="num">
                                      <p:cBhvr>
                                        <p:cTn id="8" dur="1000" fill="hold"/>
                                        <p:tgtEl>
                                          <p:spTgt spid="24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2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el" backwards="0">
                                    <p:tmAbs val="0"/>
                                  </p:iterate>
                                  <p:childTnLst>
                                    <p:set>
                                      <p:cBhvr>
                                        <p:cTn id="16" fill="hold"/>
                                        <p:tgtEl>
                                          <p:spTgt spid="2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4" fill="hold">
                                  <p:stCondLst>
                                    <p:cond delay="0"/>
                                  </p:stCondLst>
                                  <p:iterate type="el" backwards="0">
                                    <p:tmAbs val="0"/>
                                  </p:iterate>
                                  <p:childTnLst>
                                    <p:set>
                                      <p:cBhvr>
                                        <p:cTn id="20" fill="hold"/>
                                        <p:tgtEl>
                                          <p:spTgt spid="2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9" grpId="4"/>
      <p:bldP build="whole" bldLvl="1" animBg="1" rev="0" advAuto="0" spid="237" grpId="3"/>
      <p:bldP build="whole" bldLvl="1" animBg="1" rev="0" advAuto="0" spid="238" grpId="2"/>
      <p:bldP build="whole" bldLvl="1" animBg="1" rev="0" advAuto="0" spid="240"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2" name="images.jpeg" descr="images.jpeg"/>
          <p:cNvPicPr>
            <a:picLocks noChangeAspect="1"/>
          </p:cNvPicPr>
          <p:nvPr/>
        </p:nvPicPr>
        <p:blipFill>
          <a:blip r:embed="rId2">
            <a:extLst/>
          </a:blip>
          <a:stretch>
            <a:fillRect/>
          </a:stretch>
        </p:blipFill>
        <p:spPr>
          <a:xfrm>
            <a:off x="965187" y="1590879"/>
            <a:ext cx="6993381" cy="6993381"/>
          </a:xfrm>
          <a:prstGeom prst="rect">
            <a:avLst/>
          </a:prstGeom>
          <a:ln w="50800">
            <a:solidFill>
              <a:srgbClr val="000000"/>
            </a:solidFill>
            <a:miter lim="400000"/>
          </a:ln>
        </p:spPr>
      </p:pic>
      <p:sp>
        <p:nvSpPr>
          <p:cNvPr id="243" name="عندما شاهد أحمد صديقه عمر وهومطلق لحيته أخذ يضحك عليه ويمازحه ويقول لآصحابه عمر أصبح من المطاوعه وأصحاب الدين…"/>
          <p:cNvSpPr/>
          <p:nvPr/>
        </p:nvSpPr>
        <p:spPr>
          <a:xfrm>
            <a:off x="8383587" y="2307761"/>
            <a:ext cx="4405049" cy="5801123"/>
          </a:xfrm>
          <a:prstGeom prst="rect">
            <a:avLst/>
          </a:prstGeom>
          <a:solidFill>
            <a:srgbClr val="EBEBEB"/>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b="0" sz="3400">
                <a:latin typeface="+mn-lt"/>
                <a:ea typeface="+mn-ea"/>
                <a:cs typeface="+mn-cs"/>
                <a:sym typeface="Helvetica Neue Medium"/>
              </a:defRPr>
            </a:pPr>
            <a:r>
              <a:t>عندما شاهد أحمد صديقه عمر وهومطلق لحيته أخذ يضحك عليه ويمازحه ويقول لآصحابه عمر أصبح من المطاوعه وأصحاب الدين</a:t>
            </a:r>
          </a:p>
          <a:p>
            <a:pPr>
              <a:defRPr b="0" sz="3400">
                <a:latin typeface="+mn-lt"/>
                <a:ea typeface="+mn-ea"/>
                <a:cs typeface="+mn-cs"/>
                <a:sym typeface="Helvetica Neue Medium"/>
              </a:defRPr>
            </a:pPr>
            <a:r>
              <a:t>واللحى. </a:t>
            </a:r>
          </a:p>
          <a:p>
            <a:pPr>
              <a:defRPr b="0" sz="3400">
                <a:latin typeface="+mn-lt"/>
                <a:ea typeface="+mn-ea"/>
                <a:cs typeface="+mn-cs"/>
                <a:sym typeface="Helvetica Neue Medium"/>
              </a:defRPr>
            </a:pPr>
          </a:p>
          <a:p>
            <a:pPr>
              <a:defRPr b="0" sz="3400">
                <a:latin typeface="+mn-lt"/>
                <a:ea typeface="+mn-ea"/>
                <a:cs typeface="+mn-cs"/>
                <a:sym typeface="Helvetica Neue Medium"/>
              </a:defRPr>
            </a:pPr>
            <a:r>
              <a:t>فما رأيك بما قاله أحمد ؟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43"/>
                                        </p:tgtEl>
                                        <p:attrNameLst>
                                          <p:attrName>style.visibility</p:attrName>
                                        </p:attrNameLst>
                                      </p:cBhvr>
                                      <p:to>
                                        <p:strVal val="visible"/>
                                      </p:to>
                                    </p:set>
                                    <p:anim calcmode="lin" valueType="num">
                                      <p:cBhvr>
                                        <p:cTn id="7" dur="1000" fill="hold"/>
                                        <p:tgtEl>
                                          <p:spTgt spid="243"/>
                                        </p:tgtEl>
                                        <p:attrNameLst>
                                          <p:attrName>ppt_x</p:attrName>
                                        </p:attrNameLst>
                                      </p:cBhvr>
                                      <p:tavLst>
                                        <p:tav tm="0">
                                          <p:val>
                                            <p:strVal val="#ppt_x"/>
                                          </p:val>
                                        </p:tav>
                                        <p:tav tm="100000">
                                          <p:val>
                                            <p:strVal val="#ppt_x"/>
                                          </p:val>
                                        </p:tav>
                                      </p:tavLst>
                                    </p:anim>
                                    <p:anim calcmode="lin" valueType="num">
                                      <p:cBhvr>
                                        <p:cTn id="8" dur="1000" fill="hold"/>
                                        <p:tgtEl>
                                          <p:spTgt spid="24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ID="10" grpId="2" fill="hold">
                                  <p:stCondLst>
                                    <p:cond delay="0"/>
                                  </p:stCondLst>
                                  <p:iterate type="el" backwards="0">
                                    <p:tmAbs val="0"/>
                                  </p:iterate>
                                  <p:childTnLst>
                                    <p:set>
                                      <p:cBhvr>
                                        <p:cTn id="12" fill="hold"/>
                                        <p:tgtEl>
                                          <p:spTgt spid="242"/>
                                        </p:tgtEl>
                                        <p:attrNameLst>
                                          <p:attrName>style.visibility</p:attrName>
                                        </p:attrNameLst>
                                      </p:cBhvr>
                                      <p:to>
                                        <p:strVal val="visible"/>
                                      </p:to>
                                    </p:set>
                                    <p:animEffect filter="fade" transition="in">
                                      <p:cBhvr>
                                        <p:cTn id="13" dur="15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2" grpId="2"/>
      <p:bldP build="whole" bldLvl="1" animBg="1" rev="0" advAuto="0" spid="243"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5" name="images.jpeg" descr="images.jpeg"/>
          <p:cNvPicPr>
            <a:picLocks noChangeAspect="1"/>
          </p:cNvPicPr>
          <p:nvPr/>
        </p:nvPicPr>
        <p:blipFill>
          <a:blip r:embed="rId2">
            <a:extLst/>
          </a:blip>
          <a:srcRect l="5853" t="16059" r="4870" b="16059"/>
          <a:stretch>
            <a:fillRect/>
          </a:stretch>
        </p:blipFill>
        <p:spPr>
          <a:xfrm>
            <a:off x="1962771" y="3298545"/>
            <a:ext cx="9451898" cy="5988923"/>
          </a:xfrm>
          <a:prstGeom prst="rect">
            <a:avLst/>
          </a:prstGeom>
          <a:ln w="50800">
            <a:solidFill>
              <a:srgbClr val="000000"/>
            </a:solidFill>
            <a:miter lim="400000"/>
          </a:ln>
        </p:spPr>
      </p:pic>
      <p:sp>
        <p:nvSpPr>
          <p:cNvPr id="246" name="ماموقفك مما شرعه الله تعالى من الأوامر والنواهي ."/>
          <p:cNvSpPr/>
          <p:nvPr/>
        </p:nvSpPr>
        <p:spPr>
          <a:xfrm>
            <a:off x="899807" y="601133"/>
            <a:ext cx="11577903" cy="2057864"/>
          </a:xfrm>
          <a:prstGeom prst="rect">
            <a:avLst/>
          </a:prstGeom>
          <a:solidFill>
            <a:srgbClr val="D6D5D5"/>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200"/>
            </a:lvl1pPr>
          </a:lstStyle>
          <a:p>
            <a:pPr/>
            <a:r>
              <a:t>ماموقفك مما شرعه الله تعالى من الأوامر والنواهي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46"/>
                                        </p:tgtEl>
                                        <p:attrNameLst>
                                          <p:attrName>style.visibility</p:attrName>
                                        </p:attrNameLst>
                                      </p:cBhvr>
                                      <p:to>
                                        <p:strVal val="visible"/>
                                      </p:to>
                                    </p:set>
                                    <p:anim calcmode="lin" valueType="num">
                                      <p:cBhvr>
                                        <p:cTn id="7" dur="1000" fill="hold"/>
                                        <p:tgtEl>
                                          <p:spTgt spid="246"/>
                                        </p:tgtEl>
                                        <p:attrNameLst>
                                          <p:attrName>ppt_x</p:attrName>
                                        </p:attrNameLst>
                                      </p:cBhvr>
                                      <p:tavLst>
                                        <p:tav tm="0">
                                          <p:val>
                                            <p:strVal val="#ppt_x"/>
                                          </p:val>
                                        </p:tav>
                                        <p:tav tm="100000">
                                          <p:val>
                                            <p:strVal val="#ppt_x"/>
                                          </p:val>
                                        </p:tav>
                                      </p:tavLst>
                                    </p:anim>
                                    <p:anim calcmode="lin" valueType="num">
                                      <p:cBhvr>
                                        <p:cTn id="8" dur="1000" fill="hold"/>
                                        <p:tgtEl>
                                          <p:spTgt spid="24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2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6" grpId="1"/>
      <p:bldP build="whole" bldLvl="1" animBg="1" rev="0" advAuto="0" spid="245" grpId="2"/>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8" name="Unknown.png" descr="Unknown.png"/>
          <p:cNvPicPr>
            <a:picLocks noChangeAspect="1"/>
          </p:cNvPicPr>
          <p:nvPr/>
        </p:nvPicPr>
        <p:blipFill>
          <a:blip r:embed="rId2">
            <a:extLst/>
          </a:blip>
          <a:stretch>
            <a:fillRect/>
          </a:stretch>
        </p:blipFill>
        <p:spPr>
          <a:xfrm>
            <a:off x="3847293" y="335508"/>
            <a:ext cx="5310214" cy="2671912"/>
          </a:xfrm>
          <a:prstGeom prst="rect">
            <a:avLst/>
          </a:prstGeom>
          <a:ln w="12700">
            <a:miter lim="400000"/>
          </a:ln>
        </p:spPr>
      </p:pic>
      <p:sp>
        <p:nvSpPr>
          <p:cNvPr id="249" name="……………………………………………………………………………………………………………………………………………………………………………………………………………………………………………………………………………………………………………………………………………………."/>
          <p:cNvSpPr/>
          <p:nvPr/>
        </p:nvSpPr>
        <p:spPr>
          <a:xfrm>
            <a:off x="7313932" y="3475077"/>
            <a:ext cx="4877608" cy="3909815"/>
          </a:xfrm>
          <a:prstGeom prst="rect">
            <a:avLst/>
          </a:prstGeom>
          <a:solidFill>
            <a:srgbClr val="FCD2AF"/>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2200">
                <a:latin typeface="+mn-lt"/>
                <a:ea typeface="+mn-ea"/>
                <a:cs typeface="+mn-cs"/>
                <a:sym typeface="Helvetica Neue Medium"/>
              </a:defRPr>
            </a:lvl1pPr>
          </a:lstStyle>
          <a:p>
            <a:pPr/>
            <a:r>
              <a:t>…………………………………………………………………………………………………………………………………………………………………………………………………………………………………………………………………………………………………………………………………………………….</a:t>
            </a:r>
          </a:p>
        </p:txBody>
      </p:sp>
      <p:sp>
        <p:nvSpPr>
          <p:cNvPr id="250" name="…………………………………………………………………………………………………………………………………………………………………………………………………………………………………………………………………………………………………………………………………………………….."/>
          <p:cNvSpPr/>
          <p:nvPr/>
        </p:nvSpPr>
        <p:spPr>
          <a:xfrm>
            <a:off x="1705255" y="3475077"/>
            <a:ext cx="4877608" cy="3909815"/>
          </a:xfrm>
          <a:prstGeom prst="rect">
            <a:avLst/>
          </a:prstGeom>
          <a:solidFill>
            <a:srgbClr val="FCD2B0"/>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2200">
                <a:latin typeface="+mn-lt"/>
                <a:ea typeface="+mn-ea"/>
                <a:cs typeface="+mn-cs"/>
                <a:sym typeface="Helvetica Neue Medium"/>
              </a:defRPr>
            </a:lvl1pPr>
          </a:lstStyle>
          <a:p>
            <a:pPr/>
            <a:r>
              <a:t>……………………………………………………………………………………………………………………………………………………………………………………………………………………………………………………………………………………………………………………………………………………..</a:t>
            </a:r>
          </a:p>
        </p:txBody>
      </p:sp>
      <p:sp>
        <p:nvSpPr>
          <p:cNvPr id="251" name="مشكله"/>
          <p:cNvSpPr/>
          <p:nvPr/>
        </p:nvSpPr>
        <p:spPr>
          <a:xfrm>
            <a:off x="10020098" y="1351844"/>
            <a:ext cx="2271890" cy="1511733"/>
          </a:xfrm>
          <a:prstGeom prst="roundRect">
            <a:avLst>
              <a:gd name="adj" fmla="val 12601"/>
            </a:avLst>
          </a:prstGeom>
          <a:solidFill>
            <a:srgbClr val="FF2600"/>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6100"/>
            </a:lvl1pPr>
          </a:lstStyle>
          <a:p>
            <a:pPr/>
            <a:r>
              <a:t>مشكله</a:t>
            </a:r>
          </a:p>
        </p:txBody>
      </p:sp>
      <p:sp>
        <p:nvSpPr>
          <p:cNvPr id="252" name="وحل"/>
          <p:cNvSpPr/>
          <p:nvPr/>
        </p:nvSpPr>
        <p:spPr>
          <a:xfrm>
            <a:off x="1197083" y="1351844"/>
            <a:ext cx="2271889" cy="1511733"/>
          </a:xfrm>
          <a:prstGeom prst="roundRect">
            <a:avLst>
              <a:gd name="adj" fmla="val 12601"/>
            </a:avLst>
          </a:prstGeom>
          <a:solidFill>
            <a:srgbClr val="73FA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7800">
                <a:latin typeface="+mn-lt"/>
                <a:ea typeface="+mn-ea"/>
                <a:cs typeface="+mn-cs"/>
                <a:sym typeface="Helvetica Neue Medium"/>
              </a:defRPr>
            </a:lvl1pPr>
          </a:lstStyle>
          <a:p>
            <a:pPr/>
            <a:r>
              <a:t>وحل</a:t>
            </a:r>
          </a:p>
        </p:txBody>
      </p:sp>
      <p:sp>
        <p:nvSpPr>
          <p:cNvPr id="253" name="في بعض المجالس يكثر فيها الاستهزاء بشرائع الدين فمالحل والعلاج لهذه المشكله"/>
          <p:cNvSpPr/>
          <p:nvPr/>
        </p:nvSpPr>
        <p:spPr>
          <a:xfrm>
            <a:off x="1299777" y="7710195"/>
            <a:ext cx="10892166" cy="1386345"/>
          </a:xfrm>
          <a:prstGeom prst="rect">
            <a:avLst/>
          </a:prstGeom>
          <a:solidFill>
            <a:srgbClr val="D6D5D5"/>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500"/>
            </a:lvl1pPr>
          </a:lstStyle>
          <a:p>
            <a:pPr/>
            <a:r>
              <a:t>في بعض المجالس يكثر فيها الاستهزاء بشرائع الدين فمالحل والعلاج لهذه المشكله</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
          <p:cNvSpPr txBox="1"/>
          <p:nvPr>
            <p:ph type="ctrTitle"/>
          </p:nvPr>
        </p:nvSpPr>
        <p:spPr>
          <a:xfrm>
            <a:off x="6575374" y="3949700"/>
            <a:ext cx="5970384" cy="3302000"/>
          </a:xfrm>
          <a:prstGeom prst="rect">
            <a:avLst/>
          </a:prstGeom>
          <a:solidFill>
            <a:srgbClr val="D6D5D5"/>
          </a:solidFill>
          <a:ln w="50800">
            <a:solidFill>
              <a:srgbClr val="000000"/>
            </a:solidFill>
          </a:ln>
        </p:spPr>
        <p:txBody>
          <a:bodyPr/>
          <a:lstStyle>
            <a:lvl1pPr defTabSz="496570">
              <a:defRPr sz="6800"/>
            </a:lvl1pPr>
          </a:lstStyle>
          <a:p>
            <a:pPr/>
            <a:r>
              <a:t>………………………………………………..</a:t>
            </a:r>
          </a:p>
        </p:txBody>
      </p:sp>
      <p:sp>
        <p:nvSpPr>
          <p:cNvPr id="256" name="………………………………………………………"/>
          <p:cNvSpPr txBox="1"/>
          <p:nvPr/>
        </p:nvSpPr>
        <p:spPr>
          <a:xfrm>
            <a:off x="465378" y="3949700"/>
            <a:ext cx="5970384" cy="3302000"/>
          </a:xfrm>
          <a:prstGeom prst="rect">
            <a:avLst/>
          </a:prstGeom>
          <a:solidFill>
            <a:srgbClr val="D6D5D5"/>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defTabSz="473201" rtl="1">
              <a:defRPr b="0" sz="6480">
                <a:latin typeface="+mn-lt"/>
                <a:ea typeface="+mn-ea"/>
                <a:cs typeface="+mn-cs"/>
                <a:sym typeface="Helvetica Neue Medium"/>
              </a:defRPr>
            </a:lvl1pPr>
          </a:lstStyle>
          <a:p>
            <a:pPr/>
            <a:r>
              <a:t>………………………………………………………</a:t>
            </a:r>
          </a:p>
        </p:txBody>
      </p:sp>
      <p:sp>
        <p:nvSpPr>
          <p:cNvPr id="257" name="أعيدي قراءة صور الاستهزاء ، ثم قومي بتصنيفها إلى استهزاء بالأقوال واستهزاء بالأفعال وفق الجدول"/>
          <p:cNvSpPr/>
          <p:nvPr/>
        </p:nvSpPr>
        <p:spPr>
          <a:xfrm>
            <a:off x="924709" y="1777424"/>
            <a:ext cx="11509254" cy="1817569"/>
          </a:xfrm>
          <a:prstGeom prst="rect">
            <a:avLst/>
          </a:prstGeom>
          <a:solidFill>
            <a:srgbClr val="D4FB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200"/>
            </a:lvl1pPr>
          </a:lstStyle>
          <a:p>
            <a:pPr/>
            <a:r>
              <a:t>أعيدي قراءة صور الاستهزاء ، ثم قومي بتصنيفها إلى استهزاء بالأقوال واستهزاء بالأفعال وفق الجدول</a:t>
            </a:r>
          </a:p>
        </p:txBody>
      </p:sp>
      <p:sp>
        <p:nvSpPr>
          <p:cNvPr id="258" name="استراتيجية التصنيف"/>
          <p:cNvSpPr/>
          <p:nvPr/>
        </p:nvSpPr>
        <p:spPr>
          <a:xfrm>
            <a:off x="760329" y="8440402"/>
            <a:ext cx="5380482" cy="963992"/>
          </a:xfrm>
          <a:prstGeom prst="rect">
            <a:avLst/>
          </a:prstGeom>
          <a:solidFill>
            <a:srgbClr val="73FCD6"/>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600"/>
            </a:lvl1pPr>
          </a:lstStyle>
          <a:p>
            <a:pPr/>
            <a:r>
              <a:t>استراتيجية التصنيف</a:t>
            </a:r>
          </a:p>
        </p:txBody>
      </p:sp>
      <p:sp>
        <p:nvSpPr>
          <p:cNvPr id="259" name="نشاط رقم ١"/>
          <p:cNvSpPr/>
          <p:nvPr/>
        </p:nvSpPr>
        <p:spPr>
          <a:xfrm>
            <a:off x="839467" y="275483"/>
            <a:ext cx="3432860" cy="1014791"/>
          </a:xfrm>
          <a:prstGeom prst="rect">
            <a:avLst/>
          </a:prstGeom>
          <a:solidFill>
            <a:schemeClr val="accent1"/>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100">
                <a:solidFill>
                  <a:srgbClr val="FFFFFF"/>
                </a:solidFill>
              </a:defRPr>
            </a:lvl1pPr>
          </a:lstStyle>
          <a:p>
            <a:pPr/>
            <a:r>
              <a:t>نشاط رقم ١</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رأى رجل راقي شرعي يرقي مريض. فأستهزأأحدهما بذات الرقيه وهي من القران الكريم ، والآخر سخر من الراقي نفسه وأنه ليس أهلاً للرقيه…"/>
          <p:cNvSpPr txBox="1"/>
          <p:nvPr>
            <p:ph type="ctrTitle"/>
          </p:nvPr>
        </p:nvSpPr>
        <p:spPr>
          <a:xfrm>
            <a:off x="494770" y="936228"/>
            <a:ext cx="12015260" cy="4706144"/>
          </a:xfrm>
          <a:prstGeom prst="rect">
            <a:avLst/>
          </a:prstGeom>
          <a:solidFill>
            <a:srgbClr val="FFFC79"/>
          </a:solidFill>
          <a:ln w="50800">
            <a:solidFill>
              <a:srgbClr val="000000"/>
            </a:solidFill>
          </a:ln>
        </p:spPr>
        <p:txBody>
          <a:bodyPr/>
          <a:lstStyle/>
          <a:p>
            <a:pPr defTabSz="473201" rtl="0">
              <a:defRPr b="1" sz="4617">
                <a:latin typeface="Helvetica Neue"/>
                <a:ea typeface="Helvetica Neue"/>
                <a:cs typeface="Helvetica Neue"/>
                <a:sym typeface="Helvetica Neue"/>
              </a:defRPr>
            </a:pPr>
            <a:r>
              <a:t>رأى رجل راقي شرعي يرقي مريض. فأستهزأأحدهما بذات الرقيه وهي من القران الكريم ، والآخر سخر من الراقي نفسه وأنه ليس أهلاً للرقيه </a:t>
            </a:r>
          </a:p>
          <a:p>
            <a:pPr defTabSz="473201" rtl="0">
              <a:defRPr b="1" sz="4617">
                <a:latin typeface="Helvetica Neue"/>
                <a:ea typeface="Helvetica Neue"/>
                <a:cs typeface="Helvetica Neue"/>
                <a:sym typeface="Helvetica Neue"/>
              </a:defRPr>
            </a:pPr>
            <a:r>
              <a:t>مالفرق بين الإستهزاء بذات الرقيه والسخريه من الراقي نفسه .</a:t>
            </a:r>
          </a:p>
        </p:txBody>
      </p:sp>
      <p:sp>
        <p:nvSpPr>
          <p:cNvPr id="262" name="الاستهزاء بذات الرقيه هو استهزاء بالقران الكريم وهذا كفر"/>
          <p:cNvSpPr/>
          <p:nvPr/>
        </p:nvSpPr>
        <p:spPr>
          <a:xfrm>
            <a:off x="7752688" y="5864952"/>
            <a:ext cx="4652302" cy="3646555"/>
          </a:xfrm>
          <a:prstGeom prst="rect">
            <a:avLst/>
          </a:prstGeom>
          <a:solidFill>
            <a:srgbClr val="EBEBEB"/>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400"/>
            </a:lvl1pPr>
          </a:lstStyle>
          <a:p>
            <a:pPr/>
            <a:r>
              <a:t>الاستهزاء بذات الرقيه هو استهزاء بالقران الكريم وهذا كفر </a:t>
            </a:r>
          </a:p>
        </p:txBody>
      </p:sp>
      <p:sp>
        <p:nvSpPr>
          <p:cNvPr id="263" name="الاستهزاء بالراقي نفسه وهذا لايجوز وهوفسق"/>
          <p:cNvSpPr/>
          <p:nvPr/>
        </p:nvSpPr>
        <p:spPr>
          <a:xfrm>
            <a:off x="1140221" y="5864952"/>
            <a:ext cx="4652302" cy="3646555"/>
          </a:xfrm>
          <a:prstGeom prst="rect">
            <a:avLst/>
          </a:prstGeom>
          <a:solidFill>
            <a:srgbClr val="EBEBEB"/>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b="0" sz="2200">
                <a:latin typeface="+mn-lt"/>
                <a:ea typeface="+mn-ea"/>
                <a:cs typeface="+mn-cs"/>
                <a:sym typeface="Helvetica Neue Medium"/>
              </a:defRPr>
            </a:pPr>
            <a:r>
              <a:rPr sz="5100"/>
              <a:t>ا</a:t>
            </a:r>
            <a:r>
              <a:rPr b="1" sz="5100">
                <a:latin typeface="Helvetica Neue"/>
                <a:ea typeface="Helvetica Neue"/>
                <a:cs typeface="Helvetica Neue"/>
                <a:sym typeface="Helvetica Neue"/>
              </a:rPr>
              <a:t>لاستهزاء بالراقي نفسه وهذا لايجوز وهوفسق </a:t>
            </a:r>
            <a:endParaRPr b="1" sz="5100">
              <a:latin typeface="Helvetica Neue"/>
              <a:ea typeface="Helvetica Neue"/>
              <a:cs typeface="Helvetica Neue"/>
              <a:sym typeface="Helvetica Neue"/>
            </a:endParaRPr>
          </a:p>
        </p:txBody>
      </p:sp>
      <p:sp>
        <p:nvSpPr>
          <p:cNvPr id="264" name="نشاط رقم 2"/>
          <p:cNvSpPr/>
          <p:nvPr/>
        </p:nvSpPr>
        <p:spPr>
          <a:xfrm>
            <a:off x="1152525" y="71107"/>
            <a:ext cx="3542507" cy="642541"/>
          </a:xfrm>
          <a:prstGeom prst="rect">
            <a:avLst/>
          </a:prstGeom>
          <a:solidFill>
            <a:schemeClr val="accent1"/>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3400">
                <a:solidFill>
                  <a:srgbClr val="FFFFFF"/>
                </a:solidFill>
                <a:latin typeface="+mn-lt"/>
                <a:ea typeface="+mn-ea"/>
                <a:cs typeface="+mn-cs"/>
                <a:sym typeface="Helvetica Neue Medium"/>
              </a:defRPr>
            </a:lvl1pPr>
          </a:lstStyle>
          <a:p>
            <a:pPr/>
            <a:r>
              <a:t>نشاط رقم 2</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61"/>
                                        </p:tgtEl>
                                        <p:attrNameLst>
                                          <p:attrName>style.visibility</p:attrName>
                                        </p:attrNameLst>
                                      </p:cBhvr>
                                      <p:to>
                                        <p:strVal val="visible"/>
                                      </p:to>
                                    </p:set>
                                    <p:anim calcmode="lin" valueType="num">
                                      <p:cBhvr>
                                        <p:cTn id="7" dur="1000" fill="hold"/>
                                        <p:tgtEl>
                                          <p:spTgt spid="261"/>
                                        </p:tgtEl>
                                        <p:attrNameLst>
                                          <p:attrName>ppt_x</p:attrName>
                                        </p:attrNameLst>
                                      </p:cBhvr>
                                      <p:tavLst>
                                        <p:tav tm="0">
                                          <p:val>
                                            <p:strVal val="#ppt_x"/>
                                          </p:val>
                                        </p:tav>
                                        <p:tav tm="100000">
                                          <p:val>
                                            <p:strVal val="#ppt_x"/>
                                          </p:val>
                                        </p:tav>
                                      </p:tavLst>
                                    </p:anim>
                                    <p:anim calcmode="lin" valueType="num">
                                      <p:cBhvr>
                                        <p:cTn id="8" dur="1000" fill="hold"/>
                                        <p:tgtEl>
                                          <p:spTgt spid="26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2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el" backwards="0">
                                    <p:tmAbs val="0"/>
                                  </p:iterate>
                                  <p:childTnLst>
                                    <p:set>
                                      <p:cBhvr>
                                        <p:cTn id="16" fill="hold"/>
                                        <p:tgtEl>
                                          <p:spTgt spid="2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2" grpId="2"/>
      <p:bldP build="whole" bldLvl="1" animBg="1" rev="0" advAuto="0" spid="263" grpId="3"/>
      <p:bldP build="whole" bldLvl="1" animBg="1" rev="0" advAuto="0" spid="261"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6" name="images.jpeg" descr="images.jpeg"/>
          <p:cNvPicPr>
            <a:picLocks noChangeAspect="1"/>
          </p:cNvPicPr>
          <p:nvPr/>
        </p:nvPicPr>
        <p:blipFill>
          <a:blip r:embed="rId2">
            <a:extLst/>
          </a:blip>
          <a:srcRect l="744" t="10263" r="13497" b="10263"/>
          <a:stretch>
            <a:fillRect/>
          </a:stretch>
        </p:blipFill>
        <p:spPr>
          <a:xfrm>
            <a:off x="6381529" y="5029666"/>
            <a:ext cx="6330889" cy="4078516"/>
          </a:xfrm>
          <a:prstGeom prst="rect">
            <a:avLst/>
          </a:prstGeom>
          <a:ln w="50800">
            <a:solidFill>
              <a:srgbClr val="000000"/>
            </a:solidFill>
            <a:miter lim="400000"/>
          </a:ln>
        </p:spPr>
      </p:pic>
      <p:pic>
        <p:nvPicPr>
          <p:cNvPr id="267" name="images.jpeg" descr="images.jpeg"/>
          <p:cNvPicPr>
            <a:picLocks noChangeAspect="1"/>
          </p:cNvPicPr>
          <p:nvPr/>
        </p:nvPicPr>
        <p:blipFill>
          <a:blip r:embed="rId3">
            <a:extLst/>
          </a:blip>
          <a:stretch>
            <a:fillRect/>
          </a:stretch>
        </p:blipFill>
        <p:spPr>
          <a:xfrm>
            <a:off x="502775" y="3914440"/>
            <a:ext cx="5453946" cy="5453946"/>
          </a:xfrm>
          <a:prstGeom prst="rect">
            <a:avLst/>
          </a:prstGeom>
          <a:ln w="50800">
            <a:solidFill>
              <a:srgbClr val="000000"/>
            </a:solidFill>
            <a:miter lim="400000"/>
          </a:ln>
        </p:spPr>
      </p:pic>
      <p:sp>
        <p:nvSpPr>
          <p:cNvPr id="268" name="الحذر من الاستهزاء بالدين"/>
          <p:cNvSpPr/>
          <p:nvPr/>
        </p:nvSpPr>
        <p:spPr>
          <a:xfrm>
            <a:off x="6381529" y="456508"/>
            <a:ext cx="6330951" cy="4273883"/>
          </a:xfrm>
          <a:prstGeom prst="rect">
            <a:avLst/>
          </a:prstGeom>
          <a:solidFill>
            <a:srgbClr val="C8FFB7"/>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7700"/>
            </a:lvl1pPr>
          </a:lstStyle>
          <a:p>
            <a:pPr/>
            <a:r>
              <a:t>الحذر من الاستهزاء بالدين</a:t>
            </a:r>
          </a:p>
        </p:txBody>
      </p:sp>
      <p:sp>
        <p:nvSpPr>
          <p:cNvPr id="269" name="نصيحه"/>
          <p:cNvSpPr/>
          <p:nvPr/>
        </p:nvSpPr>
        <p:spPr>
          <a:xfrm>
            <a:off x="1169813" y="827602"/>
            <a:ext cx="2369804" cy="1440371"/>
          </a:xfrm>
          <a:prstGeom prst="roundRect">
            <a:avLst>
              <a:gd name="adj" fmla="val 13226"/>
            </a:avLst>
          </a:prstGeom>
          <a:solidFill>
            <a:srgbClr val="EBEBEB"/>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600">
                <a:solidFill>
                  <a:srgbClr val="941100"/>
                </a:solidFill>
              </a:defRPr>
            </a:lvl1pPr>
          </a:lstStyle>
          <a:p>
            <a:pPr/>
            <a:r>
              <a:t>نصيحه</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1" presetID="2" grpId="2" fill="hold">
                                  <p:stCondLst>
                                    <p:cond delay="0"/>
                                  </p:stCondLst>
                                  <p:iterate type="el" backwards="0">
                                    <p:tmAbs val="0"/>
                                  </p:iterate>
                                  <p:childTnLst>
                                    <p:set>
                                      <p:cBhvr>
                                        <p:cTn id="10" fill="hold"/>
                                        <p:tgtEl>
                                          <p:spTgt spid="268"/>
                                        </p:tgtEl>
                                        <p:attrNameLst>
                                          <p:attrName>style.visibility</p:attrName>
                                        </p:attrNameLst>
                                      </p:cBhvr>
                                      <p:to>
                                        <p:strVal val="visible"/>
                                      </p:to>
                                    </p:set>
                                    <p:anim calcmode="lin" valueType="num">
                                      <p:cBhvr>
                                        <p:cTn id="11" dur="1000" fill="hold"/>
                                        <p:tgtEl>
                                          <p:spTgt spid="268"/>
                                        </p:tgtEl>
                                        <p:attrNameLst>
                                          <p:attrName>ppt_x</p:attrName>
                                        </p:attrNameLst>
                                      </p:cBhvr>
                                      <p:tavLst>
                                        <p:tav tm="0">
                                          <p:val>
                                            <p:strVal val="#ppt_x"/>
                                          </p:val>
                                        </p:tav>
                                        <p:tav tm="100000">
                                          <p:val>
                                            <p:strVal val="#ppt_x"/>
                                          </p:val>
                                        </p:tav>
                                      </p:tavLst>
                                    </p:anim>
                                    <p:anim calcmode="lin" valueType="num">
                                      <p:cBhvr>
                                        <p:cTn id="12" dur="1000" fill="hold"/>
                                        <p:tgtEl>
                                          <p:spTgt spid="26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0" presetID="19" grpId="3" fill="hold">
                                  <p:stCondLst>
                                    <p:cond delay="0"/>
                                  </p:stCondLst>
                                  <p:iterate type="el" backwards="0">
                                    <p:tmAbs val="0"/>
                                  </p:iterate>
                                  <p:childTnLst>
                                    <p:set>
                                      <p:cBhvr>
                                        <p:cTn id="16" fill="hold"/>
                                        <p:tgtEl>
                                          <p:spTgt spid="267"/>
                                        </p:tgtEl>
                                        <p:attrNameLst>
                                          <p:attrName>style.visibility</p:attrName>
                                        </p:attrNameLst>
                                      </p:cBhvr>
                                      <p:to>
                                        <p:strVal val="visible"/>
                                      </p:to>
                                    </p:set>
                                    <p:anim calcmode="lin" valueType="num">
                                      <p:cBhvr>
                                        <p:cTn id="17" dur="1500" fill="hold"/>
                                        <p:tgtEl>
                                          <p:spTgt spid="267"/>
                                        </p:tgtEl>
                                        <p:attrNameLst>
                                          <p:attrName>ppt_w</p:attrName>
                                        </p:attrNameLst>
                                      </p:cBhvr>
                                      <p:tavLst>
                                        <p:tav tm="0" fmla="#ppt_w*sin(2.5*pi*$)">
                                          <p:val>
                                            <p:fltVal val="0"/>
                                          </p:val>
                                        </p:tav>
                                        <p:tav tm="100000">
                                          <p:val>
                                            <p:fltVal val="1"/>
                                          </p:val>
                                        </p:tav>
                                      </p:tavLst>
                                    </p:anim>
                                    <p:anim calcmode="lin" valueType="num">
                                      <p:cBhvr>
                                        <p:cTn id="18" dur="1500" fill="hold"/>
                                        <p:tgtEl>
                                          <p:spTgt spid="2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6" grpId="1"/>
      <p:bldP build="whole" bldLvl="1" animBg="1" rev="0" advAuto="0" spid="268" grpId="2"/>
      <p:bldP build="whole" bldLvl="1" animBg="1" rev="0" advAuto="0" spid="267" grpId="3"/>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مستطيل"/>
          <p:cNvSpPr/>
          <p:nvPr/>
        </p:nvSpPr>
        <p:spPr>
          <a:xfrm>
            <a:off x="7381781" y="2185840"/>
            <a:ext cx="3661863" cy="2875672"/>
          </a:xfrm>
          <a:prstGeom prst="rect">
            <a:avLst/>
          </a:prstGeom>
          <a:solidFill>
            <a:srgbClr val="EAA891"/>
          </a:solidFill>
          <a:ln w="50800">
            <a:solidFill>
              <a:srgbClr val="000000"/>
            </a:solidFill>
            <a:miter lim="400000"/>
          </a:ln>
        </p:spPr>
        <p:txBody>
          <a:bodyPr lIns="50800" tIns="50800" rIns="50800" bIns="50800" anchor="ctr"/>
          <a:lstStyle/>
          <a:p>
            <a:pPr>
              <a:buClr>
                <a:srgbClr val="9A7865"/>
              </a:buClr>
              <a:defRPr b="0" sz="3600">
                <a:solidFill>
                  <a:srgbClr val="625B48"/>
                </a:solidFill>
                <a:latin typeface="Geeza Pro Regular"/>
                <a:ea typeface="Geeza Pro Regular"/>
                <a:cs typeface="Geeza Pro Regular"/>
                <a:sym typeface="Geeza Pro Regular"/>
              </a:defRPr>
            </a:pPr>
          </a:p>
        </p:txBody>
      </p:sp>
      <p:pic>
        <p:nvPicPr>
          <p:cNvPr id="272" name="صورة" descr="صورة"/>
          <p:cNvPicPr>
            <a:picLocks noChangeAspect="0"/>
          </p:cNvPicPr>
          <p:nvPr/>
        </p:nvPicPr>
        <p:blipFill>
          <a:blip r:embed="rId2">
            <a:extLst/>
          </a:blip>
          <a:stretch>
            <a:fillRect/>
          </a:stretch>
        </p:blipFill>
        <p:spPr>
          <a:xfrm>
            <a:off x="7551377" y="2608103"/>
            <a:ext cx="3322672" cy="2154517"/>
          </a:xfrm>
          <a:prstGeom prst="rect">
            <a:avLst/>
          </a:prstGeom>
        </p:spPr>
      </p:pic>
      <p:sp>
        <p:nvSpPr>
          <p:cNvPr id="273" name="مستطيل"/>
          <p:cNvSpPr/>
          <p:nvPr/>
        </p:nvSpPr>
        <p:spPr>
          <a:xfrm>
            <a:off x="7381781" y="5435600"/>
            <a:ext cx="3661863" cy="2731912"/>
          </a:xfrm>
          <a:prstGeom prst="rect">
            <a:avLst/>
          </a:prstGeom>
          <a:solidFill>
            <a:srgbClr val="EAA891"/>
          </a:solidFill>
          <a:ln w="50800">
            <a:solidFill>
              <a:srgbClr val="000000"/>
            </a:solidFill>
            <a:miter lim="400000"/>
          </a:ln>
        </p:spPr>
        <p:txBody>
          <a:bodyPr lIns="50800" tIns="50800" rIns="50800" bIns="50800" anchor="ctr"/>
          <a:lstStyle/>
          <a:p>
            <a:pPr>
              <a:buClr>
                <a:srgbClr val="9A7865"/>
              </a:buClr>
              <a:defRPr b="0" sz="3600">
                <a:solidFill>
                  <a:srgbClr val="625B48"/>
                </a:solidFill>
                <a:latin typeface="Geeza Pro Regular"/>
                <a:ea typeface="Geeza Pro Regular"/>
                <a:cs typeface="Geeza Pro Regular"/>
                <a:sym typeface="Geeza Pro Regular"/>
              </a:defRPr>
            </a:pPr>
          </a:p>
        </p:txBody>
      </p:sp>
      <p:pic>
        <p:nvPicPr>
          <p:cNvPr id="274" name="صورة" descr="صورة"/>
          <p:cNvPicPr>
            <a:picLocks noChangeAspect="0"/>
          </p:cNvPicPr>
          <p:nvPr/>
        </p:nvPicPr>
        <p:blipFill>
          <a:blip r:embed="rId3">
            <a:extLst/>
          </a:blip>
          <a:stretch>
            <a:fillRect/>
          </a:stretch>
        </p:blipFill>
        <p:spPr>
          <a:xfrm>
            <a:off x="7449960" y="6011074"/>
            <a:ext cx="3525505" cy="1692758"/>
          </a:xfrm>
          <a:prstGeom prst="rect">
            <a:avLst/>
          </a:prstGeom>
        </p:spPr>
      </p:pic>
      <p:sp>
        <p:nvSpPr>
          <p:cNvPr id="275" name="…………………………………………………………………………………………………………………………………………………"/>
          <p:cNvSpPr/>
          <p:nvPr/>
        </p:nvSpPr>
        <p:spPr>
          <a:xfrm>
            <a:off x="1913063" y="2185840"/>
            <a:ext cx="5388775" cy="2875672"/>
          </a:xfrm>
          <a:prstGeom prst="rect">
            <a:avLst/>
          </a:prstGeom>
          <a:solidFill>
            <a:srgbClr val="EAA891"/>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buClr>
                <a:srgbClr val="9A7865"/>
              </a:buClr>
              <a:defRPr b="0" sz="2900">
                <a:latin typeface="Geeza Pro Bold"/>
                <a:ea typeface="Geeza Pro Bold"/>
                <a:cs typeface="Geeza Pro Bold"/>
                <a:sym typeface="Geeza Pro Bold"/>
              </a:defRPr>
            </a:lvl1pPr>
          </a:lstStyle>
          <a:p>
            <a:pPr/>
            <a:r>
              <a:t>…………………………………………………………………………………………………………………………………………………</a:t>
            </a:r>
          </a:p>
        </p:txBody>
      </p:sp>
      <p:sp>
        <p:nvSpPr>
          <p:cNvPr id="276" name="……………………………………………………………………………………………………………………….."/>
          <p:cNvSpPr/>
          <p:nvPr/>
        </p:nvSpPr>
        <p:spPr>
          <a:xfrm>
            <a:off x="1913063" y="5435600"/>
            <a:ext cx="5388775" cy="2731912"/>
          </a:xfrm>
          <a:prstGeom prst="rect">
            <a:avLst/>
          </a:prstGeom>
          <a:solidFill>
            <a:srgbClr val="EAA891"/>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buClr>
                <a:srgbClr val="9A7865"/>
              </a:buClr>
              <a:defRPr b="0" sz="3600">
                <a:solidFill>
                  <a:srgbClr val="625B48"/>
                </a:solidFill>
                <a:latin typeface="Geeza Pro Regular"/>
                <a:ea typeface="Geeza Pro Regular"/>
                <a:cs typeface="Geeza Pro Regular"/>
                <a:sym typeface="Geeza Pro Regular"/>
              </a:defRPr>
            </a:lvl1pPr>
          </a:lstStyle>
          <a:p>
            <a:pPr/>
            <a:r>
              <a:t>………………………………………………………………………………………………………………………..</a:t>
            </a:r>
          </a:p>
        </p:txBody>
      </p:sp>
      <p:sp>
        <p:nvSpPr>
          <p:cNvPr id="277" name="اكتبي مشاعرك بعد دراستك هذا…"/>
          <p:cNvSpPr txBox="1"/>
          <p:nvPr/>
        </p:nvSpPr>
        <p:spPr>
          <a:xfrm>
            <a:off x="2199057" y="2232124"/>
            <a:ext cx="4816786" cy="10676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buClr>
                <a:srgbClr val="9A7865"/>
              </a:buClr>
              <a:defRPr b="0" sz="2900">
                <a:latin typeface="Geeza Pro Bold"/>
                <a:ea typeface="Geeza Pro Bold"/>
                <a:cs typeface="Geeza Pro Bold"/>
                <a:sym typeface="Geeza Pro Bold"/>
              </a:defRPr>
            </a:pPr>
            <a:r>
              <a:t>اكتبي مشاعرك بعد دراستك هذا</a:t>
            </a:r>
          </a:p>
          <a:p>
            <a:pPr>
              <a:buClr>
                <a:srgbClr val="9A7865"/>
              </a:buClr>
              <a:defRPr b="0" sz="2900">
                <a:latin typeface="Geeza Pro Bold"/>
                <a:ea typeface="Geeza Pro Bold"/>
                <a:cs typeface="Geeza Pro Bold"/>
                <a:sym typeface="Geeza Pro Bold"/>
              </a:defRPr>
            </a:pPr>
            <a:r>
              <a:t>الدرس</a:t>
            </a:r>
          </a:p>
        </p:txBody>
      </p:sp>
      <p:sp>
        <p:nvSpPr>
          <p:cNvPr id="278" name="أكتبي أهم الأفكار الرئيسيه"/>
          <p:cNvSpPr txBox="1"/>
          <p:nvPr/>
        </p:nvSpPr>
        <p:spPr>
          <a:xfrm>
            <a:off x="2220961" y="5505440"/>
            <a:ext cx="4942161" cy="6052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9A7865"/>
              </a:buClr>
              <a:defRPr b="0" sz="3200">
                <a:latin typeface="Geeza Pro Bold"/>
                <a:ea typeface="Geeza Pro Bold"/>
                <a:cs typeface="Geeza Pro Bold"/>
                <a:sym typeface="Geeza Pro Bold"/>
              </a:defRPr>
            </a:lvl1pPr>
          </a:lstStyle>
          <a:p>
            <a:pPr/>
            <a:r>
              <a:t>أكتبي أهم الأفكار الرئيسيه</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4" name="Unknown.jpeg" descr="Unknown.jpeg"/>
          <p:cNvPicPr>
            <a:picLocks noChangeAspect="1"/>
          </p:cNvPicPr>
          <p:nvPr/>
        </p:nvPicPr>
        <p:blipFill>
          <a:blip r:embed="rId2">
            <a:extLst/>
          </a:blip>
          <a:srcRect l="0" t="0" r="0" b="11453"/>
          <a:stretch>
            <a:fillRect/>
          </a:stretch>
        </p:blipFill>
        <p:spPr>
          <a:xfrm>
            <a:off x="572562" y="2243335"/>
            <a:ext cx="5514366" cy="5267080"/>
          </a:xfrm>
          <a:prstGeom prst="rect">
            <a:avLst/>
          </a:prstGeom>
          <a:ln w="50800">
            <a:solidFill>
              <a:srgbClr val="000000"/>
            </a:solidFill>
            <a:miter lim="400000"/>
          </a:ln>
        </p:spPr>
      </p:pic>
      <p:sp>
        <p:nvSpPr>
          <p:cNvPr id="155" name="أنعم الله تعالى علينا بنعم كثيره لاتعد ولا تحصى ومن هذه النعم ، نعمة اللسان الذي قد نستعمله بما يرضي الله تعالى من ذكر وقراءة قران وكلمه طيبه…"/>
          <p:cNvSpPr/>
          <p:nvPr/>
        </p:nvSpPr>
        <p:spPr>
          <a:xfrm>
            <a:off x="6476251" y="418754"/>
            <a:ext cx="6183662" cy="8916092"/>
          </a:xfrm>
          <a:prstGeom prst="roundRect">
            <a:avLst>
              <a:gd name="adj" fmla="val 3081"/>
            </a:avLst>
          </a:prstGeom>
          <a:solidFill>
            <a:srgbClr val="D4FB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sz="3900"/>
            </a:pPr>
            <a:r>
              <a:t>أنعم الله تعالى علينا بنعم كثيره لاتعد ولا تحصى ومن هذه النعم ، نعمة اللسان الذي قد نستعمله بما يرضي الله تعالى من ذكر وقراءة قران وكلمه طيبه </a:t>
            </a:r>
          </a:p>
          <a:p>
            <a:pPr>
              <a:defRPr sz="3900"/>
            </a:pPr>
            <a:r>
              <a:t>وأيضاً في المقابل قد يستخدم هذا اللسان بما يغضبه سبحانه وتعالى وقد يضر بدين العبد فيخرجه من المله </a:t>
            </a:r>
          </a:p>
          <a:p>
            <a:pPr>
              <a:defRPr sz="3900"/>
            </a:pPr>
            <a:r>
              <a:t>* فمتى يكون استعمال اللسان مخرجاً للعبد من المله ؟</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0" name="images.jpeg" descr="images.jpeg"/>
          <p:cNvPicPr>
            <a:picLocks noChangeAspect="1"/>
          </p:cNvPicPr>
          <p:nvPr/>
        </p:nvPicPr>
        <p:blipFill>
          <a:blip r:embed="rId2">
            <a:extLst/>
          </a:blip>
          <a:stretch>
            <a:fillRect/>
          </a:stretch>
        </p:blipFill>
        <p:spPr>
          <a:xfrm>
            <a:off x="1367555" y="4706101"/>
            <a:ext cx="4082288" cy="4082288"/>
          </a:xfrm>
          <a:prstGeom prst="rect">
            <a:avLst/>
          </a:prstGeom>
          <a:ln w="50800">
            <a:solidFill>
              <a:srgbClr val="000000"/>
            </a:solidFill>
            <a:miter lim="400000"/>
          </a:ln>
        </p:spPr>
      </p:pic>
      <p:pic>
        <p:nvPicPr>
          <p:cNvPr id="281" name="images.jpeg" descr="images.jpeg"/>
          <p:cNvPicPr>
            <a:picLocks noChangeAspect="1"/>
          </p:cNvPicPr>
          <p:nvPr/>
        </p:nvPicPr>
        <p:blipFill>
          <a:blip r:embed="rId3">
            <a:extLst/>
          </a:blip>
          <a:stretch>
            <a:fillRect/>
          </a:stretch>
        </p:blipFill>
        <p:spPr>
          <a:xfrm>
            <a:off x="1275846" y="236620"/>
            <a:ext cx="10025542" cy="4296661"/>
          </a:xfrm>
          <a:prstGeom prst="rect">
            <a:avLst/>
          </a:prstGeom>
          <a:ln w="50800">
            <a:solidFill>
              <a:srgbClr val="000000"/>
            </a:solidFill>
            <a:miter lim="400000"/>
          </a:ln>
        </p:spPr>
      </p:pic>
      <p:sp>
        <p:nvSpPr>
          <p:cNvPr id="282" name="تحذر الحكومه من الاستهزاء بالدين وأهله وتوقع أشد العقوبات عليهم"/>
          <p:cNvSpPr/>
          <p:nvPr/>
        </p:nvSpPr>
        <p:spPr>
          <a:xfrm>
            <a:off x="6216030" y="5103243"/>
            <a:ext cx="6001370" cy="3791570"/>
          </a:xfrm>
          <a:prstGeom prst="rect">
            <a:avLst/>
          </a:prstGeom>
          <a:solidFill>
            <a:srgbClr val="C1FFEF"/>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900"/>
            </a:lvl1pPr>
          </a:lstStyle>
          <a:p>
            <a:pPr/>
            <a:r>
              <a:t>تحذر الحكومه من الاستهزاء بالدين وأهله وتوقع أشد العقوبات عليهم </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4" name="صورة" descr="صورة"/>
          <p:cNvPicPr>
            <a:picLocks noChangeAspect="1"/>
          </p:cNvPicPr>
          <p:nvPr/>
        </p:nvPicPr>
        <p:blipFill>
          <a:blip r:embed="rId2">
            <a:extLst/>
          </a:blip>
          <a:srcRect l="2352" t="9422" r="2352" b="17943"/>
          <a:stretch>
            <a:fillRect/>
          </a:stretch>
        </p:blipFill>
        <p:spPr>
          <a:xfrm>
            <a:off x="366117" y="1148896"/>
            <a:ext cx="12272370" cy="7015541"/>
          </a:xfrm>
          <a:prstGeom prst="rect">
            <a:avLst/>
          </a:prstGeom>
          <a:ln w="50800">
            <a:solidFill>
              <a:srgbClr val="000000"/>
            </a:solidFill>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الواجب رقم 4"/>
          <p:cNvSpPr txBox="1"/>
          <p:nvPr>
            <p:ph type="title"/>
          </p:nvPr>
        </p:nvSpPr>
        <p:spPr>
          <a:prstGeom prst="rect">
            <a:avLst/>
          </a:prstGeom>
          <a:solidFill>
            <a:schemeClr val="accent4">
              <a:hueOff val="366961"/>
              <a:satOff val="4172"/>
              <a:lumOff val="11129"/>
            </a:schemeClr>
          </a:solidFill>
          <a:ln w="50800">
            <a:solidFill>
              <a:srgbClr val="000000"/>
            </a:solidFill>
          </a:ln>
        </p:spPr>
        <p:txBody>
          <a:bodyPr/>
          <a:lstStyle/>
          <a:p>
            <a:pPr/>
            <a:r>
              <a:t>الواجب رقم 4</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الاستهزاء بالدين والاستهانه بحرماته"/>
          <p:cNvSpPr/>
          <p:nvPr/>
        </p:nvSpPr>
        <p:spPr>
          <a:xfrm>
            <a:off x="744388" y="2344638"/>
            <a:ext cx="11621394" cy="3598962"/>
          </a:xfrm>
          <a:prstGeom prst="rect">
            <a:avLst/>
          </a:prstGeom>
          <a:solidFill>
            <a:srgbClr val="FFE7A3"/>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8100"/>
            </a:lvl1pPr>
          </a:lstStyle>
          <a:p>
            <a:pPr/>
            <a:r>
              <a:t>الاستهزاء بالدين والاستهانه بحرماته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images.png" descr="images.png"/>
          <p:cNvPicPr>
            <a:picLocks noChangeAspect="1"/>
          </p:cNvPicPr>
          <p:nvPr/>
        </p:nvPicPr>
        <p:blipFill>
          <a:blip r:embed="rId2">
            <a:extLst/>
          </a:blip>
          <a:stretch>
            <a:fillRect/>
          </a:stretch>
        </p:blipFill>
        <p:spPr>
          <a:xfrm>
            <a:off x="1141074" y="2426070"/>
            <a:ext cx="11543069" cy="3827908"/>
          </a:xfrm>
          <a:prstGeom prst="rect">
            <a:avLst/>
          </a:prstGeom>
          <a:ln w="50800">
            <a:solidFill>
              <a:srgbClr val="000000"/>
            </a:solidFill>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9"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١- مالمقصودبالاستهزاء بالدين…"/>
          <p:cNvSpPr/>
          <p:nvPr/>
        </p:nvSpPr>
        <p:spPr>
          <a:xfrm>
            <a:off x="951089" y="2424634"/>
            <a:ext cx="7541828" cy="6619782"/>
          </a:xfrm>
          <a:prstGeom prst="rect">
            <a:avLst/>
          </a:prstGeom>
          <a:solidFill>
            <a:srgbClr val="D4FB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p>
            <a:pPr algn="r">
              <a:defRPr sz="4800"/>
            </a:pPr>
            <a:r>
              <a:t>١- مالمقصودبالاستهزاء بالدين </a:t>
            </a:r>
          </a:p>
          <a:p>
            <a:pPr algn="r">
              <a:defRPr sz="4800"/>
            </a:pPr>
            <a:r>
              <a:t>٢- حكم الاستهزاء بالدين.</a:t>
            </a:r>
          </a:p>
          <a:p>
            <a:pPr algn="r">
              <a:defRPr sz="4800"/>
            </a:pPr>
            <a:r>
              <a:t>٣- صور من الاستهزاد بالدين .</a:t>
            </a:r>
          </a:p>
          <a:p>
            <a:pPr algn="r">
              <a:defRPr sz="4800"/>
            </a:pPr>
            <a:r>
              <a:t>٤- حكم مجالسة من يستهزيء بشيء من دين الله تعالى. </a:t>
            </a:r>
          </a:p>
        </p:txBody>
      </p:sp>
      <p:sp>
        <p:nvSpPr>
          <p:cNvPr id="162" name="ماذا سنتعلم"/>
          <p:cNvSpPr/>
          <p:nvPr/>
        </p:nvSpPr>
        <p:spPr>
          <a:xfrm>
            <a:off x="8830790" y="1293326"/>
            <a:ext cx="3419901" cy="3141192"/>
          </a:xfrm>
          <a:prstGeom prst="rect">
            <a:avLst/>
          </a:prstGeom>
          <a:solidFill>
            <a:schemeClr val="accent4">
              <a:hueOff val="366961"/>
              <a:satOff val="4172"/>
              <a:lumOff val="11129"/>
            </a:schemeClr>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7600"/>
            </a:lvl1pPr>
          </a:lstStyle>
          <a:p>
            <a:pPr/>
            <a:r>
              <a:t>ماذا سنتعلم</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62"/>
                                        </p:tgtEl>
                                        <p:attrNameLst>
                                          <p:attrName>style.visibility</p:attrName>
                                        </p:attrNameLst>
                                      </p:cBhvr>
                                      <p:to>
                                        <p:strVal val="visible"/>
                                      </p:to>
                                    </p:set>
                                    <p:anim calcmode="lin" valueType="num">
                                      <p:cBhvr>
                                        <p:cTn id="7" dur="1000" fill="hold"/>
                                        <p:tgtEl>
                                          <p:spTgt spid="162"/>
                                        </p:tgtEl>
                                        <p:attrNameLst>
                                          <p:attrName>ppt_x</p:attrName>
                                        </p:attrNameLst>
                                      </p:cBhvr>
                                      <p:tavLst>
                                        <p:tav tm="0">
                                          <p:val>
                                            <p:strVal val="1+#ppt_w/2"/>
                                          </p:val>
                                        </p:tav>
                                        <p:tav tm="100000">
                                          <p:val>
                                            <p:strVal val="#ppt_x"/>
                                          </p:val>
                                        </p:tav>
                                      </p:tavLst>
                                    </p:anim>
                                    <p:anim calcmode="lin" valueType="num">
                                      <p:cBhvr>
                                        <p:cTn id="8" dur="1000" fill="hold"/>
                                        <p:tgtEl>
                                          <p:spTgt spid="1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ID="10" grpId="2" fill="hold">
                                  <p:stCondLst>
                                    <p:cond delay="0"/>
                                  </p:stCondLst>
                                  <p:iterate type="el" backwards="0">
                                    <p:tmAbs val="0"/>
                                  </p:iterate>
                                  <p:childTnLst>
                                    <p:set>
                                      <p:cBhvr>
                                        <p:cTn id="12" fill="hold"/>
                                        <p:tgtEl>
                                          <p:spTgt spid="161"/>
                                        </p:tgtEl>
                                        <p:attrNameLst>
                                          <p:attrName>style.visibility</p:attrName>
                                        </p:attrNameLst>
                                      </p:cBhvr>
                                      <p:to>
                                        <p:strVal val="visible"/>
                                      </p:to>
                                    </p:set>
                                    <p:animEffect filter="fade" transition="in">
                                      <p:cBhvr>
                                        <p:cTn id="13" dur="15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2" grpId="1"/>
      <p:bldP build="whole" bldLvl="1" animBg="1" rev="0" advAuto="0" spid="161" grpId="2"/>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بالتعاون مع زميلاتك حاولي التوصل إلى تعريف الإستهزاء"/>
          <p:cNvSpPr txBox="1"/>
          <p:nvPr>
            <p:ph type="ctrTitle"/>
          </p:nvPr>
        </p:nvSpPr>
        <p:spPr>
          <a:xfrm>
            <a:off x="1270000" y="1089233"/>
            <a:ext cx="10464800" cy="2457984"/>
          </a:xfrm>
          <a:prstGeom prst="rect">
            <a:avLst/>
          </a:prstGeom>
          <a:solidFill>
            <a:srgbClr val="FFFC79"/>
          </a:solidFill>
          <a:ln w="50800">
            <a:solidFill>
              <a:srgbClr val="000000"/>
            </a:solidFill>
          </a:ln>
        </p:spPr>
        <p:txBody>
          <a:bodyPr/>
          <a:lstStyle>
            <a:lvl1pPr>
              <a:defRPr sz="6100"/>
            </a:lvl1pPr>
          </a:lstStyle>
          <a:p>
            <a:pPr rtl="0">
              <a:defRPr/>
            </a:pPr>
            <a:r>
              <a:t>بالتعاون مع زميلاتك حاولي التوصل إلى تعريف الإستهزاء </a:t>
            </a:r>
          </a:p>
        </p:txBody>
      </p:sp>
      <p:sp>
        <p:nvSpPr>
          <p:cNvPr id="165" name="الاستهزاء هو ……………………………………………………………………………………………………………………………………………………………………………………………………………………………………………………………………………………………………"/>
          <p:cNvSpPr txBox="1"/>
          <p:nvPr>
            <p:ph type="subTitle" sz="half" idx="1"/>
          </p:nvPr>
        </p:nvSpPr>
        <p:spPr>
          <a:xfrm>
            <a:off x="1270000" y="4147428"/>
            <a:ext cx="10464800" cy="4074512"/>
          </a:xfrm>
          <a:prstGeom prst="rect">
            <a:avLst/>
          </a:prstGeom>
          <a:ln w="50800">
            <a:solidFill>
              <a:srgbClr val="000000"/>
            </a:solidFill>
          </a:ln>
        </p:spPr>
        <p:txBody>
          <a:bodyPr/>
          <a:lstStyle/>
          <a:p>
            <a:pPr defTabSz="578358">
              <a:defRPr sz="3663"/>
            </a:pPr>
            <a:r>
              <a:rPr b="1" sz="4752" u="sng"/>
              <a:t>الاستهزاء هو </a:t>
            </a:r>
            <a:r>
              <a: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هو كل قول أو فعل يدل علي الاستخفاف والسخريه بشيء من دين الإسلام ،سواءٍ كان على وجه الجِدّ أو الهزل ."/>
          <p:cNvSpPr/>
          <p:nvPr/>
        </p:nvSpPr>
        <p:spPr>
          <a:xfrm>
            <a:off x="1284053" y="4311376"/>
            <a:ext cx="10738787" cy="3797387"/>
          </a:xfrm>
          <a:prstGeom prst="rect">
            <a:avLst/>
          </a:prstGeom>
          <a:solidFill>
            <a:srgbClr val="D0FFF4"/>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300"/>
            </a:lvl1pPr>
          </a:lstStyle>
          <a:p>
            <a:pPr/>
            <a:r>
              <a:t>هو كل قول أو فعل يدل علي الاستخفاف والسخريه بشيء من دين الإسلام ،سواءٍ كان على وجه الجِدّ أو الهزل .</a:t>
            </a:r>
          </a:p>
        </p:txBody>
      </p:sp>
      <p:sp>
        <p:nvSpPr>
          <p:cNvPr id="168" name="تعريف الاستهزاء"/>
          <p:cNvSpPr/>
          <p:nvPr/>
        </p:nvSpPr>
        <p:spPr>
          <a:xfrm>
            <a:off x="5448156" y="1857137"/>
            <a:ext cx="6569846" cy="1598588"/>
          </a:xfrm>
          <a:prstGeom prst="roundRect">
            <a:avLst>
              <a:gd name="adj" fmla="val 11917"/>
            </a:avLst>
          </a:prstGeom>
          <a:solidFill>
            <a:srgbClr val="A5B3FF"/>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7100">
                <a:latin typeface="+mn-lt"/>
                <a:ea typeface="+mn-ea"/>
                <a:cs typeface="+mn-cs"/>
                <a:sym typeface="Helvetica Neue Medium"/>
              </a:defRPr>
            </a:lvl1pPr>
          </a:lstStyle>
          <a:p>
            <a:pPr/>
            <a:r>
              <a:t>تعريف الاستهزاء</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1" presetID="2" grpId="2" fill="hold">
                                  <p:stCondLst>
                                    <p:cond delay="0"/>
                                  </p:stCondLst>
                                  <p:iterate type="el" backwards="0">
                                    <p:tmAbs val="0"/>
                                  </p:iterate>
                                  <p:childTnLst>
                                    <p:set>
                                      <p:cBhvr>
                                        <p:cTn id="10" fill="hold"/>
                                        <p:tgtEl>
                                          <p:spTgt spid="167"/>
                                        </p:tgtEl>
                                        <p:attrNameLst>
                                          <p:attrName>style.visibility</p:attrName>
                                        </p:attrNameLst>
                                      </p:cBhvr>
                                      <p:to>
                                        <p:strVal val="visible"/>
                                      </p:to>
                                    </p:set>
                                    <p:anim calcmode="lin" valueType="num">
                                      <p:cBhvr>
                                        <p:cTn id="11" dur="1000" fill="hold"/>
                                        <p:tgtEl>
                                          <p:spTgt spid="167"/>
                                        </p:tgtEl>
                                        <p:attrNameLst>
                                          <p:attrName>ppt_x</p:attrName>
                                        </p:attrNameLst>
                                      </p:cBhvr>
                                      <p:tavLst>
                                        <p:tav tm="0">
                                          <p:val>
                                            <p:strVal val="#ppt_x"/>
                                          </p:val>
                                        </p:tav>
                                        <p:tav tm="100000">
                                          <p:val>
                                            <p:strVal val="#ppt_x"/>
                                          </p:val>
                                        </p:tav>
                                      </p:tavLst>
                                    </p:anim>
                                    <p:anim calcmode="lin" valueType="num">
                                      <p:cBhvr>
                                        <p:cTn id="12" dur="1000" fill="hold"/>
                                        <p:tgtEl>
                                          <p:spTgt spid="1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8" grpId="1"/>
      <p:bldP build="whole" bldLvl="1" animBg="1" rev="0" advAuto="0" spid="167" grpId="2"/>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ذَٰلِكَ وَمَن يُعَظِّمْ شَعَائِرَ اللَّهِ فَإِنَّهَا مِن تَقْوَى الْقُلُوبِ"/>
          <p:cNvSpPr txBox="1"/>
          <p:nvPr/>
        </p:nvSpPr>
        <p:spPr>
          <a:xfrm>
            <a:off x="219214" y="1585182"/>
            <a:ext cx="12566371" cy="2926557"/>
          </a:xfrm>
          <a:prstGeom prst="rect">
            <a:avLst/>
          </a:prstGeom>
          <a:solidFill>
            <a:srgbClr val="B3D67B"/>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rtl="1">
              <a:defRPr b="0" sz="8000">
                <a:latin typeface="+mn-lt"/>
                <a:ea typeface="+mn-ea"/>
                <a:cs typeface="+mn-cs"/>
                <a:sym typeface="Helvetica Neue Medium"/>
              </a:defRPr>
            </a:lvl1pPr>
          </a:lstStyle>
          <a:p>
            <a:pPr/>
            <a:r>
              <a:t>ذَٰلِكَ وَمَن يُعَظِّمْ شَعَائِرَ اللَّهِ فَإِنَّهَا مِن تَقْوَى الْقُلُوبِ </a:t>
            </a:r>
          </a:p>
        </p:txBody>
      </p:sp>
      <p:sp>
        <p:nvSpPr>
          <p:cNvPr id="171" name="ماحكم تعظيم كتاب الله وسنة الرسول صلى الله عليه وسلم"/>
          <p:cNvSpPr/>
          <p:nvPr/>
        </p:nvSpPr>
        <p:spPr>
          <a:xfrm>
            <a:off x="711545" y="5257615"/>
            <a:ext cx="11324715" cy="1270001"/>
          </a:xfrm>
          <a:prstGeom prst="rect">
            <a:avLst/>
          </a:prstGeom>
          <a:solidFill>
            <a:srgbClr val="F2FFEE"/>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4300">
                <a:latin typeface="+mn-lt"/>
                <a:ea typeface="+mn-ea"/>
                <a:cs typeface="+mn-cs"/>
                <a:sym typeface="Helvetica Neue Medium"/>
              </a:defRPr>
            </a:lvl1pPr>
          </a:lstStyle>
          <a:p>
            <a:pPr/>
            <a:r>
              <a:t>ماحكم تعظيم كتاب الله وسنة الرسول صلى الله عليه وسلم </a:t>
            </a:r>
          </a:p>
        </p:txBody>
      </p:sp>
      <p:sp>
        <p:nvSpPr>
          <p:cNvPr id="172" name="واجب على كل مسلم ومسلمه"/>
          <p:cNvSpPr/>
          <p:nvPr/>
        </p:nvSpPr>
        <p:spPr>
          <a:xfrm>
            <a:off x="1265651" y="7273500"/>
            <a:ext cx="10216503" cy="1270001"/>
          </a:xfrm>
          <a:prstGeom prst="rect">
            <a:avLst/>
          </a:prstGeom>
          <a:solidFill>
            <a:srgbClr val="F2FFEE"/>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000"/>
            </a:lvl1pPr>
          </a:lstStyle>
          <a:p>
            <a:pPr/>
            <a:r>
              <a:t>واجب على كل مسلم ومسلمه</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70"/>
                                        </p:tgtEl>
                                        <p:attrNameLst>
                                          <p:attrName>style.visibility</p:attrName>
                                        </p:attrNameLst>
                                      </p:cBhvr>
                                      <p:to>
                                        <p:strVal val="visible"/>
                                      </p:to>
                                    </p:set>
                                    <p:anim calcmode="lin" valueType="num">
                                      <p:cBhvr>
                                        <p:cTn id="7" dur="1000" fill="hold"/>
                                        <p:tgtEl>
                                          <p:spTgt spid="170"/>
                                        </p:tgtEl>
                                        <p:attrNameLst>
                                          <p:attrName>ppt_x</p:attrName>
                                        </p:attrNameLst>
                                      </p:cBhvr>
                                      <p:tavLst>
                                        <p:tav tm="0">
                                          <p:val>
                                            <p:strVal val="#ppt_x"/>
                                          </p:val>
                                        </p:tav>
                                        <p:tav tm="100000">
                                          <p:val>
                                            <p:strVal val="#ppt_x"/>
                                          </p:val>
                                        </p:tav>
                                      </p:tavLst>
                                    </p:anim>
                                    <p:anim calcmode="lin" valueType="num">
                                      <p:cBhvr>
                                        <p:cTn id="8" dur="1000" fill="hold"/>
                                        <p:tgtEl>
                                          <p:spTgt spid="17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171"/>
                                        </p:tgtEl>
                                        <p:attrNameLst>
                                          <p:attrName>style.visibility</p:attrName>
                                        </p:attrNameLst>
                                      </p:cBhvr>
                                      <p:to>
                                        <p:strVal val="visible"/>
                                      </p:to>
                                    </p:set>
                                    <p:anim calcmode="lin" valueType="num">
                                      <p:cBhvr>
                                        <p:cTn id="13" dur="1000" fill="hold"/>
                                        <p:tgtEl>
                                          <p:spTgt spid="171"/>
                                        </p:tgtEl>
                                        <p:attrNameLst>
                                          <p:attrName>ppt_x</p:attrName>
                                        </p:attrNameLst>
                                      </p:cBhvr>
                                      <p:tavLst>
                                        <p:tav tm="0">
                                          <p:val>
                                            <p:strVal val="1+#ppt_w/2"/>
                                          </p:val>
                                        </p:tav>
                                        <p:tav tm="100000">
                                          <p:val>
                                            <p:strVal val="#ppt_x"/>
                                          </p:val>
                                        </p:tav>
                                      </p:tavLst>
                                    </p:anim>
                                    <p:anim calcmode="lin" valueType="num">
                                      <p:cBhvr>
                                        <p:cTn id="14" dur="1000" fill="hold"/>
                                        <p:tgtEl>
                                          <p:spTgt spid="1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2" presetID="2" grpId="3" fill="hold">
                                  <p:stCondLst>
                                    <p:cond delay="0"/>
                                  </p:stCondLst>
                                  <p:iterate type="el" backwards="0">
                                    <p:tmAbs val="0"/>
                                  </p:iterate>
                                  <p:childTnLst>
                                    <p:set>
                                      <p:cBhvr>
                                        <p:cTn id="18" fill="hold"/>
                                        <p:tgtEl>
                                          <p:spTgt spid="172"/>
                                        </p:tgtEl>
                                        <p:attrNameLst>
                                          <p:attrName>style.visibility</p:attrName>
                                        </p:attrNameLst>
                                      </p:cBhvr>
                                      <p:to>
                                        <p:strVal val="visible"/>
                                      </p:to>
                                    </p:set>
                                    <p:anim calcmode="lin" valueType="num">
                                      <p:cBhvr>
                                        <p:cTn id="19" dur="1000" fill="hold"/>
                                        <p:tgtEl>
                                          <p:spTgt spid="172"/>
                                        </p:tgtEl>
                                        <p:attrNameLst>
                                          <p:attrName>ppt_x</p:attrName>
                                        </p:attrNameLst>
                                      </p:cBhvr>
                                      <p:tavLst>
                                        <p:tav tm="0">
                                          <p:val>
                                            <p:strVal val="1+#ppt_w/2"/>
                                          </p:val>
                                        </p:tav>
                                        <p:tav tm="100000">
                                          <p:val>
                                            <p:strVal val="#ppt_x"/>
                                          </p:val>
                                        </p:tav>
                                      </p:tavLst>
                                    </p:anim>
                                    <p:anim calcmode="lin" valueType="num">
                                      <p:cBhvr>
                                        <p:cTn id="20" dur="1000" fill="hold"/>
                                        <p:tgtEl>
                                          <p:spTgt spid="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1" grpId="2"/>
      <p:bldP build="whole" bldLvl="1" animBg="1" rev="0" advAuto="0" spid="172" grpId="3"/>
      <p:bldP build="whole" bldLvl="1" animBg="1" rev="0" advAuto="0" spid="170" grpId="1"/>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1"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1"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