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0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B9110A-415B-429E-876E-6B0EDAA29C64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228FB1-B6F2-4A4E-BDE1-31B1726F818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28FB1-B6F2-4A4E-BDE1-31B1726F8188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28FB1-B6F2-4A4E-BDE1-31B1726F8188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156F90-8F7B-457D-A016-8E4F19FFDA61}" type="datetimeFigureOut">
              <a:rPr lang="ar-SA" smtClean="0"/>
              <a:pPr/>
              <a:t>06/11/1431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9F3F67-1490-4596-A832-6E61723E03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714480" y="357166"/>
            <a:ext cx="637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بسم الله الرحمن الرحيم</a:t>
            </a:r>
            <a:endParaRPr lang="ar-SA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071670" y="1571612"/>
            <a:ext cx="57150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المحرمات </a:t>
            </a:r>
            <a:r>
              <a:rPr lang="ar-S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في</a:t>
            </a:r>
            <a:r>
              <a:rPr lang="ar-SA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النكاح</a:t>
            </a:r>
            <a:endParaRPr lang="ar-SA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85720" y="3214686"/>
            <a:ext cx="835824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cs typeface="Arabic Typesetting" pitchFamily="66" charset="-78"/>
              </a:rPr>
              <a:t>منع الإسلام الزواج بجملة من النساء </a:t>
            </a:r>
          </a:p>
          <a:p>
            <a:pPr algn="ctr"/>
            <a:r>
              <a:rPr lang="ar-SA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cs typeface="Arabic Typesetting" pitchFamily="66" charset="-78"/>
              </a:rPr>
              <a:t>إما بسبب نسب أو مصاهرة أو رضاع أو اختلاف الدين</a:t>
            </a:r>
            <a:endParaRPr lang="ar-SA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488" y="214290"/>
            <a:ext cx="35060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أنواع المحرمات: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714480" y="1000108"/>
            <a:ext cx="63001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القسم الأول : من تحرم حرمة مؤبدة :</a:t>
            </a:r>
            <a:endParaRPr lang="ar-SA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35219" y="1714488"/>
            <a:ext cx="45656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أولاً : المُحَرَّمات بسبب النسب :</a:t>
            </a:r>
            <a:endParaRPr lang="ar-SA" sz="2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929190" y="2428868"/>
            <a:ext cx="35221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 أمهات الرجل وجداته </a:t>
            </a:r>
            <a:endParaRPr lang="ar-SA" sz="24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826686" y="3071810"/>
            <a:ext cx="367440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 بنات الرجل وحفيداته </a:t>
            </a:r>
            <a:endParaRPr lang="ar-SA" sz="24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500694" y="4143380"/>
            <a:ext cx="29434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4 - العمات ولخالات </a:t>
            </a:r>
            <a:endParaRPr lang="ar-SA" sz="24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6643702" y="3643314"/>
            <a:ext cx="18630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2- الأخوات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4214810" y="4786322"/>
            <a:ext cx="42851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ه - بنات الإخوة وبنات الأخوات</a:t>
            </a:r>
            <a:endParaRPr lang="ar-SA" sz="24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28596" y="5371943"/>
            <a:ext cx="84257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والدليل</a:t>
            </a:r>
            <a:r>
              <a:rPr lang="ar-SA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: ((حرمت عليكم أمهاتكم وبناتكم وأخواتكم وعماتكم</a:t>
            </a:r>
          </a:p>
          <a:p>
            <a:pPr algn="ctr"/>
            <a:r>
              <a:rPr lang="ar-SA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وخالاتكم وبنات الأخ وبنات الأخت)) </a:t>
            </a:r>
          </a:p>
          <a:p>
            <a:pPr algn="ctr"/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71736" y="214290"/>
            <a:ext cx="42883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تابع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/</a:t>
            </a:r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أنواع المحرمات: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57681" y="1142985"/>
            <a:ext cx="789030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ثانياً </a:t>
            </a:r>
            <a:r>
              <a:rPr lang="ar-SA" sz="2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 المُحَرَّمات بسبب المصاهرة  </a:t>
            </a:r>
            <a:r>
              <a:rPr lang="ar-SA" sz="2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</a:p>
          <a:p>
            <a:pPr algn="ctr"/>
            <a:r>
              <a:rPr lang="ar-S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</a:t>
            </a:r>
            <a:endParaRPr lang="ar-SA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071934" y="1714488"/>
            <a:ext cx="36984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 زوجات الأبناء والأحفاد </a:t>
            </a:r>
            <a:endParaRPr lang="ar-SA" sz="24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357686" y="2181517"/>
            <a:ext cx="34804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 زوجات الآباء والأجداد</a:t>
            </a:r>
            <a:endParaRPr lang="ar-SA" sz="24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28596" y="3286124"/>
            <a:ext cx="850112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وهؤلاء الأصناف الثلاثة يحرمن بمجرد العقد على الزوجة وإن لم يدخل </a:t>
            </a:r>
            <a:r>
              <a:rPr lang="ar-SA" sz="28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بها</a:t>
            </a:r>
            <a:r>
              <a:rPr lang="ar-SA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فلو عقد على امرأة ومات عنها أو طلقها قبل الداخل فلا يجوز أن يتزوجها ابنه ولا أبوه  ولا يجوز أن يتزوج أمها ولا جدتها .</a:t>
            </a:r>
            <a:r>
              <a:rPr lang="ar-SA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683881" y="2714620"/>
            <a:ext cx="31742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 أم الزوجة وجداتها </a:t>
            </a:r>
            <a:endParaRPr lang="ar-SA" sz="2400" b="1" u="sng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-71470" y="5143512"/>
            <a:ext cx="92127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 بنات الزوجة ( وتسمى الربائب جمع ربيبة ) </a:t>
            </a:r>
          </a:p>
          <a:p>
            <a:pPr algn="ctr"/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فلا يجوز للإنسان أن يتزوج بنت زوجته ويشترط في تحريم </a:t>
            </a:r>
          </a:p>
          <a:p>
            <a:pPr algn="ctr"/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بنات الزوجة أن يكون الزوج قد دخل بأمهن ،  </a:t>
            </a:r>
          </a:p>
          <a:p>
            <a:pPr algn="ctr"/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فإن كان قد عقد النكاح عليها ولم يدخل </a:t>
            </a:r>
            <a:r>
              <a:rPr lang="ar-SA" sz="2400" b="1" dirty="0" err="1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بها</a:t>
            </a:r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فلا  تحرم عليه ابنتها . </a:t>
            </a:r>
            <a:endParaRPr lang="ar-SA" sz="24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71736" y="214290"/>
            <a:ext cx="42883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تابع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/</a:t>
            </a:r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أنواع المحرمات: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57681" y="1454995"/>
            <a:ext cx="789030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ثالثاً </a:t>
            </a:r>
            <a:r>
              <a:rPr lang="ar-SA" sz="2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 المُحَرَّمات بالرضاعة </a:t>
            </a:r>
            <a:r>
              <a:rPr lang="ar-SA" sz="2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</a:p>
          <a:p>
            <a:pPr algn="ctr"/>
            <a:r>
              <a:rPr lang="ar-S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</a:t>
            </a:r>
            <a:endParaRPr lang="ar-SA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00034" y="2336251"/>
            <a:ext cx="850112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كل ما تقدم أنه يحرم من النسب فإنه يحرم من الرضاعة </a:t>
            </a:r>
            <a:r>
              <a:rPr lang="ar-SA" sz="28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فلا يجوز للرجل أن يتزوج أمه من الرضاعة ولا أخته ولا عمته ولا خالته وهكذا باقي المحرمات من النسب </a:t>
            </a:r>
            <a:r>
              <a:rPr lang="ar-SA" sz="28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ar-SA" sz="28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800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57422" y="214290"/>
            <a:ext cx="42883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تابع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/</a:t>
            </a:r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أنواع المحرمات: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42910" y="1000108"/>
            <a:ext cx="72154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u="sng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effectLst/>
              </a:rPr>
              <a:t>القسم  الثاني:من تحرم حرمة مؤقتة:</a:t>
            </a:r>
            <a:endParaRPr lang="ar-SA" sz="3200" b="1" u="sng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85918" y="1571612"/>
            <a:ext cx="4798109" cy="89255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8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أولاً : ما يحرم بسبب الجمع </a:t>
            </a:r>
            <a:r>
              <a:rPr lang="ar-SA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ar-S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57157" y="2214554"/>
            <a:ext cx="83582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 أخت الزوجة : </a:t>
            </a:r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فلا يجوز للرجل أن يجمع بين الأختين ولكن لو ماتت زوجته أو طلقها وانتهت عدتها فإنه يجوز له أن يتزوج أختها . </a:t>
            </a:r>
            <a:endParaRPr lang="ar-SA" sz="24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57158" y="3571876"/>
            <a:ext cx="83582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 عمة الزوجة وخالتها : </a:t>
            </a:r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فلا له أن يجمع بين المرأة وعمتها وخالتها فإذا تزوج امرأة فلا يجوز أن يتزوج عمتها ولا خلتها ولا يجوز له أن يتزوج بنت أخيها ولا بنت أختها .</a:t>
            </a:r>
          </a:p>
          <a:p>
            <a:pPr algn="ctr"/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وهذا التحريم مؤقت فلو ماتت المرأة </a:t>
            </a:r>
            <a:r>
              <a:rPr lang="ar-SA" sz="2400" b="1" dirty="0" err="1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او</a:t>
            </a:r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طلقها وانتهت عدتها جاز له أن يتزوج عمتها أو خالتها . </a:t>
            </a:r>
            <a:endParaRPr lang="ar-SA" sz="24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57158" y="5715016"/>
            <a:ext cx="835824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 الزوجة الخامسة لمن كان متزوجاً بأربع نسوة : </a:t>
            </a:r>
            <a:r>
              <a:rPr lang="ar-SA" sz="2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فلا يجوز له أن يتزوج الخامسة . </a:t>
            </a:r>
            <a:endParaRPr lang="ar-SA" sz="24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488" y="214290"/>
            <a:ext cx="42883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تابع</a:t>
            </a:r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/</a:t>
            </a:r>
            <a:r>
              <a:rPr lang="ar-SA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2" charset="-78"/>
                <a:cs typeface="Andalus" pitchFamily="2" charset="-78"/>
              </a:rPr>
              <a:t>أنواع المحرمات:</a:t>
            </a:r>
            <a:endParaRPr lang="ar-SA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1472" y="1071546"/>
            <a:ext cx="828680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b="1" u="sng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أولاً : المُحَرَّمات من أجل أمر قابل للزوال :</a:t>
            </a:r>
            <a:r>
              <a:rPr lang="ar-SA" sz="2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</a:t>
            </a:r>
            <a:endParaRPr lang="ar-SA" sz="2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857752" y="1557211"/>
            <a:ext cx="450059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1- النساء المتزوجات </a:t>
            </a:r>
            <a:r>
              <a:rPr lang="ar-SA" sz="28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ar-SA" sz="28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800" b="1" u="sng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500066" y="2178128"/>
            <a:ext cx="892971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2- المرأة </a:t>
            </a:r>
            <a:r>
              <a:rPr lang="ar-SA" sz="2400" b="1" u="sng" cap="none" spc="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المعتدة</a:t>
            </a:r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من زوج آخر ، </a:t>
            </a:r>
            <a:r>
              <a:rPr lang="ar-SA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فإذا مات الرجل عن امرأة </a:t>
            </a:r>
            <a:r>
              <a:rPr lang="ar-SA" sz="2400" b="1" cap="none" spc="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أوطلقها</a:t>
            </a:r>
            <a:r>
              <a:rPr lang="ar-SA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فإنه لا يجوز لغيره أن يتزوجها حتى تنتهي عدتها </a:t>
            </a:r>
            <a:r>
              <a:rPr lang="ar-SA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ar-SA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400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28596" y="3178260"/>
            <a:ext cx="864399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3- المطلقة ثلاثاً فلا يجوز للرجل أ</a:t>
            </a:r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 يتزوج امرأة طلقها </a:t>
            </a:r>
            <a:r>
              <a:rPr lang="ar-SA" sz="2400" b="1" u="sng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ثلاثاص</a:t>
            </a:r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إلا بعد أن تنكح زوجاً غيره نكحها رغبة لا تحليل .</a:t>
            </a:r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400" b="1" u="sng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714744" y="4128979"/>
            <a:ext cx="564360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4- المرأة المحرمة بحج أو عمرة </a:t>
            </a:r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ar-SA" sz="28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800" b="1" u="sng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4714876" y="5843491"/>
            <a:ext cx="450059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6- الزانية حتى تتوب  </a:t>
            </a:r>
            <a:r>
              <a:rPr lang="ar-SA" sz="28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ar-SA" sz="28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800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71472" y="4831217"/>
            <a:ext cx="8643998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28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المشركة حتى تسلم  </a:t>
            </a:r>
            <a:r>
              <a:rPr lang="ar-SA" sz="2400" b="1" u="sng" cap="none" spc="0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بستثنى</a:t>
            </a:r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من ذلك الكتابيات وهن اليهوديات والنصرانيات</a:t>
            </a:r>
            <a:r>
              <a:rPr lang="ar-SA" sz="2400" b="1" u="sng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ar-SA" sz="2400" b="1" u="sng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ar-SA" sz="2800" b="1" u="sng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algn="ctr"/>
            <a:endParaRPr lang="ar-SA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286</TotalTime>
  <Words>426</Words>
  <Application>Microsoft Office PowerPoint</Application>
  <PresentationFormat>عرض على الشاشة (3:4)‏</PresentationFormat>
  <Paragraphs>47</Paragraphs>
  <Slides>6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تطوير</dc:creator>
  <cp:lastModifiedBy>Al Fajar</cp:lastModifiedBy>
  <cp:revision>32</cp:revision>
  <dcterms:created xsi:type="dcterms:W3CDTF">2009-10-19T13:18:34Z</dcterms:created>
  <dcterms:modified xsi:type="dcterms:W3CDTF">2010-10-13T18:21:08Z</dcterms:modified>
</cp:coreProperties>
</file>