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99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27/03/41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3" t="72646" r="23756" b="24154"/>
          <a:stretch/>
        </p:blipFill>
        <p:spPr bwMode="auto">
          <a:xfrm>
            <a:off x="4139952" y="2449661"/>
            <a:ext cx="2320118" cy="30249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66065" y="260961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926134" y="2870352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7956376" y="3140968"/>
            <a:ext cx="201554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5" t="75894" r="23756" b="20859"/>
          <a:stretch/>
        </p:blipFill>
        <p:spPr bwMode="auto">
          <a:xfrm>
            <a:off x="4283968" y="3842133"/>
            <a:ext cx="2168624" cy="30694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رابط كسهم مستقيم 10"/>
          <p:cNvCxnSpPr/>
          <p:nvPr/>
        </p:nvCxnSpPr>
        <p:spPr>
          <a:xfrm flipH="1">
            <a:off x="8145104" y="3977768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19478" y="481080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36072" y="5352032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0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13"/>
            <a:ext cx="9144000" cy="68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559736" y="1402896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576330" y="236252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3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5" t="79234" r="23756" b="17426"/>
          <a:stretch/>
        </p:blipFill>
        <p:spPr bwMode="auto">
          <a:xfrm>
            <a:off x="3466532" y="2592200"/>
            <a:ext cx="2860956" cy="287041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كسهم مستقيم 5"/>
          <p:cNvCxnSpPr/>
          <p:nvPr/>
        </p:nvCxnSpPr>
        <p:spPr>
          <a:xfrm flipH="1">
            <a:off x="8158752" y="64187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028384" y="1268760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044978" y="1570440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028384" y="223216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044978" y="2465600"/>
            <a:ext cx="201554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6520797" y="1066384"/>
            <a:ext cx="1531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6516216" y="2866584"/>
            <a:ext cx="15317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6012160" y="3847400"/>
            <a:ext cx="20387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61305" y="4418822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2843808" y="420744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ما الفرق بين الذكر المطلق والمقيد ؟ مع المثال .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2843808" y="43283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عدد أنواع الذكر مع التمثيل ؟</a:t>
            </a:r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8069328" y="4752440"/>
            <a:ext cx="201554" cy="0"/>
          </a:xfrm>
          <a:prstGeom prst="straightConnector1">
            <a:avLst/>
          </a:prstGeom>
          <a:ln w="28575">
            <a:solidFill>
              <a:srgbClr val="33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flipH="1">
            <a:off x="8085922" y="5201904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2" t="81758" r="23906" b="7695"/>
          <a:stretch/>
        </p:blipFill>
        <p:spPr bwMode="auto">
          <a:xfrm>
            <a:off x="2915816" y="5589240"/>
            <a:ext cx="1241947" cy="72333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4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0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 flipH="1">
            <a:off x="8665361" y="647984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2799096" y="45025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[ احفظ ]</a:t>
            </a: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8559736" y="922368"/>
            <a:ext cx="20155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559736" y="1399128"/>
            <a:ext cx="20155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8559736" y="1885768"/>
            <a:ext cx="20155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2" t="81758" r="23906" b="7695"/>
          <a:stretch/>
        </p:blipFill>
        <p:spPr bwMode="auto">
          <a:xfrm>
            <a:off x="3546077" y="86083"/>
            <a:ext cx="1241947" cy="72333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6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683568" y="4914746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199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872296" y="513077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199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-266184" y="5346794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 201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691680" y="590921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 201 -  202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043608" y="1125618"/>
            <a:ext cx="25807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باسمك اللهم أموت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وأحيا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8976" y="1354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الحمدلله الذي عافاني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في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جسدي وردَ عليَّ روحي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وأَذن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لي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بذكره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57952" y="1619508"/>
            <a:ext cx="355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اللّهم ربّ هذه الدّعوة التّامّة </a:t>
            </a:r>
            <a:r>
              <a:rPr lang="ar-SA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والصلاة القائمة ....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55576" y="1862828"/>
            <a:ext cx="3780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أشهدُ أنْ لا إلهَ إلَّا اللهُ، وأنَّ مُحمَّدًا عبدُ الله ورسولُه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895824" y="2096268"/>
            <a:ext cx="365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بسم الله ولجنا َوبسم الله خرجنا وعلى الله ربِنا توكلنا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74368" y="2335232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بسم الله توكلت على الله  ولا حول ولا قوَة إلَا بالله</a:t>
            </a:r>
            <a:endParaRPr lang="ar-SA" b="1" dirty="0">
              <a:solidFill>
                <a:srgbClr val="339933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553099" y="3562508"/>
            <a:ext cx="4647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الله أكبر الله أكبر .. لا إله إلا الله .. الله أكبر الله أكبر ولله الحمد 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91104" y="3907501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من أول </a:t>
            </a:r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أيام العشر إلى </a:t>
            </a:r>
            <a:r>
              <a:rPr lang="ar-SA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نهاية اليوم الثالث عشر من </a:t>
            </a:r>
            <a:r>
              <a:rPr lang="ar-SA" b="1" dirty="0" smtClean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ذي </a:t>
            </a:r>
            <a:r>
              <a:rPr lang="ar-SA" b="1" dirty="0">
                <a:solidFill>
                  <a:srgbClr val="339933"/>
                </a:solidFill>
                <a:latin typeface="Sakkal Majalla" pitchFamily="2" charset="-78"/>
                <a:cs typeface="Sakkal Majalla" pitchFamily="2" charset="-78"/>
              </a:rPr>
              <a:t>الحجة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619672" y="42910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فجر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يوم عرفة إلى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نهاية اليوم 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الثالث </a:t>
            </a:r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عشر من ذي الحجة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72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131</Words>
  <Application>Microsoft Office PowerPoint</Application>
  <PresentationFormat>عرض على الشاشة (3:4)‏</PresentationFormat>
  <Paragraphs>16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291</cp:revision>
  <dcterms:created xsi:type="dcterms:W3CDTF">2014-08-31T20:10:42Z</dcterms:created>
  <dcterms:modified xsi:type="dcterms:W3CDTF">2019-11-24T18:20:23Z</dcterms:modified>
</cp:coreProperties>
</file>