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60" r:id="rId3"/>
    <p:sldId id="261" r:id="rId4"/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55" autoAdjust="0"/>
    <p:restoredTop sz="94660"/>
  </p:normalViewPr>
  <p:slideViewPr>
    <p:cSldViewPr snapToGrid="0">
      <p:cViewPr>
        <p:scale>
          <a:sx n="81" d="100"/>
          <a:sy n="81" d="100"/>
        </p:scale>
        <p:origin x="-6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3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5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0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4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3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3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5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8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5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س1/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على </a:t>
            </a:r>
            <a:r>
              <a:rPr lang="ar-SA" sz="4000" b="1" dirty="0" err="1" smtClean="0">
                <a:solidFill>
                  <a:schemeClr val="tx1"/>
                </a:solidFill>
              </a:rPr>
              <a:t>ماذاتقوم</a:t>
            </a:r>
            <a:r>
              <a:rPr lang="ar-SA" sz="4000" b="1" dirty="0" smtClean="0">
                <a:solidFill>
                  <a:schemeClr val="tx1"/>
                </a:solidFill>
              </a:rPr>
              <a:t> فكرة التاريخ؟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69961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س2/</a:t>
            </a:r>
          </a:p>
          <a:p>
            <a:pPr algn="ctr"/>
            <a:r>
              <a:rPr lang="ar-SA" sz="4000" b="1" dirty="0" err="1" smtClean="0">
                <a:solidFill>
                  <a:schemeClr val="tx1"/>
                </a:solidFill>
              </a:rPr>
              <a:t>ماأول</a:t>
            </a:r>
            <a:r>
              <a:rPr lang="ar-SA" sz="4000" b="1" dirty="0" smtClean="0">
                <a:solidFill>
                  <a:schemeClr val="tx1"/>
                </a:solidFill>
              </a:rPr>
              <a:t> وسيلة لنفل الحوادث؟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87523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س3/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عددي مهارات التفكير؟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205000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س4/</a:t>
            </a:r>
            <a:endParaRPr lang="ar-SA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من أول من تميز بالكتابة في فلسفة  ؟التاريخ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52400" y="2377440"/>
            <a:ext cx="2834641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س5؟</a:t>
            </a:r>
          </a:p>
          <a:p>
            <a:pPr algn="ctr"/>
            <a:r>
              <a:rPr lang="ar-SA" sz="2400" b="1" dirty="0" err="1" smtClean="0">
                <a:solidFill>
                  <a:schemeClr val="tx1"/>
                </a:solidFill>
              </a:rPr>
              <a:t>أبتكرالمسلمون</a:t>
            </a:r>
            <a:r>
              <a:rPr lang="ar-SA" sz="2400" b="1" dirty="0" smtClean="0">
                <a:solidFill>
                  <a:schemeClr val="tx1"/>
                </a:solidFill>
              </a:rPr>
              <a:t> منهج التأليف حسب الطبقات الرجال   </a:t>
            </a:r>
            <a:r>
              <a:rPr lang="ar-SA" sz="2400" b="1" dirty="0" err="1" smtClean="0">
                <a:solidFill>
                  <a:schemeClr val="tx1"/>
                </a:solidFill>
              </a:rPr>
              <a:t>وهومرتبط</a:t>
            </a:r>
            <a:r>
              <a:rPr lang="ar-SA" sz="2400" b="1" dirty="0" smtClean="0">
                <a:solidFill>
                  <a:schemeClr val="tx1"/>
                </a:solidFill>
              </a:rPr>
              <a:t> بعلم ؟؟؟؟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16995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س6؟</a:t>
            </a:r>
          </a:p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الأوراق الرسمية من سجلات ومرسلات تعرف ..........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8751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س7/</a:t>
            </a: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الف كتاب الرسل والملوك؟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205043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cs typeface="Traditional Arabic" pitchFamily="2" charset="-78"/>
              </a:rPr>
              <a:t>س8/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cs typeface="Traditional Arabic" pitchFamily="2" charset="-78"/>
              </a:rPr>
              <a:t>الف عثمان بن عبدالله كتاب ...</a:t>
            </a:r>
            <a:endParaRPr lang="en-US" sz="40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0413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س9/</a:t>
            </a:r>
          </a:p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عرض الحوادث حسب تعاقب السنين يسمى؟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6995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س10/</a:t>
            </a:r>
          </a:p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عللي </a:t>
            </a:r>
            <a:r>
              <a:rPr lang="ar-SA" sz="2800" b="1" dirty="0" err="1" smtClean="0">
                <a:solidFill>
                  <a:schemeClr val="tx1"/>
                </a:solidFill>
              </a:rPr>
              <a:t>يعدعلماء</a:t>
            </a:r>
            <a:r>
              <a:rPr lang="ar-SA" sz="2800" b="1" dirty="0" smtClean="0">
                <a:solidFill>
                  <a:schemeClr val="tx1"/>
                </a:solidFill>
              </a:rPr>
              <a:t> المدينة من أول من كتب في السيرة النبوية؟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س11/</a:t>
            </a:r>
          </a:p>
          <a:p>
            <a:pPr algn="ctr"/>
            <a:r>
              <a:rPr lang="ar-SA" sz="3200" b="1" dirty="0" err="1" smtClean="0">
                <a:solidFill>
                  <a:schemeClr val="tx1"/>
                </a:solidFill>
              </a:rPr>
              <a:t>مامحور</a:t>
            </a:r>
            <a:r>
              <a:rPr lang="ar-SA" sz="3200" b="1" dirty="0" smtClean="0">
                <a:solidFill>
                  <a:schemeClr val="tx1"/>
                </a:solidFill>
              </a:rPr>
              <a:t> التاريخ ؟مع التعليل؟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س12/</a:t>
            </a:r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كل </a:t>
            </a:r>
            <a:r>
              <a:rPr lang="ar-SA" sz="2400" b="1" dirty="0" err="1" smtClean="0">
                <a:solidFill>
                  <a:schemeClr val="tx1"/>
                </a:solidFill>
              </a:rPr>
              <a:t>ماتتركه</a:t>
            </a:r>
            <a:r>
              <a:rPr lang="ar-SA" sz="2400" b="1" dirty="0" smtClean="0">
                <a:solidFill>
                  <a:schemeClr val="tx1"/>
                </a:solidFill>
              </a:rPr>
              <a:t> الحضارات السابقة من مباني ومقتنيات وأدوات .....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1644" y="2377439"/>
            <a:ext cx="2834640" cy="207568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59073" y="2377440"/>
            <a:ext cx="2834640" cy="207568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6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87493" y="2377440"/>
            <a:ext cx="2834640" cy="20756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7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04966" y="2377440"/>
            <a:ext cx="2834640" cy="207568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8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1" y="4611445"/>
            <a:ext cx="2834640" cy="20756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59073" y="4611445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26438" y="4611445"/>
            <a:ext cx="2834640" cy="20756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1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59073" y="111162"/>
            <a:ext cx="2834640" cy="20756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2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87493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3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226438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4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9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</a:rPr>
              <a:t>س11/</a:t>
            </a:r>
          </a:p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عددي </a:t>
            </a:r>
            <a:r>
              <a:rPr lang="ar-SA" sz="3200" b="1" dirty="0" err="1" smtClean="0">
                <a:solidFill>
                  <a:prstClr val="black"/>
                </a:solidFill>
              </a:rPr>
              <a:t>مصادردراسة</a:t>
            </a:r>
            <a:r>
              <a:rPr lang="ar-SA" sz="3200" b="1" dirty="0" smtClean="0">
                <a:solidFill>
                  <a:prstClr val="black"/>
                </a:solidFill>
              </a:rPr>
              <a:t> التاريخ؟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69961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س14/</a:t>
            </a: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هي كتب مخطوطة </a:t>
            </a:r>
            <a:r>
              <a:rPr lang="ar-SA" sz="2400" b="1" dirty="0" err="1" smtClean="0">
                <a:solidFill>
                  <a:prstClr val="black"/>
                </a:solidFill>
              </a:rPr>
              <a:t>أومطبوعة</a:t>
            </a:r>
            <a:r>
              <a:rPr lang="ar-SA" sz="2400" b="1" dirty="0" smtClean="0">
                <a:solidFill>
                  <a:prstClr val="black"/>
                </a:solidFill>
              </a:rPr>
              <a:t> صنفها مؤرخون </a:t>
            </a:r>
            <a:r>
              <a:rPr lang="ar-SA" sz="2400" b="1" dirty="0" err="1" smtClean="0">
                <a:solidFill>
                  <a:prstClr val="black"/>
                </a:solidFill>
              </a:rPr>
              <a:t>عاصروالاحداث</a:t>
            </a:r>
            <a:r>
              <a:rPr lang="ar-SA" sz="2400" b="1" dirty="0" smtClean="0">
                <a:solidFill>
                  <a:prstClr val="black"/>
                </a:solidFill>
              </a:rPr>
              <a:t> المدونة ؟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87523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endParaRPr lang="ar-SA" sz="2400" b="1" dirty="0">
              <a:solidFill>
                <a:prstClr val="black"/>
              </a:solidFill>
            </a:endParaRPr>
          </a:p>
          <a:p>
            <a:pPr algn="ctr"/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س15/</a:t>
            </a:r>
          </a:p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عللي ازدادت مكانة </a:t>
            </a:r>
            <a:r>
              <a:rPr lang="ar-SA" sz="2800" b="1" dirty="0" err="1" smtClean="0">
                <a:solidFill>
                  <a:prstClr val="black"/>
                </a:solidFill>
              </a:rPr>
              <a:t>الصوروالافلام</a:t>
            </a:r>
            <a:r>
              <a:rPr lang="ar-SA" sz="2800" b="1" dirty="0" smtClean="0">
                <a:solidFill>
                  <a:prstClr val="black"/>
                </a:solidFill>
              </a:rPr>
              <a:t> في عصرنا الحاضر</a:t>
            </a:r>
          </a:p>
          <a:p>
            <a:pPr algn="ctr"/>
            <a:endParaRPr lang="ar-SA" sz="4000" b="1" dirty="0" smtClean="0">
              <a:solidFill>
                <a:prstClr val="black"/>
              </a:solidFill>
            </a:endParaRPr>
          </a:p>
          <a:p>
            <a:pPr algn="ctr"/>
            <a:endParaRPr lang="ar-SA" sz="4000" b="1" dirty="0" smtClean="0">
              <a:solidFill>
                <a:prstClr val="black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205000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</a:rPr>
              <a:t>س16/</a:t>
            </a:r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مؤرخون جاؤوا بعد العصر الذي سجل فيه الحدث بزمن طويل  يسمى </a:t>
            </a:r>
            <a:r>
              <a:rPr lang="ar-SA" sz="2400" b="1" dirty="0" err="1" smtClean="0">
                <a:solidFill>
                  <a:prstClr val="black"/>
                </a:solidFill>
              </a:rPr>
              <a:t>هذاالنوع</a:t>
            </a:r>
            <a:r>
              <a:rPr lang="ar-SA" sz="2400" b="1" dirty="0" smtClean="0">
                <a:solidFill>
                  <a:prstClr val="black"/>
                </a:solidFill>
              </a:rPr>
              <a:t> من الكتب بالمرجع...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52400" y="2377440"/>
            <a:ext cx="2834641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س17؟</a:t>
            </a: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عللي كان العرب قبل الإسلام يتناقلون أخبارهم عن طريق الرواية الشفهية؟؟؟؟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16995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س18؟</a:t>
            </a:r>
          </a:p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عددي أسباب التدوين التاريخي..........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8751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</a:rPr>
              <a:t>س19/</a:t>
            </a:r>
          </a:p>
          <a:p>
            <a:pPr algn="ctr"/>
            <a:r>
              <a:rPr lang="ar-SA" sz="3600" b="1" dirty="0" smtClean="0">
                <a:solidFill>
                  <a:prstClr val="black"/>
                </a:solidFill>
              </a:rPr>
              <a:t>عللي صنفت المادة التاريخية 4أبواب ؟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204966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  <a:cs typeface="Traditional Arabic" pitchFamily="2" charset="-78"/>
              </a:rPr>
              <a:t>س20/</a:t>
            </a:r>
          </a:p>
          <a:p>
            <a:pPr algn="ctr"/>
            <a:r>
              <a:rPr lang="ar-SA" sz="3600" b="1" dirty="0" smtClean="0">
                <a:solidFill>
                  <a:prstClr val="black"/>
                </a:solidFill>
                <a:cs typeface="Traditional Arabic" pitchFamily="2" charset="-78"/>
              </a:rPr>
              <a:t>متى </a:t>
            </a:r>
            <a:r>
              <a:rPr lang="ar-SA" sz="3600" b="1" dirty="0" err="1" smtClean="0">
                <a:solidFill>
                  <a:prstClr val="black"/>
                </a:solidFill>
                <a:cs typeface="Traditional Arabic" pitchFamily="2" charset="-78"/>
              </a:rPr>
              <a:t>بدات</a:t>
            </a:r>
            <a:r>
              <a:rPr lang="ar-SA" sz="3600" b="1" dirty="0">
                <a:solidFill>
                  <a:prstClr val="black"/>
                </a:solidFill>
                <a:cs typeface="Traditional Arabic" pitchFamily="2" charset="-78"/>
              </a:rPr>
              <a:t> </a:t>
            </a:r>
            <a:r>
              <a:rPr lang="ar-SA" sz="3600" b="1" dirty="0" smtClean="0">
                <a:solidFill>
                  <a:prstClr val="black"/>
                </a:solidFill>
                <a:cs typeface="Traditional Arabic" pitchFamily="2" charset="-78"/>
              </a:rPr>
              <a:t>حركة الرحلات والترجمة..</a:t>
            </a:r>
            <a:r>
              <a:rPr lang="ar-SA" sz="4000" b="1" dirty="0" smtClean="0">
                <a:solidFill>
                  <a:prstClr val="black"/>
                </a:solidFill>
                <a:cs typeface="Traditional Arabic" pitchFamily="2" charset="-78"/>
              </a:rPr>
              <a:t>.</a:t>
            </a:r>
            <a:endParaRPr lang="en-US" sz="4000" b="1" dirty="0">
              <a:solidFill>
                <a:prstClr val="black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0413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س21/</a:t>
            </a:r>
          </a:p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عللي ظهور التاريخ المدن ؟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6995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س22/</a:t>
            </a:r>
          </a:p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عللي ظهور التاريخ الفلسفي عن المسلمين؟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س23/</a:t>
            </a:r>
          </a:p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اشرحي كتاب الطبري؟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</a:rPr>
              <a:t>س24/</a:t>
            </a:r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من مؤلف الكامل في التاريخ.....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2377440"/>
            <a:ext cx="2834640" cy="207568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17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59073" y="2410968"/>
            <a:ext cx="2834640" cy="207568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18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87493" y="2377440"/>
            <a:ext cx="2834640" cy="20756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19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04966" y="2377440"/>
            <a:ext cx="2834640" cy="207568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20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4131" y="4611445"/>
            <a:ext cx="2834640" cy="20756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21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59073" y="4611445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22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87523" y="4632960"/>
            <a:ext cx="2834640" cy="207568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23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24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13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59073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prstClr val="white"/>
                </a:solidFill>
              </a:rPr>
              <a:t>14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87493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prstClr val="white"/>
                </a:solidFill>
              </a:rPr>
              <a:t>15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204966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prstClr val="white"/>
                </a:solidFill>
              </a:rPr>
              <a:t>16</a:t>
            </a:r>
            <a:endParaRPr lang="en-US" sz="6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8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س25/</a:t>
            </a:r>
          </a:p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عددي </a:t>
            </a:r>
            <a:r>
              <a:rPr lang="ar-SA" sz="3200" b="1" dirty="0" err="1" smtClean="0">
                <a:solidFill>
                  <a:prstClr val="black"/>
                </a:solidFill>
              </a:rPr>
              <a:t>ابرزالمناهج</a:t>
            </a:r>
            <a:r>
              <a:rPr lang="ar-SA" sz="3200" b="1" dirty="0" smtClean="0">
                <a:solidFill>
                  <a:prstClr val="black"/>
                </a:solidFill>
              </a:rPr>
              <a:t> في تدوين التاريخ؟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69961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س26/</a:t>
            </a: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عرض </a:t>
            </a:r>
            <a:r>
              <a:rPr lang="ar-SA" sz="2400" b="1" dirty="0" err="1" smtClean="0">
                <a:solidFill>
                  <a:prstClr val="black"/>
                </a:solidFill>
              </a:rPr>
              <a:t>الحوداث</a:t>
            </a:r>
            <a:r>
              <a:rPr lang="ar-SA" sz="2400" b="1" dirty="0" smtClean="0">
                <a:solidFill>
                  <a:prstClr val="black"/>
                </a:solidFill>
              </a:rPr>
              <a:t> حسب تعاقب السنين </a:t>
            </a:r>
            <a:r>
              <a:rPr lang="ar-SA" sz="2400" b="1" dirty="0" err="1" smtClean="0">
                <a:solidFill>
                  <a:prstClr val="black"/>
                </a:solidFill>
              </a:rPr>
              <a:t>مفتتحا</a:t>
            </a:r>
            <a:r>
              <a:rPr lang="ar-SA" sz="2400" b="1" dirty="0" smtClean="0">
                <a:solidFill>
                  <a:prstClr val="black"/>
                </a:solidFill>
              </a:rPr>
              <a:t> </a:t>
            </a:r>
            <a:r>
              <a:rPr lang="ar-SA" sz="2400" b="1" dirty="0" err="1" smtClean="0">
                <a:solidFill>
                  <a:prstClr val="black"/>
                </a:solidFill>
              </a:rPr>
              <a:t>حوداث</a:t>
            </a:r>
            <a:r>
              <a:rPr lang="ar-SA" sz="2400" b="1" dirty="0" smtClean="0">
                <a:solidFill>
                  <a:prstClr val="black"/>
                </a:solidFill>
              </a:rPr>
              <a:t> كل سنة </a:t>
            </a:r>
            <a:r>
              <a:rPr lang="ar-SA" sz="2400" b="1" dirty="0" err="1" smtClean="0">
                <a:solidFill>
                  <a:prstClr val="black"/>
                </a:solidFill>
              </a:rPr>
              <a:t>بعبارثم</a:t>
            </a:r>
            <a:r>
              <a:rPr lang="ar-SA" sz="2400" b="1" dirty="0" smtClean="0">
                <a:solidFill>
                  <a:prstClr val="black"/>
                </a:solidFill>
              </a:rPr>
              <a:t>............؟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87523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endParaRPr lang="ar-SA" sz="2400" b="1" dirty="0">
              <a:solidFill>
                <a:prstClr val="black"/>
              </a:solidFill>
            </a:endParaRPr>
          </a:p>
          <a:p>
            <a:pPr algn="ctr"/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س27/</a:t>
            </a:r>
          </a:p>
          <a:p>
            <a:pPr algn="ctr"/>
            <a:r>
              <a:rPr lang="ar-SA" sz="2800" b="1" dirty="0" err="1" smtClean="0">
                <a:solidFill>
                  <a:prstClr val="black"/>
                </a:solidFill>
              </a:rPr>
              <a:t>مدالمؤرخون</a:t>
            </a:r>
            <a:r>
              <a:rPr lang="ar-SA" sz="2800" b="1" dirty="0" smtClean="0">
                <a:solidFill>
                  <a:prstClr val="black"/>
                </a:solidFill>
              </a:rPr>
              <a:t> المسلمون </a:t>
            </a:r>
            <a:r>
              <a:rPr lang="ar-SA" sz="2800" b="1" dirty="0" err="1" smtClean="0">
                <a:solidFill>
                  <a:prstClr val="black"/>
                </a:solidFill>
              </a:rPr>
              <a:t>حدودالبحث</a:t>
            </a:r>
            <a:r>
              <a:rPr lang="ar-SA" sz="2800" b="1" dirty="0" smtClean="0">
                <a:solidFill>
                  <a:prstClr val="black"/>
                </a:solidFill>
              </a:rPr>
              <a:t> التاريخ .....</a:t>
            </a:r>
          </a:p>
          <a:p>
            <a:pPr algn="ctr"/>
            <a:endParaRPr lang="ar-SA" sz="4000" b="1" dirty="0" smtClean="0">
              <a:solidFill>
                <a:prstClr val="black"/>
              </a:solidFill>
            </a:endParaRPr>
          </a:p>
          <a:p>
            <a:pPr algn="ctr"/>
            <a:endParaRPr lang="ar-SA" sz="4000" b="1" dirty="0" smtClean="0">
              <a:solidFill>
                <a:prstClr val="black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205000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solidFill>
                  <a:prstClr val="black"/>
                </a:solidFill>
              </a:rPr>
              <a:t>س28/</a:t>
            </a:r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اعتنى المؤرخون بمسالة </a:t>
            </a:r>
            <a:r>
              <a:rPr lang="ar-SA" sz="2400" b="1" dirty="0" err="1" smtClean="0">
                <a:solidFill>
                  <a:prstClr val="black"/>
                </a:solidFill>
              </a:rPr>
              <a:t>التحقيب</a:t>
            </a:r>
            <a:r>
              <a:rPr lang="ar-SA" sz="2400" b="1" dirty="0" smtClean="0">
                <a:solidFill>
                  <a:prstClr val="black"/>
                </a:solidFill>
              </a:rPr>
              <a:t> وهي تحديد عصور تاريخية للحوادث يعرف ...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52400" y="2377440"/>
            <a:ext cx="2834641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س29؟</a:t>
            </a: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عددي الأسس المتعلقة بمهارات التفكير </a:t>
            </a:r>
            <a:r>
              <a:rPr lang="ar-SA" sz="2400" b="1" dirty="0" err="1" smtClean="0">
                <a:solidFill>
                  <a:prstClr val="black"/>
                </a:solidFill>
              </a:rPr>
              <a:t>عندقراءة</a:t>
            </a:r>
            <a:r>
              <a:rPr lang="ar-SA" sz="2400" b="1" dirty="0" smtClean="0">
                <a:solidFill>
                  <a:prstClr val="black"/>
                </a:solidFill>
              </a:rPr>
              <a:t> التاريخ او </a:t>
            </a:r>
            <a:r>
              <a:rPr lang="ar-SA" sz="2400" b="1" dirty="0" err="1" smtClean="0">
                <a:solidFill>
                  <a:prstClr val="black"/>
                </a:solidFill>
              </a:rPr>
              <a:t>كتابتة</a:t>
            </a:r>
            <a:r>
              <a:rPr lang="ar-SA" sz="2400" b="1" dirty="0" smtClean="0">
                <a:solidFill>
                  <a:prstClr val="black"/>
                </a:solidFill>
              </a:rPr>
              <a:t>؟؟؟؟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16995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س30؟</a:t>
            </a:r>
          </a:p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من مؤلف كتاب(عنوان </a:t>
            </a:r>
            <a:r>
              <a:rPr lang="ar-SA" sz="2800" b="1" dirty="0" err="1" smtClean="0">
                <a:solidFill>
                  <a:prstClr val="black"/>
                </a:solidFill>
              </a:rPr>
              <a:t>المجدفي</a:t>
            </a:r>
            <a:r>
              <a:rPr lang="ar-SA" sz="2800" b="1" dirty="0" smtClean="0">
                <a:solidFill>
                  <a:prstClr val="black"/>
                </a:solidFill>
              </a:rPr>
              <a:t> تاريخ نجد..........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8751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</a:rPr>
              <a:t>س31/</a:t>
            </a:r>
          </a:p>
          <a:p>
            <a:pPr algn="ctr"/>
            <a:r>
              <a:rPr lang="ar-SA" sz="4000" b="1" dirty="0" smtClean="0">
                <a:solidFill>
                  <a:prstClr val="black"/>
                </a:solidFill>
              </a:rPr>
              <a:t>كتاب (البداية والنهاية</a:t>
            </a:r>
            <a:r>
              <a:rPr lang="ar-SA" sz="3600" b="1" dirty="0" smtClean="0">
                <a:solidFill>
                  <a:prstClr val="black"/>
                </a:solidFill>
              </a:rPr>
              <a:t>؟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204966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  <a:cs typeface="Traditional Arabic" pitchFamily="2" charset="-78"/>
              </a:rPr>
              <a:t>س32/</a:t>
            </a:r>
          </a:p>
          <a:p>
            <a:pPr algn="ctr"/>
            <a:r>
              <a:rPr lang="ar-SA" sz="3600" b="1" dirty="0" smtClean="0">
                <a:solidFill>
                  <a:prstClr val="black"/>
                </a:solidFill>
                <a:cs typeface="Traditional Arabic" pitchFamily="2" charset="-78"/>
              </a:rPr>
              <a:t>..</a:t>
            </a:r>
            <a:r>
              <a:rPr lang="ar-SA" sz="4000" b="1" dirty="0" smtClean="0">
                <a:solidFill>
                  <a:prstClr val="black"/>
                </a:solidFill>
                <a:cs typeface="Traditional Arabic" pitchFamily="2" charset="-78"/>
              </a:rPr>
              <a:t>.</a:t>
            </a:r>
            <a:endParaRPr lang="en-US" sz="4000" b="1" dirty="0">
              <a:solidFill>
                <a:prstClr val="black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0413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س21/</a:t>
            </a:r>
          </a:p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عللي ظهور التاريخ المدن ؟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6995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س22/</a:t>
            </a:r>
          </a:p>
          <a:p>
            <a:pPr algn="ctr"/>
            <a:r>
              <a:rPr lang="ar-SA" sz="2800" b="1" dirty="0" smtClean="0">
                <a:solidFill>
                  <a:prstClr val="black"/>
                </a:solidFill>
              </a:rPr>
              <a:t>عللي ظهور التاريخ الفلسفي عن المسلمين؟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س23/</a:t>
            </a:r>
          </a:p>
          <a:p>
            <a:pPr algn="ctr"/>
            <a:r>
              <a:rPr lang="ar-SA" sz="3200" b="1" dirty="0" smtClean="0">
                <a:solidFill>
                  <a:prstClr val="black"/>
                </a:solidFill>
              </a:rPr>
              <a:t>اشرحي كتاب الطبري؟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</a:rPr>
              <a:t>س24/</a:t>
            </a:r>
            <a:endParaRPr lang="ar-SA" sz="2400" b="1" dirty="0" smtClean="0">
              <a:solidFill>
                <a:prstClr val="black"/>
              </a:solidFill>
            </a:endParaRPr>
          </a:p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من مؤلف الكامل في التاريخ.....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131" y="2377440"/>
            <a:ext cx="2834640" cy="207568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29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69961" y="2377440"/>
            <a:ext cx="2834640" cy="207568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30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87493" y="2377440"/>
            <a:ext cx="2834640" cy="20756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31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05000" y="2377440"/>
            <a:ext cx="2834640" cy="207568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32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4131" y="4611445"/>
            <a:ext cx="2834640" cy="20756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21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59073" y="4611445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22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87523" y="4632960"/>
            <a:ext cx="2834640" cy="207568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23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24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4131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prstClr val="white"/>
                </a:solidFill>
              </a:rPr>
              <a:t>25</a:t>
            </a:r>
            <a:endParaRPr lang="en-US" sz="8000" b="1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59073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prstClr val="white"/>
                </a:solidFill>
              </a:rPr>
              <a:t>26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87493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prstClr val="white"/>
                </a:solidFill>
              </a:rPr>
              <a:t>27</a:t>
            </a:r>
            <a:endParaRPr lang="en-US" sz="6600" b="1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204966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prstClr val="white"/>
                </a:solidFill>
              </a:rPr>
              <a:t>28</a:t>
            </a:r>
            <a:endParaRPr lang="en-US" sz="6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5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err="1">
                <a:solidFill>
                  <a:schemeClr val="tx1"/>
                </a:solidFill>
              </a:rPr>
              <a:t>ماهو</a:t>
            </a:r>
            <a:r>
              <a:rPr lang="ar-SA" sz="4000" b="1" dirty="0">
                <a:solidFill>
                  <a:schemeClr val="tx1"/>
                </a:solidFill>
              </a:rPr>
              <a:t> لون القمر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69961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87523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205000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52400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16995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8751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err="1">
                <a:solidFill>
                  <a:schemeClr val="tx1"/>
                </a:solidFill>
              </a:rPr>
              <a:t>ماهو</a:t>
            </a:r>
            <a:r>
              <a:rPr lang="ar-SA" sz="4000" b="1" dirty="0">
                <a:solidFill>
                  <a:schemeClr val="tx1"/>
                </a:solidFill>
              </a:rPr>
              <a:t> لون الخيار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205043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  <a:cs typeface="Traditional Arabic" pitchFamily="2" charset="-78"/>
              </a:rPr>
              <a:t>يعيش في الماء</a:t>
            </a:r>
            <a:endParaRPr lang="en-US" sz="40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2400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6995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1644" y="2366682"/>
            <a:ext cx="2834640" cy="207568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69948" y="2377439"/>
            <a:ext cx="2834640" cy="207568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6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98253" y="2377440"/>
            <a:ext cx="2834640" cy="20756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7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05043" y="2377440"/>
            <a:ext cx="2834640" cy="207568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8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1" y="4622203"/>
            <a:ext cx="2834640" cy="20756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59073" y="4632960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98140" y="4622202"/>
            <a:ext cx="2834640" cy="207568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26438" y="4611445"/>
            <a:ext cx="2834640" cy="20756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1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80689" y="129092"/>
            <a:ext cx="2834640" cy="20756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2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87467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3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204944" y="111162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4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2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eb493f993c82854e571884e3e0c2bd6b4ae55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مخصص</PresentationFormat>
  <Paragraphs>138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1_Office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2015-03-18T06:27:22Z</dcterms:created>
  <dcterms:modified xsi:type="dcterms:W3CDTF">2020-09-21T14:12:36Z</dcterms:modified>
</cp:coreProperties>
</file>