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2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16/02/41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63688" y="328888"/>
            <a:ext cx="2422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الجنة درجات</a:t>
            </a:r>
            <a:endParaRPr lang="ar-SA" sz="28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31456" y="3250152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59137" r="23010" b="38278"/>
          <a:stretch/>
        </p:blipFill>
        <p:spPr bwMode="auto">
          <a:xfrm>
            <a:off x="1963722" y="5408280"/>
            <a:ext cx="4443983" cy="33394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1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668"/>
            <a:ext cx="9144000" cy="687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8137082" y="2492896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32519" y="2691504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50601" y="2860472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45104" y="3059080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43529" y="5232968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158752" y="231781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172400" y="70634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172400" y="107249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1331640" y="5161834"/>
            <a:ext cx="4034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 ما اسمه ؟ ما قصة اسلام قومه ؟ متى توفي ؟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 flipH="1">
            <a:off x="8133185" y="4423464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8127688" y="4622072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2" t="72636" r="23010" b="24511"/>
          <a:stretch/>
        </p:blipFill>
        <p:spPr bwMode="auto">
          <a:xfrm>
            <a:off x="0" y="188640"/>
            <a:ext cx="3275856" cy="36848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3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8066008" y="34630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087987" y="778352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097072" y="1161920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092241" y="192294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093304" y="4639488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04160" y="3847400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04160" y="3473712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64514" r="23010" b="32633"/>
          <a:stretch/>
        </p:blipFill>
        <p:spPr bwMode="auto">
          <a:xfrm>
            <a:off x="3218847" y="234063"/>
            <a:ext cx="2706306" cy="36848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7443770" y="2055711"/>
            <a:ext cx="178532" cy="5477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7668344" y="2143173"/>
            <a:ext cx="649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 flipH="1">
            <a:off x="7701137" y="2335232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1894724" y="5373216"/>
            <a:ext cx="4045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متى يستحب ترك الجدال ؟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رقم 4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894056" y="5712946"/>
            <a:ext cx="4045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الآثار الناتجة من الجدال المذموم ؟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رقم 5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95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2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553314" y="1021672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554377" y="2407240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565233" y="200248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565233" y="1402896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4562639" y="3717032"/>
            <a:ext cx="3118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1-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ضمن </a:t>
            </a:r>
            <a:r>
              <a:rPr lang="en-US" sz="2000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 بيتا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في ربض الجنة 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457498" y="4212082"/>
            <a:ext cx="3237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2-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ضمن </a:t>
            </a:r>
            <a:r>
              <a:rPr lang="en-US" sz="2000" dirty="0"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 بيتا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في وسط الجنة 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75360" y="4698722"/>
            <a:ext cx="2533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3-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ضمن </a:t>
            </a:r>
            <a:r>
              <a:rPr lang="en-US" sz="2000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بيتا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في أعلى الجنة 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95420" y="3751443"/>
            <a:ext cx="2533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لمن حسن خلقه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99592" y="4246493"/>
            <a:ext cx="3442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لمن ترك المراء وإن كان محقا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822716" y="4733133"/>
            <a:ext cx="2533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لمن ترك الكذب وإن كان مازحا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4198980" y="4224856"/>
            <a:ext cx="51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1-</a:t>
            </a:r>
            <a:endParaRPr lang="ar-SA" sz="24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198980" y="4697848"/>
            <a:ext cx="51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2-</a:t>
            </a:r>
            <a:endParaRPr lang="ar-SA" sz="24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158036" y="3757976"/>
            <a:ext cx="51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r>
              <a:rPr lang="ar-SA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endParaRPr lang="ar-SA" sz="24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23412" y="3744328"/>
            <a:ext cx="6232964" cy="14282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2693947" y="116632"/>
            <a:ext cx="3894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مثل لحسن الخلق ؟ وما فوائده ؟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رقم 9 - 10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21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28"/>
            <a:ext cx="9144000" cy="684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12" y="953432"/>
            <a:ext cx="923652" cy="8586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483768" y="1241464"/>
            <a:ext cx="2618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سبب في حصول العداوة </a:t>
            </a:r>
          </a:p>
          <a:p>
            <a:pPr algn="ctr"/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وقطع العلاقات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74255" y="1237696"/>
            <a:ext cx="1413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سبب في ادخال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الحزن عليه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71600" y="1240010"/>
            <a:ext cx="1413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انتشار الكذب </a:t>
            </a:r>
          </a:p>
          <a:p>
            <a:pPr algn="ctr"/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والغل والحقد 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38568" y="226322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الكذب 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داء والصدق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دواء –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قل </a:t>
            </a:r>
            <a:r>
              <a:rPr lang="ar-SA" sz="20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الحق ولو كان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مراً –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الصدق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أمانة والكذب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خيانة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440160" y="33752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يقول 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أنس </a:t>
            </a:r>
            <a:r>
              <a:rPr lang="en-US" sz="2000" dirty="0" smtClean="0">
                <a:latin typeface="Sakkal Majalla" pitchFamily="2" charset="-78"/>
                <a:cs typeface="Sakkal Majalla" pitchFamily="2" charset="-78"/>
                <a:sym typeface="AGA Arabesque"/>
              </a:rPr>
              <a:t>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كان </a:t>
            </a:r>
            <a:r>
              <a:rPr lang="en-US" sz="2000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يمر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بالصبيان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فيسلم عليهم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971600" y="3919408"/>
            <a:ext cx="683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ص85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043608" y="5229200"/>
            <a:ext cx="5922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قوله « ربض الجنة – وسط الجنة – أعلى الجنة » دل أنها متفاوتة  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57256" y="5613642"/>
            <a:ext cx="5922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 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غرضه اظهار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الحق – احترام الآخر – التزام الصدق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061024" y="6000978"/>
            <a:ext cx="5922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ج5: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الاقتداء بالصالحين - الدعاء – مجاهدة النفس – محبة الآخرين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248560" y="4320392"/>
            <a:ext cx="683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ص87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803968" y="4883682"/>
            <a:ext cx="683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ص86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73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172</Words>
  <Application>Microsoft Office PowerPoint</Application>
  <PresentationFormat>عرض على الشاشة (3:4)‏</PresentationFormat>
  <Paragraphs>29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231</cp:revision>
  <dcterms:created xsi:type="dcterms:W3CDTF">2014-08-31T20:10:42Z</dcterms:created>
  <dcterms:modified xsi:type="dcterms:W3CDTF">2019-10-15T20:55:46Z</dcterms:modified>
</cp:coreProperties>
</file>