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eg" ContentType="image/jpeg"/>
  <Override PartName="/ppt/media/media1.mp4" ContentType="video/unknown"/>
  <Override PartName="/ppt/notesSlides/notesSlide2.xml" ContentType="application/vnd.openxmlformats-officedocument.presentationml.notesSlide+xml"/>
  <Override PartName="/ppt/media/image3.jpeg" ContentType="image/jpeg"/>
  <Override PartName="/ppt/media/media2.mp4" ContentType="video/unknown"/>
  <Override PartName="/ppt/media/image4.jpeg" ContentType="image/jpeg"/>
  <Override PartName="/ppt/media/image5.jpeg" ContentType="image/jpeg"/>
  <Override PartName="/ppt/notesSlides/notesSlide3.xml" ContentType="application/vnd.openxmlformats-officedocument.presentationml.notesSlide+xml"/>
  <Override PartName="/ppt/media/image6.jpeg" ContentType="image/jpeg"/>
  <Override PartName="/ppt/media/image7.jpeg" ContentType="image/jpeg"/>
  <Override PartName="/ppt/media/media3.mp4" ContentType="video/unknown"/>
  <Override PartName="/ppt/notesSlides/notesSlide4.xml" ContentType="application/vnd.openxmlformats-officedocument.presentationml.notesSlide+xml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1pPr>
    <a:lvl2pPr marL="0" marR="0" indent="4572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2pPr>
    <a:lvl3pPr marL="0" marR="0" indent="9144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3pPr>
    <a:lvl4pPr marL="0" marR="0" indent="13716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4pPr>
    <a:lvl5pPr marL="0" marR="0" indent="18288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5pPr>
    <a:lvl6pPr marL="0" marR="0" indent="22860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6pPr>
    <a:lvl7pPr marL="0" marR="0" indent="27432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7pPr>
    <a:lvl8pPr marL="0" marR="0" indent="32004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8pPr>
    <a:lvl9pPr marL="0" marR="0" indent="36576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mbria"/>
        <a:ea typeface="Cambria"/>
        <a:cs typeface="Cambria"/>
        <a:sym typeface="Cambr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6350" cap="flat">
              <a:solidFill>
                <a:schemeClr val="accent4"/>
              </a:solidFill>
              <a:prstDash val="solid"/>
              <a:miter lim="800000"/>
            </a:ln>
          </a:left>
          <a:right>
            <a:ln w="6350" cap="flat">
              <a:solidFill>
                <a:schemeClr val="accent4"/>
              </a:solidFill>
              <a:prstDash val="solid"/>
              <a:miter lim="8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4"/>
              </a:solidFill>
              <a:prstDash val="solid"/>
              <a:round/>
            </a:ln>
          </a:top>
          <a:bottom>
            <a:ln w="6350" cap="flat">
              <a:solidFill>
                <a:schemeClr val="accent4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4"/>
              </a:solidFill>
              <a:prstDash val="solid"/>
              <a:miter lim="800000"/>
            </a:ln>
          </a:top>
          <a:bottom>
            <a:ln w="6350" cap="flat">
              <a:solidFill>
                <a:schemeClr val="accent4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4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EFEF"/>
          </a:solidFill>
        </a:fill>
      </a:tcStyle>
    </a:wholeTbl>
    <a:band2H>
      <a:tcTxStyle b="def" i="def"/>
      <a:tcStyle>
        <a:tcBdr/>
        <a:fill>
          <a:solidFill>
            <a:srgbClr val="EDF7F7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BD6"/>
          </a:solidFill>
        </a:fill>
      </a:tcStyle>
    </a:wholeTbl>
    <a:band2H>
      <a:tcTxStyle b="def" i="def"/>
      <a:tcStyle>
        <a:tcBdr/>
        <a:fill>
          <a:solidFill>
            <a:srgbClr val="FFF5EC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DED5"/>
          </a:solidFill>
        </a:fill>
      </a:tcStyle>
    </a:wholeTbl>
    <a:band2H>
      <a:tcTxStyle b="def" i="def"/>
      <a:tcStyle>
        <a:tcBdr/>
        <a:fill>
          <a:solidFill>
            <a:srgbClr val="F6EFEB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mbria"/>
          <a:ea typeface="Cambria"/>
          <a:cs typeface="Cambr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mbria"/>
          <a:ea typeface="Cambria"/>
          <a:cs typeface="Cambr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6" name="Shape 4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latinLnBrk="0">
      <a:defRPr sz="1200">
        <a:latin typeface="+mn-lt"/>
        <a:ea typeface="+mn-ea"/>
        <a:cs typeface="+mn-cs"/>
        <a:sym typeface="Tahoma"/>
      </a:defRPr>
    </a:lvl1pPr>
    <a:lvl2pPr indent="228600" algn="r" rtl="1" latinLnBrk="0">
      <a:defRPr sz="1200">
        <a:latin typeface="+mn-lt"/>
        <a:ea typeface="+mn-ea"/>
        <a:cs typeface="+mn-cs"/>
        <a:sym typeface="Tahoma"/>
      </a:defRPr>
    </a:lvl2pPr>
    <a:lvl3pPr indent="457200" algn="r" rtl="1" latinLnBrk="0">
      <a:defRPr sz="1200">
        <a:latin typeface="+mn-lt"/>
        <a:ea typeface="+mn-ea"/>
        <a:cs typeface="+mn-cs"/>
        <a:sym typeface="Tahoma"/>
      </a:defRPr>
    </a:lvl3pPr>
    <a:lvl4pPr indent="685800" algn="r" rtl="1" latinLnBrk="0">
      <a:defRPr sz="1200">
        <a:latin typeface="+mn-lt"/>
        <a:ea typeface="+mn-ea"/>
        <a:cs typeface="+mn-cs"/>
        <a:sym typeface="Tahoma"/>
      </a:defRPr>
    </a:lvl4pPr>
    <a:lvl5pPr indent="914400" algn="r" rtl="1" latinLnBrk="0">
      <a:defRPr sz="1200">
        <a:latin typeface="+mn-lt"/>
        <a:ea typeface="+mn-ea"/>
        <a:cs typeface="+mn-cs"/>
        <a:sym typeface="Tahoma"/>
      </a:defRPr>
    </a:lvl5pPr>
    <a:lvl6pPr indent="1143000" algn="r" rtl="1" latinLnBrk="0">
      <a:defRPr sz="1200">
        <a:latin typeface="+mn-lt"/>
        <a:ea typeface="+mn-ea"/>
        <a:cs typeface="+mn-cs"/>
        <a:sym typeface="Tahoma"/>
      </a:defRPr>
    </a:lvl6pPr>
    <a:lvl7pPr indent="1371600" algn="r" rtl="1" latinLnBrk="0">
      <a:defRPr sz="1200">
        <a:latin typeface="+mn-lt"/>
        <a:ea typeface="+mn-ea"/>
        <a:cs typeface="+mn-cs"/>
        <a:sym typeface="Tahoma"/>
      </a:defRPr>
    </a:lvl7pPr>
    <a:lvl8pPr indent="1600200" algn="r" rtl="1" latinLnBrk="0">
      <a:defRPr sz="1200">
        <a:latin typeface="+mn-lt"/>
        <a:ea typeface="+mn-ea"/>
        <a:cs typeface="+mn-cs"/>
        <a:sym typeface="Tahoma"/>
      </a:defRPr>
    </a:lvl8pPr>
    <a:lvl9pPr indent="1828800" algn="r" rtl="1" latinLnBrk="0">
      <a:defRPr sz="1200">
        <a:latin typeface="+mn-lt"/>
        <a:ea typeface="+mn-ea"/>
        <a:cs typeface="+mn-cs"/>
        <a:sym typeface="Tahoma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44" name="Shape 4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>
                <a:latin typeface="+mj-lt"/>
                <a:ea typeface="+mj-ea"/>
                <a:cs typeface="+mj-cs"/>
                <a:sym typeface="Helvetica"/>
              </a:rPr>
              <a:t>استبدل الصور النموذجية بصور جذابة خاصة بك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الأمر غاية في السهولة</a:t>
            </a:r>
            <a:r>
              <a:t>: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حدد الصورة النموذجية واحذفها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انقر الآن فوق الأيقونة </a:t>
            </a:r>
            <a:r>
              <a:t>"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إدراج صور</a:t>
            </a:r>
            <a:r>
              <a:t>"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داخل الإطار، وابحث عن الصورة التي تريد عرضها</a:t>
            </a:r>
            <a:r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49" name="Shape 4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استبدل الصور النموذجية بصور جذابة خاصة بك. الأمر غاية في السهولة: حدد الصورة النموذجية واحذفها. انقر الآن فوق الأيقونة "إدراج صور" داخل الإطار، وابحث عن الصورة التي تريد عرضها.</a:t>
            </a:r>
          </a:p>
          <a:p>
            <a:p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9" name="Shape 4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>
                <a:latin typeface="+mj-lt"/>
                <a:ea typeface="+mj-ea"/>
                <a:cs typeface="+mj-cs"/>
                <a:sym typeface="Helvetica"/>
              </a:rPr>
              <a:t>استبدل الصور النموذجية بصور جذابة خاصة بك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الأمر غاية في السهولة</a:t>
            </a:r>
            <a:r>
              <a:t>: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حدد الصورة النموذجية واحذفها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انقر الآن فوق الأيقونة </a:t>
            </a:r>
            <a:r>
              <a:t>"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إدراج صور</a:t>
            </a:r>
            <a:r>
              <a:t>"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داخل الإطار، وابحث عن الصورة التي تريد عرضها</a:t>
            </a:r>
            <a:r>
              <a:t>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02" name="Shape 50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>
                <a:latin typeface="+mj-lt"/>
                <a:ea typeface="+mj-ea"/>
                <a:cs typeface="+mj-cs"/>
                <a:sym typeface="Helvetica"/>
              </a:rPr>
              <a:t>استبدل الصور النموذجية بصور جذابة خاصة بك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الأمر غاية في السهولة</a:t>
            </a:r>
            <a:r>
              <a:t>: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حدد الصورة النموذجية واحذفها</a:t>
            </a:r>
            <a:r>
              <a:t>.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انقر الآن فوق الأيقونة </a:t>
            </a:r>
            <a:r>
              <a:t>"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إدراج صور</a:t>
            </a:r>
            <a:r>
              <a:t>"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داخل الإطار، وابحث عن الصورة التي تريد عرضها</a:t>
            </a:r>
            <a:r>
              <a:t>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jpeg"/><Relationship Id="rId5" Type="http://schemas.openxmlformats.org/officeDocument/2006/relationships/image" Target="../media/image4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شكل حر 12"/>
          <p:cNvSpPr/>
          <p:nvPr/>
        </p:nvSpPr>
        <p:spPr>
          <a:xfrm flipH="1">
            <a:off x="6601844" y="4066794"/>
            <a:ext cx="2316541" cy="1570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060" h="16866" fill="norm" stroke="1" extrusionOk="0">
                <a:moveTo>
                  <a:pt x="1889" y="6533"/>
                </a:moveTo>
                <a:cubicBezTo>
                  <a:pt x="-832" y="1928"/>
                  <a:pt x="6150" y="-2901"/>
                  <a:pt x="7587" y="2153"/>
                </a:cubicBezTo>
                <a:cubicBezTo>
                  <a:pt x="11219" y="-1273"/>
                  <a:pt x="14761" y="1909"/>
                  <a:pt x="14441" y="5522"/>
                </a:cubicBezTo>
                <a:cubicBezTo>
                  <a:pt x="18894" y="5840"/>
                  <a:pt x="17367" y="17894"/>
                  <a:pt x="12130" y="14843"/>
                </a:cubicBezTo>
                <a:cubicBezTo>
                  <a:pt x="11052" y="17202"/>
                  <a:pt x="7356" y="18100"/>
                  <a:pt x="6124" y="14169"/>
                </a:cubicBezTo>
                <a:cubicBezTo>
                  <a:pt x="2017" y="18699"/>
                  <a:pt x="-2706" y="10314"/>
                  <a:pt x="1889" y="653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" name="شكل حر 7"/>
          <p:cNvSpPr/>
          <p:nvPr/>
        </p:nvSpPr>
        <p:spPr>
          <a:xfrm flipH="1" rot="1496210">
            <a:off x="7849260" y="1443749"/>
            <a:ext cx="1421583" cy="143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2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3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7"/>
                  <a:pt x="1710" y="1125"/>
                </a:cubicBezTo>
                <a:cubicBezTo>
                  <a:pt x="1710" y="1237"/>
                  <a:pt x="1710" y="1237"/>
                  <a:pt x="1710" y="1237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3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3"/>
                  <a:pt x="20922" y="8212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2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3" name="شكل حر 7"/>
          <p:cNvSpPr/>
          <p:nvPr/>
        </p:nvSpPr>
        <p:spPr>
          <a:xfrm flipH="1" rot="1496210">
            <a:off x="7849260" y="1443749"/>
            <a:ext cx="1421583" cy="143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2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3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7"/>
                  <a:pt x="1710" y="1125"/>
                </a:cubicBezTo>
                <a:cubicBezTo>
                  <a:pt x="1710" y="1237"/>
                  <a:pt x="1710" y="1237"/>
                  <a:pt x="1710" y="1237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3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3"/>
                  <a:pt x="20922" y="8212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2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18" name="مجموعة 43"/>
          <p:cNvGrpSpPr/>
          <p:nvPr/>
        </p:nvGrpSpPr>
        <p:grpSpPr>
          <a:xfrm>
            <a:off x="8132537" y="2929042"/>
            <a:ext cx="1008973" cy="2334096"/>
            <a:chOff x="0" y="0"/>
            <a:chExt cx="1008972" cy="2334094"/>
          </a:xfrm>
        </p:grpSpPr>
        <p:sp>
          <p:nvSpPr>
            <p:cNvPr id="14" name="قلب 31"/>
            <p:cNvSpPr/>
            <p:nvPr/>
          </p:nvSpPr>
          <p:spPr>
            <a:xfrm rot="21250708">
              <a:off x="22260" y="42897"/>
              <a:ext cx="870427" cy="48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5" name="شكل حر 48"/>
            <p:cNvSpPr/>
            <p:nvPr/>
          </p:nvSpPr>
          <p:spPr>
            <a:xfrm rot="21250708">
              <a:off x="522435" y="308151"/>
              <a:ext cx="62690" cy="2027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25" h="21600" fill="norm" stroke="1" extrusionOk="0">
                  <a:moveTo>
                    <a:pt x="10793" y="0"/>
                  </a:moveTo>
                  <a:cubicBezTo>
                    <a:pt x="707" y="1264"/>
                    <a:pt x="-8375" y="18097"/>
                    <a:pt x="13225" y="21600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6" name="قلب 31"/>
            <p:cNvSpPr/>
            <p:nvPr/>
          </p:nvSpPr>
          <p:spPr>
            <a:xfrm rot="21018583">
              <a:off x="51671" y="590635"/>
              <a:ext cx="870427" cy="48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7" name="قلب 31"/>
            <p:cNvSpPr/>
            <p:nvPr/>
          </p:nvSpPr>
          <p:spPr>
            <a:xfrm rot="21042136">
              <a:off x="105230" y="1101963"/>
              <a:ext cx="870427" cy="483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19" name="شكل حر 32"/>
          <p:cNvSpPr/>
          <p:nvPr/>
        </p:nvSpPr>
        <p:spPr>
          <a:xfrm flipH="1" rot="652692">
            <a:off x="9375616" y="1836064"/>
            <a:ext cx="3091085" cy="3180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23" h="20115" fill="norm" stroke="1" extrusionOk="0">
                <a:moveTo>
                  <a:pt x="11125" y="749"/>
                </a:moveTo>
                <a:cubicBezTo>
                  <a:pt x="13789" y="1246"/>
                  <a:pt x="15626" y="3759"/>
                  <a:pt x="15345" y="6474"/>
                </a:cubicBezTo>
                <a:cubicBezTo>
                  <a:pt x="21600" y="6857"/>
                  <a:pt x="19455" y="21352"/>
                  <a:pt x="12100" y="17684"/>
                </a:cubicBezTo>
                <a:cubicBezTo>
                  <a:pt x="10586" y="20520"/>
                  <a:pt x="5394" y="21600"/>
                  <a:pt x="3664" y="16873"/>
                </a:cubicBezTo>
                <a:cubicBezTo>
                  <a:pt x="2582" y="17895"/>
                  <a:pt x="1470" y="18370"/>
                  <a:pt x="419" y="18438"/>
                </a:cubicBezTo>
                <a:lnTo>
                  <a:pt x="0" y="18439"/>
                </a:lnTo>
                <a:lnTo>
                  <a:pt x="3448" y="0"/>
                </a:lnTo>
                <a:lnTo>
                  <a:pt x="3500" y="13"/>
                </a:lnTo>
                <a:cubicBezTo>
                  <a:pt x="4463" y="333"/>
                  <a:pt x="5277" y="1093"/>
                  <a:pt x="5719" y="2423"/>
                </a:cubicBezTo>
                <a:cubicBezTo>
                  <a:pt x="7632" y="878"/>
                  <a:pt x="9527" y="451"/>
                  <a:pt x="11125" y="74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" name="شكل حر 22"/>
          <p:cNvSpPr/>
          <p:nvPr/>
        </p:nvSpPr>
        <p:spPr>
          <a:xfrm flipH="1" rot="655503">
            <a:off x="10751170" y="4443417"/>
            <a:ext cx="204250" cy="961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1" name="شكل حر 44"/>
          <p:cNvSpPr/>
          <p:nvPr/>
        </p:nvSpPr>
        <p:spPr>
          <a:xfrm flipH="1">
            <a:off x="1124872" y="5026080"/>
            <a:ext cx="145260" cy="642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288" y="240"/>
                </a:lnTo>
                <a:cubicBezTo>
                  <a:pt x="10859" y="7360"/>
                  <a:pt x="7200" y="14480"/>
                  <a:pt x="0" y="21600"/>
                </a:cubicBezTo>
                <a:lnTo>
                  <a:pt x="5666" y="21520"/>
                </a:lnTo>
                <a:cubicBezTo>
                  <a:pt x="13810" y="13707"/>
                  <a:pt x="19121" y="4133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2" name="شكل حر 5"/>
          <p:cNvSpPr/>
          <p:nvPr/>
        </p:nvSpPr>
        <p:spPr>
          <a:xfrm flipH="1" rot="20968495">
            <a:off x="636521" y="4347892"/>
            <a:ext cx="846027" cy="70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" name="شكل حر 5"/>
          <p:cNvSpPr/>
          <p:nvPr/>
        </p:nvSpPr>
        <p:spPr>
          <a:xfrm flipH="1" rot="20968495">
            <a:off x="636521" y="4347892"/>
            <a:ext cx="846027" cy="70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" name="شكل حر 22"/>
          <p:cNvSpPr/>
          <p:nvPr/>
        </p:nvSpPr>
        <p:spPr>
          <a:xfrm rot="21284775">
            <a:off x="1813325" y="4691745"/>
            <a:ext cx="192144" cy="1133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5" name="شكل حر 7"/>
          <p:cNvSpPr/>
          <p:nvPr/>
        </p:nvSpPr>
        <p:spPr>
          <a:xfrm flipH="1">
            <a:off x="4681413" y="5135463"/>
            <a:ext cx="6174787" cy="105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020" fill="norm" stroke="1" extrusionOk="0">
                <a:moveTo>
                  <a:pt x="11849" y="16020"/>
                </a:moveTo>
                <a:cubicBezTo>
                  <a:pt x="14847" y="13180"/>
                  <a:pt x="19730" y="12072"/>
                  <a:pt x="21600" y="10752"/>
                </a:cubicBezTo>
                <a:cubicBezTo>
                  <a:pt x="18568" y="3911"/>
                  <a:pt x="6054" y="-5580"/>
                  <a:pt x="0" y="4178"/>
                </a:cubicBezTo>
                <a:cubicBezTo>
                  <a:pt x="3216" y="5490"/>
                  <a:pt x="11660" y="14383"/>
                  <a:pt x="11849" y="16020"/>
                </a:cubicBezTo>
                <a:close/>
              </a:path>
            </a:pathLst>
          </a:custGeom>
          <a:solidFill>
            <a:srgbClr val="D6E2AE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6" name="شكل حر 34"/>
          <p:cNvSpPr/>
          <p:nvPr/>
        </p:nvSpPr>
        <p:spPr>
          <a:xfrm flipH="1">
            <a:off x="7400196" y="5309017"/>
            <a:ext cx="4799626" cy="1548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87" fill="norm" stroke="1" extrusionOk="0">
                <a:moveTo>
                  <a:pt x="1072" y="14"/>
                </a:moveTo>
                <a:cubicBezTo>
                  <a:pt x="7204" y="-313"/>
                  <a:pt x="19379" y="5365"/>
                  <a:pt x="21600" y="12290"/>
                </a:cubicBezTo>
                <a:cubicBezTo>
                  <a:pt x="20832" y="11298"/>
                  <a:pt x="15702" y="14830"/>
                  <a:pt x="12001" y="19576"/>
                </a:cubicBezTo>
                <a:lnTo>
                  <a:pt x="10815" y="21287"/>
                </a:lnTo>
                <a:lnTo>
                  <a:pt x="0" y="21287"/>
                </a:lnTo>
                <a:lnTo>
                  <a:pt x="0" y="151"/>
                </a:lnTo>
                <a:lnTo>
                  <a:pt x="439" y="72"/>
                </a:lnTo>
                <a:cubicBezTo>
                  <a:pt x="641" y="45"/>
                  <a:pt x="853" y="26"/>
                  <a:pt x="1072" y="14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7" name="شكل حر 35"/>
          <p:cNvSpPr/>
          <p:nvPr/>
        </p:nvSpPr>
        <p:spPr>
          <a:xfrm flipH="1">
            <a:off x="6979897" y="5992268"/>
            <a:ext cx="5219926" cy="865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fill="norm" stroke="1" extrusionOk="0">
                <a:moveTo>
                  <a:pt x="15679" y="4"/>
                </a:moveTo>
                <a:cubicBezTo>
                  <a:pt x="17800" y="-56"/>
                  <a:pt x="19833" y="569"/>
                  <a:pt x="21600" y="2143"/>
                </a:cubicBezTo>
                <a:cubicBezTo>
                  <a:pt x="17303" y="4646"/>
                  <a:pt x="11165" y="16500"/>
                  <a:pt x="8744" y="21268"/>
                </a:cubicBezTo>
                <a:lnTo>
                  <a:pt x="8604" y="21544"/>
                </a:lnTo>
                <a:lnTo>
                  <a:pt x="0" y="21544"/>
                </a:lnTo>
                <a:lnTo>
                  <a:pt x="0" y="10452"/>
                </a:lnTo>
                <a:lnTo>
                  <a:pt x="422" y="9845"/>
                </a:lnTo>
                <a:cubicBezTo>
                  <a:pt x="3948" y="5039"/>
                  <a:pt x="10114" y="162"/>
                  <a:pt x="15679" y="4"/>
                </a:cubicBezTo>
                <a:close/>
              </a:path>
            </a:pathLst>
          </a:custGeom>
          <a:solidFill>
            <a:srgbClr val="514824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8" name="شكل حر 10"/>
          <p:cNvSpPr/>
          <p:nvPr/>
        </p:nvSpPr>
        <p:spPr>
          <a:xfrm flipH="1">
            <a:off x="269550" y="5637172"/>
            <a:ext cx="3121586" cy="68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675" fill="norm" stroke="1" extrusionOk="0">
                <a:moveTo>
                  <a:pt x="12150" y="18675"/>
                </a:moveTo>
                <a:cubicBezTo>
                  <a:pt x="15774" y="11330"/>
                  <a:pt x="17226" y="8379"/>
                  <a:pt x="21600" y="3378"/>
                </a:cubicBezTo>
                <a:cubicBezTo>
                  <a:pt x="19883" y="385"/>
                  <a:pt x="8020" y="-2925"/>
                  <a:pt x="0" y="4558"/>
                </a:cubicBezTo>
                <a:cubicBezTo>
                  <a:pt x="6363" y="6909"/>
                  <a:pt x="11776" y="15742"/>
                  <a:pt x="12150" y="1867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9" name="شكل حر 36"/>
          <p:cNvSpPr/>
          <p:nvPr/>
        </p:nvSpPr>
        <p:spPr>
          <a:xfrm flipH="1">
            <a:off x="0" y="5648054"/>
            <a:ext cx="10150523" cy="1209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288" fill="norm" stroke="1" extrusionOk="0">
                <a:moveTo>
                  <a:pt x="21600" y="0"/>
                </a:moveTo>
                <a:cubicBezTo>
                  <a:pt x="21598" y="6047"/>
                  <a:pt x="21596" y="9751"/>
                  <a:pt x="21594" y="15212"/>
                </a:cubicBezTo>
                <a:lnTo>
                  <a:pt x="21594" y="17288"/>
                </a:lnTo>
                <a:lnTo>
                  <a:pt x="0" y="17288"/>
                </a:lnTo>
                <a:lnTo>
                  <a:pt x="463" y="15867"/>
                </a:lnTo>
                <a:cubicBezTo>
                  <a:pt x="7355" y="-4312"/>
                  <a:pt x="15990" y="203"/>
                  <a:pt x="18537" y="5515"/>
                </a:cubicBezTo>
                <a:cubicBezTo>
                  <a:pt x="19946" y="-579"/>
                  <a:pt x="21051" y="123"/>
                  <a:pt x="21600" y="0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0" name="شكل حر 13"/>
          <p:cNvSpPr/>
          <p:nvPr/>
        </p:nvSpPr>
        <p:spPr>
          <a:xfrm flipH="1">
            <a:off x="10388282" y="4231721"/>
            <a:ext cx="120290" cy="1063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566" h="21600" fill="norm" stroke="1" extrusionOk="0">
                <a:moveTo>
                  <a:pt x="1317" y="0"/>
                </a:moveTo>
                <a:cubicBezTo>
                  <a:pt x="-4034" y="3762"/>
                  <a:pt x="8025" y="18496"/>
                  <a:pt x="17566" y="21600"/>
                </a:cubicBezTo>
              </a:path>
            </a:pathLst>
          </a:custGeom>
          <a:ln w="381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1" name="شكل حر 40"/>
          <p:cNvSpPr/>
          <p:nvPr/>
        </p:nvSpPr>
        <p:spPr>
          <a:xfrm rot="21250280">
            <a:off x="2384274" y="5487353"/>
            <a:ext cx="12701" cy="2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199" h="21600" fill="norm" stroke="1" extrusionOk="0">
                <a:moveTo>
                  <a:pt x="3457" y="0"/>
                </a:moveTo>
                <a:cubicBezTo>
                  <a:pt x="-1331" y="8674"/>
                  <a:pt x="-4401" y="11039"/>
                  <a:pt x="17199" y="21600"/>
                </a:cubicBezTo>
              </a:path>
            </a:pathLst>
          </a:custGeom>
          <a:ln w="28575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" name="قلب 31"/>
          <p:cNvSpPr/>
          <p:nvPr/>
        </p:nvSpPr>
        <p:spPr>
          <a:xfrm rot="21041708">
            <a:off x="2127249" y="5248057"/>
            <a:ext cx="477920" cy="268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1575" h="14890" fill="norm" stroke="1" extrusionOk="0">
                <a:moveTo>
                  <a:pt x="5710" y="5629"/>
                </a:moveTo>
                <a:cubicBezTo>
                  <a:pt x="9872" y="-5260"/>
                  <a:pt x="16668" y="5991"/>
                  <a:pt x="5394" y="14890"/>
                </a:cubicBezTo>
                <a:cubicBezTo>
                  <a:pt x="-4932" y="3454"/>
                  <a:pt x="2101" y="-6710"/>
                  <a:pt x="5710" y="56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3" name="شكل حر 5"/>
          <p:cNvSpPr/>
          <p:nvPr/>
        </p:nvSpPr>
        <p:spPr>
          <a:xfrm flipH="1">
            <a:off x="9893890" y="3338119"/>
            <a:ext cx="1131483" cy="94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4" name="شكل حر 5"/>
          <p:cNvSpPr/>
          <p:nvPr/>
        </p:nvSpPr>
        <p:spPr>
          <a:xfrm flipH="1">
            <a:off x="9893890" y="3338119"/>
            <a:ext cx="1131483" cy="94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" name="قلب 4"/>
          <p:cNvSpPr/>
          <p:nvPr/>
        </p:nvSpPr>
        <p:spPr>
          <a:xfrm flipH="1" rot="6544697">
            <a:off x="1003147" y="5348842"/>
            <a:ext cx="126606" cy="203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2462" h="20682" fill="norm" stroke="1" extrusionOk="0">
                <a:moveTo>
                  <a:pt x="6624" y="60"/>
                </a:moveTo>
                <a:cubicBezTo>
                  <a:pt x="16927" y="2371"/>
                  <a:pt x="10994" y="10827"/>
                  <a:pt x="8353" y="20682"/>
                </a:cubicBezTo>
                <a:cubicBezTo>
                  <a:pt x="-4673" y="10182"/>
                  <a:pt x="-229" y="-918"/>
                  <a:pt x="6624" y="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6" name="قلب 4"/>
          <p:cNvSpPr/>
          <p:nvPr/>
        </p:nvSpPr>
        <p:spPr>
          <a:xfrm rot="14245108">
            <a:off x="1278692" y="5358626"/>
            <a:ext cx="126606" cy="203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2462" h="20682" fill="norm" stroke="1" extrusionOk="0">
                <a:moveTo>
                  <a:pt x="6624" y="60"/>
                </a:moveTo>
                <a:cubicBezTo>
                  <a:pt x="16927" y="2371"/>
                  <a:pt x="10994" y="10827"/>
                  <a:pt x="8353" y="20682"/>
                </a:cubicBezTo>
                <a:cubicBezTo>
                  <a:pt x="-4673" y="10182"/>
                  <a:pt x="-229" y="-918"/>
                  <a:pt x="6624" y="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7" name="شكل حر 6"/>
          <p:cNvSpPr/>
          <p:nvPr/>
        </p:nvSpPr>
        <p:spPr>
          <a:xfrm flipH="1">
            <a:off x="1222222" y="5476823"/>
            <a:ext cx="59824" cy="7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16784"/>
                </a:lnTo>
                <a:lnTo>
                  <a:pt x="20151" y="21600"/>
                </a:lnTo>
                <a:lnTo>
                  <a:pt x="2082" y="10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" name="شكل حر 41"/>
          <p:cNvSpPr/>
          <p:nvPr/>
        </p:nvSpPr>
        <p:spPr>
          <a:xfrm rot="20655181">
            <a:off x="1148404" y="5460155"/>
            <a:ext cx="59824" cy="7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16784"/>
                </a:lnTo>
                <a:lnTo>
                  <a:pt x="20151" y="21600"/>
                </a:lnTo>
                <a:lnTo>
                  <a:pt x="2082" y="10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872257" y="990600"/>
            <a:ext cx="6400801" cy="2425717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872257" y="3601749"/>
            <a:ext cx="6400801" cy="7501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1pPr>
            <a:lvl2pPr marL="0" indent="4572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2pPr>
            <a:lvl3pPr marL="0" indent="9144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3pPr>
            <a:lvl4pPr marL="0" indent="13716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4pPr>
            <a:lvl5pPr marL="0" indent="18288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شريحة عنوان ب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شكل حر 31"/>
          <p:cNvSpPr/>
          <p:nvPr/>
        </p:nvSpPr>
        <p:spPr>
          <a:xfrm flipH="1" rot="652692">
            <a:off x="9375618" y="2077540"/>
            <a:ext cx="3091085" cy="3180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23" h="20115" fill="norm" stroke="1" extrusionOk="0">
                <a:moveTo>
                  <a:pt x="11125" y="749"/>
                </a:moveTo>
                <a:cubicBezTo>
                  <a:pt x="13789" y="1246"/>
                  <a:pt x="15626" y="3759"/>
                  <a:pt x="15345" y="6474"/>
                </a:cubicBezTo>
                <a:cubicBezTo>
                  <a:pt x="21600" y="6857"/>
                  <a:pt x="19455" y="21352"/>
                  <a:pt x="12100" y="17684"/>
                </a:cubicBezTo>
                <a:cubicBezTo>
                  <a:pt x="10586" y="20520"/>
                  <a:pt x="5394" y="21600"/>
                  <a:pt x="3664" y="16873"/>
                </a:cubicBezTo>
                <a:cubicBezTo>
                  <a:pt x="2582" y="17895"/>
                  <a:pt x="1470" y="18370"/>
                  <a:pt x="419" y="18438"/>
                </a:cubicBezTo>
                <a:lnTo>
                  <a:pt x="0" y="18439"/>
                </a:lnTo>
                <a:lnTo>
                  <a:pt x="3448" y="0"/>
                </a:lnTo>
                <a:lnTo>
                  <a:pt x="3500" y="13"/>
                </a:lnTo>
                <a:cubicBezTo>
                  <a:pt x="4463" y="333"/>
                  <a:pt x="5277" y="1093"/>
                  <a:pt x="5719" y="2423"/>
                </a:cubicBezTo>
                <a:cubicBezTo>
                  <a:pt x="7632" y="878"/>
                  <a:pt x="9527" y="451"/>
                  <a:pt x="11125" y="74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49" name="شكل حر 22"/>
          <p:cNvSpPr/>
          <p:nvPr/>
        </p:nvSpPr>
        <p:spPr>
          <a:xfrm flipH="1" rot="655503">
            <a:off x="11494121" y="5014917"/>
            <a:ext cx="204250" cy="961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0" name="شكل حر 58"/>
          <p:cNvSpPr/>
          <p:nvPr/>
        </p:nvSpPr>
        <p:spPr>
          <a:xfrm flipH="1">
            <a:off x="11131233" y="4783980"/>
            <a:ext cx="120290" cy="1063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566" h="21600" fill="norm" stroke="1" extrusionOk="0">
                <a:moveTo>
                  <a:pt x="1317" y="0"/>
                </a:moveTo>
                <a:cubicBezTo>
                  <a:pt x="-4034" y="3762"/>
                  <a:pt x="8025" y="18496"/>
                  <a:pt x="17566" y="21600"/>
                </a:cubicBezTo>
              </a:path>
            </a:pathLst>
          </a:custGeom>
          <a:ln w="381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1" name="شكل حر 5"/>
          <p:cNvSpPr/>
          <p:nvPr/>
        </p:nvSpPr>
        <p:spPr>
          <a:xfrm flipH="1">
            <a:off x="10636842" y="3909619"/>
            <a:ext cx="1131483" cy="94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2" name="شكل حر 5"/>
          <p:cNvSpPr/>
          <p:nvPr/>
        </p:nvSpPr>
        <p:spPr>
          <a:xfrm flipH="1">
            <a:off x="10636842" y="3909619"/>
            <a:ext cx="1131483" cy="94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3" name="شكل حر 33"/>
          <p:cNvSpPr/>
          <p:nvPr/>
        </p:nvSpPr>
        <p:spPr>
          <a:xfrm flipH="1">
            <a:off x="5391756" y="4750194"/>
            <a:ext cx="2316541" cy="1570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060" h="16866" fill="norm" stroke="1" extrusionOk="0">
                <a:moveTo>
                  <a:pt x="1889" y="6533"/>
                </a:moveTo>
                <a:cubicBezTo>
                  <a:pt x="-832" y="1928"/>
                  <a:pt x="6150" y="-2901"/>
                  <a:pt x="7587" y="2153"/>
                </a:cubicBezTo>
                <a:cubicBezTo>
                  <a:pt x="11219" y="-1273"/>
                  <a:pt x="14761" y="1909"/>
                  <a:pt x="14441" y="5522"/>
                </a:cubicBezTo>
                <a:cubicBezTo>
                  <a:pt x="18894" y="5840"/>
                  <a:pt x="17367" y="17894"/>
                  <a:pt x="12130" y="14843"/>
                </a:cubicBezTo>
                <a:cubicBezTo>
                  <a:pt x="11052" y="17202"/>
                  <a:pt x="7356" y="18100"/>
                  <a:pt x="6124" y="14169"/>
                </a:cubicBezTo>
                <a:cubicBezTo>
                  <a:pt x="2017" y="18699"/>
                  <a:pt x="-2706" y="10314"/>
                  <a:pt x="1889" y="653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4" name="شكل حر 45"/>
          <p:cNvSpPr/>
          <p:nvPr/>
        </p:nvSpPr>
        <p:spPr>
          <a:xfrm flipH="1">
            <a:off x="1124873" y="5521380"/>
            <a:ext cx="145260" cy="642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288" y="240"/>
                </a:lnTo>
                <a:cubicBezTo>
                  <a:pt x="10859" y="7360"/>
                  <a:pt x="7200" y="14480"/>
                  <a:pt x="0" y="21600"/>
                </a:cubicBezTo>
                <a:lnTo>
                  <a:pt x="5666" y="21520"/>
                </a:lnTo>
                <a:cubicBezTo>
                  <a:pt x="13810" y="13707"/>
                  <a:pt x="19121" y="4133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5" name="شكل حر 5"/>
          <p:cNvSpPr/>
          <p:nvPr/>
        </p:nvSpPr>
        <p:spPr>
          <a:xfrm flipH="1" rot="20968495">
            <a:off x="636522" y="4843192"/>
            <a:ext cx="846027" cy="70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6" name="شكل حر 5"/>
          <p:cNvSpPr/>
          <p:nvPr/>
        </p:nvSpPr>
        <p:spPr>
          <a:xfrm flipH="1" rot="20968495">
            <a:off x="636522" y="4843192"/>
            <a:ext cx="846027" cy="70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7" name="شكل حر 22"/>
          <p:cNvSpPr/>
          <p:nvPr/>
        </p:nvSpPr>
        <p:spPr>
          <a:xfrm rot="21284775">
            <a:off x="1813326" y="5187045"/>
            <a:ext cx="192144" cy="1133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8" name="شكل حر 53"/>
          <p:cNvSpPr/>
          <p:nvPr/>
        </p:nvSpPr>
        <p:spPr>
          <a:xfrm flipH="1">
            <a:off x="4681414" y="5783163"/>
            <a:ext cx="6174787" cy="105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020" fill="norm" stroke="1" extrusionOk="0">
                <a:moveTo>
                  <a:pt x="11849" y="16020"/>
                </a:moveTo>
                <a:cubicBezTo>
                  <a:pt x="14847" y="13180"/>
                  <a:pt x="19730" y="12072"/>
                  <a:pt x="21600" y="10752"/>
                </a:cubicBezTo>
                <a:cubicBezTo>
                  <a:pt x="18568" y="3911"/>
                  <a:pt x="6054" y="-5580"/>
                  <a:pt x="0" y="4178"/>
                </a:cubicBezTo>
                <a:cubicBezTo>
                  <a:pt x="3216" y="5490"/>
                  <a:pt x="11660" y="14383"/>
                  <a:pt x="11849" y="16020"/>
                </a:cubicBezTo>
                <a:close/>
              </a:path>
            </a:pathLst>
          </a:custGeom>
          <a:solidFill>
            <a:srgbClr val="D6E2AE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59" name="شكل حر 76"/>
          <p:cNvSpPr/>
          <p:nvPr/>
        </p:nvSpPr>
        <p:spPr>
          <a:xfrm flipH="1">
            <a:off x="7400197" y="5804317"/>
            <a:ext cx="4799626" cy="1053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2" fill="norm" stroke="1" extrusionOk="0">
                <a:moveTo>
                  <a:pt x="1072" y="19"/>
                </a:moveTo>
                <a:cubicBezTo>
                  <a:pt x="7204" y="-458"/>
                  <a:pt x="19379" y="7832"/>
                  <a:pt x="21600" y="17944"/>
                </a:cubicBezTo>
                <a:cubicBezTo>
                  <a:pt x="21216" y="17220"/>
                  <a:pt x="19742" y="18147"/>
                  <a:pt x="17901" y="20121"/>
                </a:cubicBezTo>
                <a:lnTo>
                  <a:pt x="17020" y="21142"/>
                </a:lnTo>
                <a:lnTo>
                  <a:pt x="0" y="21142"/>
                </a:lnTo>
                <a:lnTo>
                  <a:pt x="0" y="220"/>
                </a:lnTo>
                <a:lnTo>
                  <a:pt x="439" y="104"/>
                </a:lnTo>
                <a:cubicBezTo>
                  <a:pt x="641" y="64"/>
                  <a:pt x="853" y="36"/>
                  <a:pt x="1072" y="19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0" name="شكل حر 77"/>
          <p:cNvSpPr/>
          <p:nvPr/>
        </p:nvSpPr>
        <p:spPr>
          <a:xfrm flipH="1">
            <a:off x="6979897" y="6487569"/>
            <a:ext cx="4996596" cy="370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9" fill="norm" stroke="1" extrusionOk="0">
                <a:moveTo>
                  <a:pt x="15415" y="9"/>
                </a:moveTo>
                <a:cubicBezTo>
                  <a:pt x="17630" y="-131"/>
                  <a:pt x="19754" y="1324"/>
                  <a:pt x="21600" y="4990"/>
                </a:cubicBezTo>
                <a:cubicBezTo>
                  <a:pt x="19917" y="7176"/>
                  <a:pt x="17963" y="12424"/>
                  <a:pt x="16044" y="18717"/>
                </a:cubicBezTo>
                <a:lnTo>
                  <a:pt x="15250" y="21469"/>
                </a:lnTo>
                <a:lnTo>
                  <a:pt x="0" y="21469"/>
                </a:lnTo>
                <a:lnTo>
                  <a:pt x="980" y="18744"/>
                </a:lnTo>
                <a:cubicBezTo>
                  <a:pt x="4760" y="9067"/>
                  <a:pt x="10327" y="331"/>
                  <a:pt x="15415" y="9"/>
                </a:cubicBezTo>
                <a:close/>
              </a:path>
            </a:pathLst>
          </a:custGeom>
          <a:solidFill>
            <a:srgbClr val="514824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1" name="شكل حر 56"/>
          <p:cNvSpPr/>
          <p:nvPr/>
        </p:nvSpPr>
        <p:spPr>
          <a:xfrm flipH="1">
            <a:off x="269551" y="6132472"/>
            <a:ext cx="3121586" cy="68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675" fill="norm" stroke="1" extrusionOk="0">
                <a:moveTo>
                  <a:pt x="12150" y="18675"/>
                </a:moveTo>
                <a:cubicBezTo>
                  <a:pt x="15774" y="11330"/>
                  <a:pt x="17226" y="8379"/>
                  <a:pt x="21600" y="3378"/>
                </a:cubicBezTo>
                <a:cubicBezTo>
                  <a:pt x="19883" y="385"/>
                  <a:pt x="8020" y="-2925"/>
                  <a:pt x="0" y="4558"/>
                </a:cubicBezTo>
                <a:cubicBezTo>
                  <a:pt x="6363" y="6909"/>
                  <a:pt x="11776" y="15742"/>
                  <a:pt x="12150" y="1867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2" name="شكل حر 78"/>
          <p:cNvSpPr/>
          <p:nvPr/>
        </p:nvSpPr>
        <p:spPr>
          <a:xfrm flipH="1">
            <a:off x="0" y="6143354"/>
            <a:ext cx="8866462" cy="714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482" fill="norm" stroke="1" extrusionOk="0">
                <a:moveTo>
                  <a:pt x="21600" y="0"/>
                </a:moveTo>
                <a:cubicBezTo>
                  <a:pt x="21599" y="4881"/>
                  <a:pt x="21598" y="8816"/>
                  <a:pt x="21597" y="12632"/>
                </a:cubicBezTo>
                <a:lnTo>
                  <a:pt x="21596" y="16482"/>
                </a:lnTo>
                <a:lnTo>
                  <a:pt x="0" y="16482"/>
                </a:lnTo>
                <a:lnTo>
                  <a:pt x="437" y="15190"/>
                </a:lnTo>
                <a:cubicBezTo>
                  <a:pt x="7655" y="-5118"/>
                  <a:pt x="15542" y="1399"/>
                  <a:pt x="18093" y="8902"/>
                </a:cubicBezTo>
                <a:cubicBezTo>
                  <a:pt x="19707" y="-934"/>
                  <a:pt x="20971" y="199"/>
                  <a:pt x="21600" y="0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3" name="شكل حر 59"/>
          <p:cNvSpPr/>
          <p:nvPr/>
        </p:nvSpPr>
        <p:spPr>
          <a:xfrm rot="21250280">
            <a:off x="2384275" y="5982653"/>
            <a:ext cx="12701" cy="2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199" h="21600" fill="norm" stroke="1" extrusionOk="0">
                <a:moveTo>
                  <a:pt x="3457" y="0"/>
                </a:moveTo>
                <a:cubicBezTo>
                  <a:pt x="-1331" y="8674"/>
                  <a:pt x="-4401" y="11039"/>
                  <a:pt x="17199" y="21600"/>
                </a:cubicBezTo>
              </a:path>
            </a:pathLst>
          </a:custGeom>
          <a:ln w="28575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4" name="قلب 31"/>
          <p:cNvSpPr/>
          <p:nvPr/>
        </p:nvSpPr>
        <p:spPr>
          <a:xfrm rot="21041708">
            <a:off x="2127250" y="5743357"/>
            <a:ext cx="477920" cy="268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1575" h="14890" fill="norm" stroke="1" extrusionOk="0">
                <a:moveTo>
                  <a:pt x="5710" y="5629"/>
                </a:moveTo>
                <a:cubicBezTo>
                  <a:pt x="9872" y="-5260"/>
                  <a:pt x="16668" y="5991"/>
                  <a:pt x="5394" y="14890"/>
                </a:cubicBezTo>
                <a:cubicBezTo>
                  <a:pt x="-4932" y="3454"/>
                  <a:pt x="2101" y="-6710"/>
                  <a:pt x="5710" y="56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5" name="قلب 4"/>
          <p:cNvSpPr/>
          <p:nvPr/>
        </p:nvSpPr>
        <p:spPr>
          <a:xfrm flipH="1" rot="6544697">
            <a:off x="1003148" y="5844142"/>
            <a:ext cx="126607" cy="203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2462" h="20682" fill="norm" stroke="1" extrusionOk="0">
                <a:moveTo>
                  <a:pt x="6624" y="60"/>
                </a:moveTo>
                <a:cubicBezTo>
                  <a:pt x="16927" y="2371"/>
                  <a:pt x="10994" y="10827"/>
                  <a:pt x="8353" y="20682"/>
                </a:cubicBezTo>
                <a:cubicBezTo>
                  <a:pt x="-4673" y="10182"/>
                  <a:pt x="-229" y="-918"/>
                  <a:pt x="6624" y="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6" name="قلب 4"/>
          <p:cNvSpPr/>
          <p:nvPr/>
        </p:nvSpPr>
        <p:spPr>
          <a:xfrm rot="14245108">
            <a:off x="1278692" y="5853926"/>
            <a:ext cx="126607" cy="203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2462" h="20682" fill="norm" stroke="1" extrusionOk="0">
                <a:moveTo>
                  <a:pt x="6624" y="60"/>
                </a:moveTo>
                <a:cubicBezTo>
                  <a:pt x="16927" y="2371"/>
                  <a:pt x="10994" y="10827"/>
                  <a:pt x="8353" y="20682"/>
                </a:cubicBezTo>
                <a:cubicBezTo>
                  <a:pt x="-4673" y="10182"/>
                  <a:pt x="-229" y="-918"/>
                  <a:pt x="6624" y="6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7" name="شكل حر 65"/>
          <p:cNvSpPr/>
          <p:nvPr/>
        </p:nvSpPr>
        <p:spPr>
          <a:xfrm flipH="1">
            <a:off x="1222222" y="5972123"/>
            <a:ext cx="59824" cy="7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16784"/>
                </a:lnTo>
                <a:lnTo>
                  <a:pt x="20151" y="21600"/>
                </a:lnTo>
                <a:lnTo>
                  <a:pt x="2082" y="10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8" name="شكل حر 66"/>
          <p:cNvSpPr/>
          <p:nvPr/>
        </p:nvSpPr>
        <p:spPr>
          <a:xfrm rot="20655181">
            <a:off x="1148404" y="5955455"/>
            <a:ext cx="59825" cy="74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16784"/>
                </a:lnTo>
                <a:lnTo>
                  <a:pt x="20151" y="21600"/>
                </a:lnTo>
                <a:lnTo>
                  <a:pt x="2082" y="10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69" name="شكل حر 18"/>
          <p:cNvSpPr/>
          <p:nvPr/>
        </p:nvSpPr>
        <p:spPr>
          <a:xfrm>
            <a:off x="5904533" y="424322"/>
            <a:ext cx="4173016" cy="501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85" h="19994" fill="norm" stroke="1" extrusionOk="0">
                <a:moveTo>
                  <a:pt x="9589" y="665"/>
                </a:moveTo>
                <a:cubicBezTo>
                  <a:pt x="4218" y="-780"/>
                  <a:pt x="1177" y="566"/>
                  <a:pt x="978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-1153" y="5339"/>
                  <a:pt x="962" y="9999"/>
                  <a:pt x="962" y="9999"/>
                </a:cubicBezTo>
                <a:cubicBezTo>
                  <a:pt x="-1203" y="16018"/>
                  <a:pt x="962" y="19333"/>
                  <a:pt x="962" y="19333"/>
                </a:cubicBezTo>
                <a:cubicBezTo>
                  <a:pt x="962" y="19333"/>
                  <a:pt x="962" y="19333"/>
                  <a:pt x="962" y="19333"/>
                </a:cubicBezTo>
                <a:cubicBezTo>
                  <a:pt x="5292" y="20792"/>
                  <a:pt x="9589" y="19333"/>
                  <a:pt x="9589" y="19333"/>
                </a:cubicBezTo>
                <a:cubicBezTo>
                  <a:pt x="15158" y="20820"/>
                  <a:pt x="18216" y="19333"/>
                  <a:pt x="18216" y="19333"/>
                </a:cubicBezTo>
                <a:cubicBezTo>
                  <a:pt x="20331" y="14659"/>
                  <a:pt x="18216" y="9999"/>
                  <a:pt x="18216" y="9999"/>
                </a:cubicBezTo>
                <a:cubicBezTo>
                  <a:pt x="20397" y="3979"/>
                  <a:pt x="18216" y="665"/>
                  <a:pt x="18216" y="665"/>
                </a:cubicBezTo>
                <a:cubicBezTo>
                  <a:pt x="18216" y="665"/>
                  <a:pt x="18216" y="665"/>
                  <a:pt x="18216" y="665"/>
                </a:cubicBezTo>
                <a:cubicBezTo>
                  <a:pt x="18199" y="665"/>
                  <a:pt x="18199" y="665"/>
                  <a:pt x="18199" y="665"/>
                </a:cubicBezTo>
                <a:cubicBezTo>
                  <a:pt x="13886" y="-780"/>
                  <a:pt x="9589" y="665"/>
                  <a:pt x="9589" y="665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70" name="نص العنوان"/>
          <p:cNvSpPr txBox="1"/>
          <p:nvPr>
            <p:ph type="title"/>
          </p:nvPr>
        </p:nvSpPr>
        <p:spPr>
          <a:xfrm>
            <a:off x="682649" y="506167"/>
            <a:ext cx="4953001" cy="2694235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71" name="مستوى النص الأول…"/>
          <p:cNvSpPr txBox="1"/>
          <p:nvPr>
            <p:ph type="body" sz="quarter" idx="1"/>
          </p:nvPr>
        </p:nvSpPr>
        <p:spPr>
          <a:xfrm>
            <a:off x="682649" y="3429000"/>
            <a:ext cx="4953001" cy="7501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1pPr>
            <a:lvl2pPr marL="0" indent="4572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2pPr>
            <a:lvl3pPr marL="0" indent="9144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3pPr>
            <a:lvl4pPr marL="0" indent="13716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4pPr>
            <a:lvl5pPr marL="0" indent="1828800">
              <a:spcBef>
                <a:spcPts val="600"/>
              </a:spcBef>
              <a:buSzTx/>
              <a:buFontTx/>
              <a:buNone/>
              <a:defRPr sz="24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2" name="عنصر نائب للصورة 71"/>
          <p:cNvSpPr/>
          <p:nvPr>
            <p:ph type="pic" sz="half" idx="13"/>
          </p:nvPr>
        </p:nvSpPr>
        <p:spPr>
          <a:xfrm>
            <a:off x="6037036" y="560500"/>
            <a:ext cx="3910008" cy="475608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73" name="رقم الشريحة"/>
          <p:cNvSpPr txBox="1"/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ذات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1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2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3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4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5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6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7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8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89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90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91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92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93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98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94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95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96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97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103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99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00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01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02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104" name="شكل حر 6"/>
          <p:cNvSpPr/>
          <p:nvPr/>
        </p:nvSpPr>
        <p:spPr>
          <a:xfrm>
            <a:off x="996167" y="861219"/>
            <a:ext cx="5705476" cy="4674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05" name="عنصر نائب للصورة 16"/>
          <p:cNvSpPr/>
          <p:nvPr>
            <p:ph type="pic" sz="half" idx="13"/>
          </p:nvPr>
        </p:nvSpPr>
        <p:spPr>
          <a:xfrm>
            <a:off x="1142999" y="997548"/>
            <a:ext cx="5411813" cy="440180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6" name="نص العنوان"/>
          <p:cNvSpPr txBox="1"/>
          <p:nvPr>
            <p:ph type="title"/>
          </p:nvPr>
        </p:nvSpPr>
        <p:spPr>
          <a:xfrm>
            <a:off x="7239535" y="1524000"/>
            <a:ext cx="3724276" cy="18288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107" name="مستوى النص الأول…"/>
          <p:cNvSpPr txBox="1"/>
          <p:nvPr>
            <p:ph type="body" sz="quarter" idx="1"/>
          </p:nvPr>
        </p:nvSpPr>
        <p:spPr>
          <a:xfrm>
            <a:off x="7239535" y="3429000"/>
            <a:ext cx="3724276" cy="18288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>
                <a:solidFill>
                  <a:srgbClr val="595959"/>
                </a:solidFill>
              </a:defRPr>
            </a:lvl1pPr>
            <a:lvl2pPr marL="0" indent="457200">
              <a:buSzTx/>
              <a:buFontTx/>
              <a:buNone/>
              <a:defRPr sz="1600">
                <a:solidFill>
                  <a:srgbClr val="595959"/>
                </a:solidFill>
              </a:defRPr>
            </a:lvl2pPr>
            <a:lvl3pPr marL="0" indent="914400">
              <a:buSzTx/>
              <a:buFontTx/>
              <a:buNone/>
              <a:defRPr sz="1600">
                <a:solidFill>
                  <a:srgbClr val="595959"/>
                </a:solidFill>
              </a:defRPr>
            </a:lvl3pPr>
            <a:lvl4pPr marL="0" indent="1371600">
              <a:buSzTx/>
              <a:buFontTx/>
              <a:buNone/>
              <a:defRPr sz="1600">
                <a:solidFill>
                  <a:srgbClr val="595959"/>
                </a:solidFill>
              </a:defRPr>
            </a:lvl4pPr>
            <a:lvl5pPr marL="0" indent="1828800">
              <a:buSzTx/>
              <a:buFontTx/>
              <a:buNone/>
              <a:defRPr sz="16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0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تان ب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16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17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18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19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0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1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2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3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4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5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6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7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28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133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129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0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1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2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138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134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5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6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37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139" name="مستوى النص الأول…"/>
          <p:cNvSpPr txBox="1"/>
          <p:nvPr>
            <p:ph type="body" sz="quarter" idx="1"/>
          </p:nvPr>
        </p:nvSpPr>
        <p:spPr>
          <a:xfrm>
            <a:off x="1614410" y="4572001"/>
            <a:ext cx="3886201" cy="130492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>
                <a:solidFill>
                  <a:srgbClr val="595959"/>
                </a:solidFill>
              </a:defRPr>
            </a:lvl1pPr>
            <a:lvl2pPr marL="0" indent="457200">
              <a:buSzTx/>
              <a:buFontTx/>
              <a:buNone/>
              <a:defRPr sz="1600">
                <a:solidFill>
                  <a:srgbClr val="595959"/>
                </a:solidFill>
              </a:defRPr>
            </a:lvl2pPr>
            <a:lvl3pPr marL="0" indent="914400">
              <a:buSzTx/>
              <a:buFontTx/>
              <a:buNone/>
              <a:defRPr sz="1600">
                <a:solidFill>
                  <a:srgbClr val="595959"/>
                </a:solidFill>
              </a:defRPr>
            </a:lvl3pPr>
            <a:lvl4pPr marL="0" indent="1371600">
              <a:buSzTx/>
              <a:buFontTx/>
              <a:buNone/>
              <a:defRPr sz="1600">
                <a:solidFill>
                  <a:srgbClr val="595959"/>
                </a:solidFill>
              </a:defRPr>
            </a:lvl4pPr>
            <a:lvl5pPr marL="0" indent="1828800">
              <a:buSzTx/>
              <a:buFontTx/>
              <a:buNone/>
              <a:defRPr sz="16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40" name="شكل حر 6"/>
          <p:cNvSpPr/>
          <p:nvPr/>
        </p:nvSpPr>
        <p:spPr>
          <a:xfrm>
            <a:off x="1221355" y="457200"/>
            <a:ext cx="4672315" cy="381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41" name="عنصر نائب للصورة 16"/>
          <p:cNvSpPr/>
          <p:nvPr>
            <p:ph type="pic" sz="quarter" idx="13"/>
          </p:nvPr>
        </p:nvSpPr>
        <p:spPr>
          <a:xfrm>
            <a:off x="1341598" y="564131"/>
            <a:ext cx="4431828" cy="35961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2" name="شكل حر 6"/>
          <p:cNvSpPr/>
          <p:nvPr/>
        </p:nvSpPr>
        <p:spPr>
          <a:xfrm>
            <a:off x="6286500" y="457200"/>
            <a:ext cx="4672585" cy="3813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43" name="عنصر نائب للصورة 9"/>
          <p:cNvSpPr/>
          <p:nvPr>
            <p:ph type="pic" sz="quarter" idx="14"/>
          </p:nvPr>
        </p:nvSpPr>
        <p:spPr>
          <a:xfrm>
            <a:off x="6405371" y="566928"/>
            <a:ext cx="4434841" cy="359359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4" name="عنصر نائب للنص 3"/>
          <p:cNvSpPr/>
          <p:nvPr>
            <p:ph type="body" sz="quarter" idx="15"/>
          </p:nvPr>
        </p:nvSpPr>
        <p:spPr>
          <a:xfrm>
            <a:off x="6679692" y="4572001"/>
            <a:ext cx="3886201" cy="1304925"/>
          </a:xfrm>
          <a:prstGeom prst="rect">
            <a:avLst/>
          </a:prstGeom>
        </p:spPr>
        <p:txBody>
          <a:bodyPr/>
          <a:lstStyle/>
          <a:p>
            <a:pPr marL="0" indent="0" rtl="0">
              <a:buSzTx/>
              <a:buFontTx/>
              <a:buNone/>
              <a:defRPr sz="1600">
                <a:solidFill>
                  <a:srgbClr val="595959"/>
                </a:solidFill>
              </a:defRPr>
            </a:pPr>
          </a:p>
        </p:txBody>
      </p:sp>
      <p:sp>
        <p:nvSpPr>
          <p:cNvPr id="14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ثلاث صور ب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3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4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5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6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7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8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59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0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1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2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3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4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65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170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166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67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68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69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175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171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72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73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174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176" name="شكل حر 18"/>
          <p:cNvSpPr/>
          <p:nvPr/>
        </p:nvSpPr>
        <p:spPr>
          <a:xfrm>
            <a:off x="6524810" y="439532"/>
            <a:ext cx="4409057" cy="5431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85" h="19994" fill="norm" stroke="1" extrusionOk="0">
                <a:moveTo>
                  <a:pt x="9589" y="665"/>
                </a:moveTo>
                <a:cubicBezTo>
                  <a:pt x="4218" y="-780"/>
                  <a:pt x="1177" y="566"/>
                  <a:pt x="978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-1153" y="5339"/>
                  <a:pt x="962" y="9999"/>
                  <a:pt x="962" y="9999"/>
                </a:cubicBezTo>
                <a:cubicBezTo>
                  <a:pt x="-1203" y="16018"/>
                  <a:pt x="962" y="19333"/>
                  <a:pt x="962" y="19333"/>
                </a:cubicBezTo>
                <a:cubicBezTo>
                  <a:pt x="962" y="19333"/>
                  <a:pt x="962" y="19333"/>
                  <a:pt x="962" y="19333"/>
                </a:cubicBezTo>
                <a:cubicBezTo>
                  <a:pt x="5292" y="20792"/>
                  <a:pt x="9589" y="19333"/>
                  <a:pt x="9589" y="19333"/>
                </a:cubicBezTo>
                <a:cubicBezTo>
                  <a:pt x="15158" y="20820"/>
                  <a:pt x="18216" y="19333"/>
                  <a:pt x="18216" y="19333"/>
                </a:cubicBezTo>
                <a:cubicBezTo>
                  <a:pt x="20331" y="14659"/>
                  <a:pt x="18216" y="9999"/>
                  <a:pt x="18216" y="9999"/>
                </a:cubicBezTo>
                <a:cubicBezTo>
                  <a:pt x="20397" y="3979"/>
                  <a:pt x="18216" y="665"/>
                  <a:pt x="18216" y="665"/>
                </a:cubicBezTo>
                <a:cubicBezTo>
                  <a:pt x="18216" y="665"/>
                  <a:pt x="18216" y="665"/>
                  <a:pt x="18216" y="665"/>
                </a:cubicBezTo>
                <a:cubicBezTo>
                  <a:pt x="18199" y="665"/>
                  <a:pt x="18199" y="665"/>
                  <a:pt x="18199" y="665"/>
                </a:cubicBezTo>
                <a:cubicBezTo>
                  <a:pt x="13886" y="-780"/>
                  <a:pt x="9589" y="665"/>
                  <a:pt x="9589" y="665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77" name="عنصر نائب للصورة 15"/>
          <p:cNvSpPr/>
          <p:nvPr>
            <p:ph type="pic" sz="half" idx="13"/>
          </p:nvPr>
        </p:nvSpPr>
        <p:spPr>
          <a:xfrm>
            <a:off x="6655623" y="583111"/>
            <a:ext cx="4149541" cy="515739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78" name="مستوى النص الأول…"/>
          <p:cNvSpPr txBox="1"/>
          <p:nvPr>
            <p:ph type="body" sz="quarter" idx="1"/>
          </p:nvPr>
        </p:nvSpPr>
        <p:spPr>
          <a:xfrm>
            <a:off x="1247076" y="4724400"/>
            <a:ext cx="4561537" cy="115252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>
                <a:solidFill>
                  <a:srgbClr val="595959"/>
                </a:solidFill>
              </a:defRPr>
            </a:lvl1pPr>
            <a:lvl2pPr marL="0" indent="457200">
              <a:buSzTx/>
              <a:buFontTx/>
              <a:buNone/>
              <a:defRPr sz="1600">
                <a:solidFill>
                  <a:srgbClr val="595959"/>
                </a:solidFill>
              </a:defRPr>
            </a:lvl2pPr>
            <a:lvl3pPr marL="0" indent="914400">
              <a:buSzTx/>
              <a:buFontTx/>
              <a:buNone/>
              <a:defRPr sz="1600">
                <a:solidFill>
                  <a:srgbClr val="595959"/>
                </a:solidFill>
              </a:defRPr>
            </a:lvl3pPr>
            <a:lvl4pPr marL="0" indent="1371600">
              <a:buSzTx/>
              <a:buFontTx/>
              <a:buNone/>
              <a:defRPr sz="1600">
                <a:solidFill>
                  <a:srgbClr val="595959"/>
                </a:solidFill>
              </a:defRPr>
            </a:lvl4pPr>
            <a:lvl5pPr marL="0" indent="1828800">
              <a:buSzTx/>
              <a:buFontTx/>
              <a:buNone/>
              <a:defRPr sz="16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79" name="شكل حر 18"/>
          <p:cNvSpPr/>
          <p:nvPr/>
        </p:nvSpPr>
        <p:spPr>
          <a:xfrm>
            <a:off x="839610" y="457365"/>
            <a:ext cx="2453458" cy="2963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85" h="19994" fill="norm" stroke="1" extrusionOk="0">
                <a:moveTo>
                  <a:pt x="9589" y="665"/>
                </a:moveTo>
                <a:cubicBezTo>
                  <a:pt x="4218" y="-780"/>
                  <a:pt x="1177" y="566"/>
                  <a:pt x="978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-1153" y="5339"/>
                  <a:pt x="962" y="9999"/>
                  <a:pt x="962" y="9999"/>
                </a:cubicBezTo>
                <a:cubicBezTo>
                  <a:pt x="-1203" y="16018"/>
                  <a:pt x="962" y="19333"/>
                  <a:pt x="962" y="19333"/>
                </a:cubicBezTo>
                <a:cubicBezTo>
                  <a:pt x="962" y="19333"/>
                  <a:pt x="962" y="19333"/>
                  <a:pt x="962" y="19333"/>
                </a:cubicBezTo>
                <a:cubicBezTo>
                  <a:pt x="5292" y="20792"/>
                  <a:pt x="9589" y="19333"/>
                  <a:pt x="9589" y="19333"/>
                </a:cubicBezTo>
                <a:cubicBezTo>
                  <a:pt x="15158" y="20820"/>
                  <a:pt x="18216" y="19333"/>
                  <a:pt x="18216" y="19333"/>
                </a:cubicBezTo>
                <a:cubicBezTo>
                  <a:pt x="20331" y="14659"/>
                  <a:pt x="18216" y="9999"/>
                  <a:pt x="18216" y="9999"/>
                </a:cubicBezTo>
                <a:cubicBezTo>
                  <a:pt x="20397" y="3979"/>
                  <a:pt x="18216" y="665"/>
                  <a:pt x="18216" y="665"/>
                </a:cubicBezTo>
                <a:cubicBezTo>
                  <a:pt x="18216" y="665"/>
                  <a:pt x="18216" y="665"/>
                  <a:pt x="18216" y="665"/>
                </a:cubicBezTo>
                <a:cubicBezTo>
                  <a:pt x="18199" y="665"/>
                  <a:pt x="18199" y="665"/>
                  <a:pt x="18199" y="665"/>
                </a:cubicBezTo>
                <a:cubicBezTo>
                  <a:pt x="13886" y="-780"/>
                  <a:pt x="9589" y="665"/>
                  <a:pt x="9589" y="665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80" name="عنصر نائب للصورة 18"/>
          <p:cNvSpPr/>
          <p:nvPr>
            <p:ph type="pic" sz="quarter" idx="14"/>
          </p:nvPr>
        </p:nvSpPr>
        <p:spPr>
          <a:xfrm>
            <a:off x="940960" y="552919"/>
            <a:ext cx="2251932" cy="277921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81" name="شكل حر 18"/>
          <p:cNvSpPr/>
          <p:nvPr/>
        </p:nvSpPr>
        <p:spPr>
          <a:xfrm>
            <a:off x="3544708" y="457365"/>
            <a:ext cx="2453458" cy="2963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85" h="19994" fill="norm" stroke="1" extrusionOk="0">
                <a:moveTo>
                  <a:pt x="9589" y="665"/>
                </a:moveTo>
                <a:cubicBezTo>
                  <a:pt x="4218" y="-780"/>
                  <a:pt x="1177" y="566"/>
                  <a:pt x="978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962" y="665"/>
                  <a:pt x="962" y="665"/>
                  <a:pt x="962" y="665"/>
                </a:cubicBezTo>
                <a:cubicBezTo>
                  <a:pt x="-1153" y="5339"/>
                  <a:pt x="962" y="9999"/>
                  <a:pt x="962" y="9999"/>
                </a:cubicBezTo>
                <a:cubicBezTo>
                  <a:pt x="-1203" y="16018"/>
                  <a:pt x="962" y="19333"/>
                  <a:pt x="962" y="19333"/>
                </a:cubicBezTo>
                <a:cubicBezTo>
                  <a:pt x="962" y="19333"/>
                  <a:pt x="962" y="19333"/>
                  <a:pt x="962" y="19333"/>
                </a:cubicBezTo>
                <a:cubicBezTo>
                  <a:pt x="5292" y="20792"/>
                  <a:pt x="9589" y="19333"/>
                  <a:pt x="9589" y="19333"/>
                </a:cubicBezTo>
                <a:cubicBezTo>
                  <a:pt x="15158" y="20820"/>
                  <a:pt x="18216" y="19333"/>
                  <a:pt x="18216" y="19333"/>
                </a:cubicBezTo>
                <a:cubicBezTo>
                  <a:pt x="20331" y="14659"/>
                  <a:pt x="18216" y="9999"/>
                  <a:pt x="18216" y="9999"/>
                </a:cubicBezTo>
                <a:cubicBezTo>
                  <a:pt x="20397" y="3979"/>
                  <a:pt x="18216" y="665"/>
                  <a:pt x="18216" y="665"/>
                </a:cubicBezTo>
                <a:cubicBezTo>
                  <a:pt x="18216" y="665"/>
                  <a:pt x="18216" y="665"/>
                  <a:pt x="18216" y="665"/>
                </a:cubicBezTo>
                <a:cubicBezTo>
                  <a:pt x="18199" y="665"/>
                  <a:pt x="18199" y="665"/>
                  <a:pt x="18199" y="665"/>
                </a:cubicBezTo>
                <a:cubicBezTo>
                  <a:pt x="13886" y="-780"/>
                  <a:pt x="9589" y="665"/>
                  <a:pt x="9589" y="665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82" name="عنصر نائب للصورة 20"/>
          <p:cNvSpPr/>
          <p:nvPr>
            <p:ph type="pic" sz="quarter" idx="15"/>
          </p:nvPr>
        </p:nvSpPr>
        <p:spPr>
          <a:xfrm>
            <a:off x="3646058" y="552919"/>
            <a:ext cx="2251932" cy="277921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83" name="نص العنوان"/>
          <p:cNvSpPr txBox="1"/>
          <p:nvPr>
            <p:ph type="title"/>
          </p:nvPr>
        </p:nvSpPr>
        <p:spPr>
          <a:xfrm>
            <a:off x="1247775" y="3657600"/>
            <a:ext cx="4572000" cy="9906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84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أربع صور ب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2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3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4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5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6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7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8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199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0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1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2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3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04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09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205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06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07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08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214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210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11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12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13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15" name="مستوى النص الأول…"/>
          <p:cNvSpPr txBox="1"/>
          <p:nvPr>
            <p:ph type="body" sz="quarter" idx="1"/>
          </p:nvPr>
        </p:nvSpPr>
        <p:spPr>
          <a:xfrm>
            <a:off x="8128348" y="3962400"/>
            <a:ext cx="2743201" cy="12954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>
                <a:solidFill>
                  <a:srgbClr val="595959"/>
                </a:solidFill>
              </a:defRPr>
            </a:lvl1pPr>
            <a:lvl2pPr marL="0" indent="457200">
              <a:buSzTx/>
              <a:buFontTx/>
              <a:buNone/>
              <a:defRPr sz="1600">
                <a:solidFill>
                  <a:srgbClr val="595959"/>
                </a:solidFill>
              </a:defRPr>
            </a:lvl2pPr>
            <a:lvl3pPr marL="0" indent="914400">
              <a:buSzTx/>
              <a:buFontTx/>
              <a:buNone/>
              <a:defRPr sz="1600">
                <a:solidFill>
                  <a:srgbClr val="595959"/>
                </a:solidFill>
              </a:defRPr>
            </a:lvl3pPr>
            <a:lvl4pPr marL="0" indent="1371600">
              <a:buSzTx/>
              <a:buFontTx/>
              <a:buNone/>
              <a:defRPr sz="1600">
                <a:solidFill>
                  <a:srgbClr val="595959"/>
                </a:solidFill>
              </a:defRPr>
            </a:lvl4pPr>
            <a:lvl5pPr marL="0" indent="1828800">
              <a:buSzTx/>
              <a:buFontTx/>
              <a:buNone/>
              <a:defRPr sz="1600">
                <a:solidFill>
                  <a:srgbClr val="595959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16" name="شكل حر 6"/>
          <p:cNvSpPr/>
          <p:nvPr/>
        </p:nvSpPr>
        <p:spPr>
          <a:xfrm>
            <a:off x="4264471" y="457199"/>
            <a:ext cx="3227683" cy="2631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17" name="عنصر نائب للصورة 16"/>
          <p:cNvSpPr/>
          <p:nvPr>
            <p:ph type="pic" sz="quarter" idx="13"/>
          </p:nvPr>
        </p:nvSpPr>
        <p:spPr>
          <a:xfrm>
            <a:off x="4347536" y="531070"/>
            <a:ext cx="3061554" cy="248425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18" name="شكل حر 6"/>
          <p:cNvSpPr/>
          <p:nvPr/>
        </p:nvSpPr>
        <p:spPr>
          <a:xfrm>
            <a:off x="7769670" y="457199"/>
            <a:ext cx="3227683" cy="2631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19" name="عنصر نائب للصورة 9"/>
          <p:cNvSpPr/>
          <p:nvPr>
            <p:ph type="pic" sz="quarter" idx="14"/>
          </p:nvPr>
        </p:nvSpPr>
        <p:spPr>
          <a:xfrm>
            <a:off x="7852736" y="531070"/>
            <a:ext cx="3061554" cy="248425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0" name="عنصر نائب للنص 3"/>
          <p:cNvSpPr/>
          <p:nvPr>
            <p:ph type="body" sz="quarter" idx="15"/>
          </p:nvPr>
        </p:nvSpPr>
        <p:spPr>
          <a:xfrm>
            <a:off x="1295400" y="1125493"/>
            <a:ext cx="2743200" cy="1295401"/>
          </a:xfrm>
          <a:prstGeom prst="rect">
            <a:avLst/>
          </a:prstGeom>
        </p:spPr>
        <p:txBody>
          <a:bodyPr/>
          <a:lstStyle/>
          <a:p>
            <a:pPr marL="0" indent="0" rtl="0">
              <a:buSzTx/>
              <a:buFontTx/>
              <a:buNone/>
              <a:defRPr sz="1600">
                <a:solidFill>
                  <a:srgbClr val="595959"/>
                </a:solidFill>
              </a:defRPr>
            </a:pPr>
          </a:p>
        </p:txBody>
      </p:sp>
      <p:sp>
        <p:nvSpPr>
          <p:cNvPr id="221" name="شكل حر 6"/>
          <p:cNvSpPr/>
          <p:nvPr/>
        </p:nvSpPr>
        <p:spPr>
          <a:xfrm>
            <a:off x="1046314" y="3248025"/>
            <a:ext cx="3227683" cy="2631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22" name="عنصر نائب للصورة 13"/>
          <p:cNvSpPr/>
          <p:nvPr>
            <p:ph type="pic" sz="quarter" idx="16"/>
          </p:nvPr>
        </p:nvSpPr>
        <p:spPr>
          <a:xfrm>
            <a:off x="1129379" y="3321894"/>
            <a:ext cx="3061555" cy="248425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3" name="شكل حر 6"/>
          <p:cNvSpPr/>
          <p:nvPr/>
        </p:nvSpPr>
        <p:spPr>
          <a:xfrm>
            <a:off x="4541989" y="3248025"/>
            <a:ext cx="3227683" cy="2631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06" y="10800"/>
                </a:moveTo>
                <a:lnTo>
                  <a:pt x="575" y="11358"/>
                </a:lnTo>
                <a:lnTo>
                  <a:pt x="451" y="11901"/>
                </a:lnTo>
                <a:lnTo>
                  <a:pt x="343" y="12429"/>
                </a:lnTo>
                <a:lnTo>
                  <a:pt x="259" y="12948"/>
                </a:lnTo>
                <a:lnTo>
                  <a:pt x="184" y="13443"/>
                </a:lnTo>
                <a:lnTo>
                  <a:pt x="124" y="13928"/>
                </a:lnTo>
                <a:lnTo>
                  <a:pt x="76" y="14394"/>
                </a:lnTo>
                <a:lnTo>
                  <a:pt x="40" y="14840"/>
                </a:lnTo>
                <a:lnTo>
                  <a:pt x="16" y="15271"/>
                </a:lnTo>
                <a:lnTo>
                  <a:pt x="0" y="15688"/>
                </a:lnTo>
                <a:lnTo>
                  <a:pt x="0" y="16469"/>
                </a:lnTo>
                <a:lnTo>
                  <a:pt x="16" y="16843"/>
                </a:lnTo>
                <a:lnTo>
                  <a:pt x="32" y="17187"/>
                </a:lnTo>
                <a:lnTo>
                  <a:pt x="60" y="17522"/>
                </a:lnTo>
                <a:lnTo>
                  <a:pt x="92" y="17837"/>
                </a:lnTo>
                <a:lnTo>
                  <a:pt x="132" y="18137"/>
                </a:lnTo>
                <a:lnTo>
                  <a:pt x="168" y="18414"/>
                </a:lnTo>
                <a:lnTo>
                  <a:pt x="216" y="18676"/>
                </a:lnTo>
                <a:lnTo>
                  <a:pt x="259" y="18928"/>
                </a:lnTo>
                <a:lnTo>
                  <a:pt x="307" y="19151"/>
                </a:lnTo>
                <a:lnTo>
                  <a:pt x="351" y="19364"/>
                </a:lnTo>
                <a:lnTo>
                  <a:pt x="407" y="19563"/>
                </a:lnTo>
                <a:lnTo>
                  <a:pt x="451" y="19738"/>
                </a:lnTo>
                <a:lnTo>
                  <a:pt x="499" y="19898"/>
                </a:lnTo>
                <a:lnTo>
                  <a:pt x="543" y="20034"/>
                </a:lnTo>
                <a:lnTo>
                  <a:pt x="583" y="20155"/>
                </a:lnTo>
                <a:lnTo>
                  <a:pt x="623" y="20262"/>
                </a:lnTo>
                <a:lnTo>
                  <a:pt x="651" y="20354"/>
                </a:lnTo>
                <a:lnTo>
                  <a:pt x="675" y="20417"/>
                </a:lnTo>
                <a:lnTo>
                  <a:pt x="698" y="20465"/>
                </a:lnTo>
                <a:lnTo>
                  <a:pt x="706" y="20494"/>
                </a:lnTo>
                <a:lnTo>
                  <a:pt x="1181" y="20708"/>
                </a:lnTo>
                <a:lnTo>
                  <a:pt x="1656" y="20892"/>
                </a:lnTo>
                <a:lnTo>
                  <a:pt x="2131" y="21052"/>
                </a:lnTo>
                <a:lnTo>
                  <a:pt x="2598" y="21183"/>
                </a:lnTo>
                <a:lnTo>
                  <a:pt x="3065" y="21294"/>
                </a:lnTo>
                <a:lnTo>
                  <a:pt x="3524" y="21387"/>
                </a:lnTo>
                <a:lnTo>
                  <a:pt x="3975" y="21459"/>
                </a:lnTo>
                <a:lnTo>
                  <a:pt x="4422" y="21508"/>
                </a:lnTo>
                <a:lnTo>
                  <a:pt x="4865" y="21542"/>
                </a:lnTo>
                <a:lnTo>
                  <a:pt x="5296" y="21561"/>
                </a:lnTo>
                <a:lnTo>
                  <a:pt x="5715" y="21561"/>
                </a:lnTo>
                <a:lnTo>
                  <a:pt x="6130" y="21552"/>
                </a:lnTo>
                <a:lnTo>
                  <a:pt x="6537" y="21537"/>
                </a:lnTo>
                <a:lnTo>
                  <a:pt x="6921" y="21498"/>
                </a:lnTo>
                <a:lnTo>
                  <a:pt x="7296" y="21459"/>
                </a:lnTo>
                <a:lnTo>
                  <a:pt x="7663" y="21406"/>
                </a:lnTo>
                <a:lnTo>
                  <a:pt x="8006" y="21348"/>
                </a:lnTo>
                <a:lnTo>
                  <a:pt x="8337" y="21285"/>
                </a:lnTo>
                <a:lnTo>
                  <a:pt x="8649" y="21217"/>
                </a:lnTo>
                <a:lnTo>
                  <a:pt x="8948" y="21144"/>
                </a:lnTo>
                <a:lnTo>
                  <a:pt x="9224" y="21071"/>
                </a:lnTo>
                <a:lnTo>
                  <a:pt x="9487" y="20994"/>
                </a:lnTo>
                <a:lnTo>
                  <a:pt x="9722" y="20921"/>
                </a:lnTo>
                <a:lnTo>
                  <a:pt x="9946" y="20853"/>
                </a:lnTo>
                <a:lnTo>
                  <a:pt x="10137" y="20780"/>
                </a:lnTo>
                <a:lnTo>
                  <a:pt x="10313" y="20727"/>
                </a:lnTo>
                <a:lnTo>
                  <a:pt x="10461" y="20669"/>
                </a:lnTo>
                <a:lnTo>
                  <a:pt x="10580" y="20611"/>
                </a:lnTo>
                <a:lnTo>
                  <a:pt x="10680" y="20577"/>
                </a:lnTo>
                <a:lnTo>
                  <a:pt x="10752" y="20548"/>
                </a:lnTo>
                <a:lnTo>
                  <a:pt x="10796" y="20528"/>
                </a:lnTo>
                <a:lnTo>
                  <a:pt x="10804" y="20519"/>
                </a:lnTo>
                <a:lnTo>
                  <a:pt x="11411" y="20732"/>
                </a:lnTo>
                <a:lnTo>
                  <a:pt x="11993" y="20921"/>
                </a:lnTo>
                <a:lnTo>
                  <a:pt x="12560" y="21076"/>
                </a:lnTo>
                <a:lnTo>
                  <a:pt x="13103" y="21217"/>
                </a:lnTo>
                <a:lnTo>
                  <a:pt x="13630" y="21328"/>
                </a:lnTo>
                <a:lnTo>
                  <a:pt x="14145" y="21425"/>
                </a:lnTo>
                <a:lnTo>
                  <a:pt x="14643" y="21498"/>
                </a:lnTo>
                <a:lnTo>
                  <a:pt x="15118" y="21542"/>
                </a:lnTo>
                <a:lnTo>
                  <a:pt x="15577" y="21581"/>
                </a:lnTo>
                <a:lnTo>
                  <a:pt x="16020" y="21600"/>
                </a:lnTo>
                <a:lnTo>
                  <a:pt x="16443" y="21600"/>
                </a:lnTo>
                <a:lnTo>
                  <a:pt x="16851" y="21590"/>
                </a:lnTo>
                <a:lnTo>
                  <a:pt x="17234" y="21561"/>
                </a:lnTo>
                <a:lnTo>
                  <a:pt x="17601" y="21527"/>
                </a:lnTo>
                <a:lnTo>
                  <a:pt x="17952" y="21488"/>
                </a:lnTo>
                <a:lnTo>
                  <a:pt x="18283" y="21430"/>
                </a:lnTo>
                <a:lnTo>
                  <a:pt x="18591" y="21367"/>
                </a:lnTo>
                <a:lnTo>
                  <a:pt x="18878" y="21304"/>
                </a:lnTo>
                <a:lnTo>
                  <a:pt x="19157" y="21227"/>
                </a:lnTo>
                <a:lnTo>
                  <a:pt x="19409" y="21154"/>
                </a:lnTo>
                <a:lnTo>
                  <a:pt x="19640" y="21076"/>
                </a:lnTo>
                <a:lnTo>
                  <a:pt x="19852" y="21004"/>
                </a:lnTo>
                <a:lnTo>
                  <a:pt x="20051" y="20931"/>
                </a:lnTo>
                <a:lnTo>
                  <a:pt x="20219" y="20853"/>
                </a:lnTo>
                <a:lnTo>
                  <a:pt x="20375" y="20780"/>
                </a:lnTo>
                <a:lnTo>
                  <a:pt x="20510" y="20717"/>
                </a:lnTo>
                <a:lnTo>
                  <a:pt x="20626" y="20659"/>
                </a:lnTo>
                <a:lnTo>
                  <a:pt x="20718" y="20606"/>
                </a:lnTo>
                <a:lnTo>
                  <a:pt x="20794" y="20557"/>
                </a:lnTo>
                <a:lnTo>
                  <a:pt x="20842" y="20528"/>
                </a:lnTo>
                <a:lnTo>
                  <a:pt x="20874" y="20499"/>
                </a:lnTo>
                <a:lnTo>
                  <a:pt x="20886" y="20494"/>
                </a:lnTo>
                <a:lnTo>
                  <a:pt x="21025" y="20043"/>
                </a:lnTo>
                <a:lnTo>
                  <a:pt x="21149" y="19587"/>
                </a:lnTo>
                <a:lnTo>
                  <a:pt x="21249" y="19132"/>
                </a:lnTo>
                <a:lnTo>
                  <a:pt x="21341" y="18685"/>
                </a:lnTo>
                <a:lnTo>
                  <a:pt x="21408" y="18239"/>
                </a:lnTo>
                <a:lnTo>
                  <a:pt x="21468" y="17803"/>
                </a:lnTo>
                <a:lnTo>
                  <a:pt x="21516" y="17361"/>
                </a:lnTo>
                <a:lnTo>
                  <a:pt x="21548" y="16935"/>
                </a:lnTo>
                <a:lnTo>
                  <a:pt x="21568" y="16518"/>
                </a:lnTo>
                <a:lnTo>
                  <a:pt x="21584" y="16096"/>
                </a:lnTo>
                <a:lnTo>
                  <a:pt x="21584" y="15688"/>
                </a:lnTo>
                <a:lnTo>
                  <a:pt x="21576" y="15296"/>
                </a:lnTo>
                <a:lnTo>
                  <a:pt x="21560" y="14917"/>
                </a:lnTo>
                <a:lnTo>
                  <a:pt x="21540" y="14534"/>
                </a:lnTo>
                <a:lnTo>
                  <a:pt x="21476" y="13826"/>
                </a:lnTo>
                <a:lnTo>
                  <a:pt x="21440" y="13492"/>
                </a:lnTo>
                <a:lnTo>
                  <a:pt x="21392" y="13176"/>
                </a:lnTo>
                <a:lnTo>
                  <a:pt x="21349" y="12876"/>
                </a:lnTo>
                <a:lnTo>
                  <a:pt x="21301" y="12589"/>
                </a:lnTo>
                <a:lnTo>
                  <a:pt x="21257" y="12318"/>
                </a:lnTo>
                <a:lnTo>
                  <a:pt x="21201" y="12066"/>
                </a:lnTo>
                <a:lnTo>
                  <a:pt x="21157" y="11843"/>
                </a:lnTo>
                <a:lnTo>
                  <a:pt x="21109" y="11629"/>
                </a:lnTo>
                <a:lnTo>
                  <a:pt x="21065" y="11440"/>
                </a:lnTo>
                <a:lnTo>
                  <a:pt x="21017" y="11275"/>
                </a:lnTo>
                <a:lnTo>
                  <a:pt x="20985" y="11135"/>
                </a:lnTo>
                <a:lnTo>
                  <a:pt x="20949" y="11013"/>
                </a:lnTo>
                <a:lnTo>
                  <a:pt x="20925" y="10921"/>
                </a:lnTo>
                <a:lnTo>
                  <a:pt x="20902" y="10858"/>
                </a:lnTo>
                <a:lnTo>
                  <a:pt x="20886" y="10810"/>
                </a:lnTo>
                <a:lnTo>
                  <a:pt x="20886" y="10800"/>
                </a:lnTo>
                <a:lnTo>
                  <a:pt x="21025" y="10223"/>
                </a:lnTo>
                <a:lnTo>
                  <a:pt x="21149" y="9656"/>
                </a:lnTo>
                <a:lnTo>
                  <a:pt x="21257" y="9117"/>
                </a:lnTo>
                <a:lnTo>
                  <a:pt x="21349" y="8584"/>
                </a:lnTo>
                <a:lnTo>
                  <a:pt x="21424" y="8070"/>
                </a:lnTo>
                <a:lnTo>
                  <a:pt x="21484" y="7580"/>
                </a:lnTo>
                <a:lnTo>
                  <a:pt x="21532" y="7105"/>
                </a:lnTo>
                <a:lnTo>
                  <a:pt x="21560" y="6649"/>
                </a:lnTo>
                <a:lnTo>
                  <a:pt x="21584" y="6203"/>
                </a:lnTo>
                <a:lnTo>
                  <a:pt x="21600" y="5771"/>
                </a:lnTo>
                <a:lnTo>
                  <a:pt x="21600" y="5373"/>
                </a:lnTo>
                <a:lnTo>
                  <a:pt x="21592" y="4981"/>
                </a:lnTo>
                <a:lnTo>
                  <a:pt x="21576" y="4607"/>
                </a:lnTo>
                <a:lnTo>
                  <a:pt x="21552" y="4253"/>
                </a:lnTo>
                <a:lnTo>
                  <a:pt x="21524" y="3918"/>
                </a:lnTo>
                <a:lnTo>
                  <a:pt x="21492" y="3603"/>
                </a:lnTo>
                <a:lnTo>
                  <a:pt x="21448" y="3307"/>
                </a:lnTo>
                <a:lnTo>
                  <a:pt x="21408" y="3026"/>
                </a:lnTo>
                <a:lnTo>
                  <a:pt x="21361" y="2764"/>
                </a:lnTo>
                <a:lnTo>
                  <a:pt x="21309" y="2512"/>
                </a:lnTo>
                <a:lnTo>
                  <a:pt x="21265" y="2289"/>
                </a:lnTo>
                <a:lnTo>
                  <a:pt x="21209" y="2085"/>
                </a:lnTo>
                <a:lnTo>
                  <a:pt x="21165" y="1901"/>
                </a:lnTo>
                <a:lnTo>
                  <a:pt x="21109" y="1731"/>
                </a:lnTo>
                <a:lnTo>
                  <a:pt x="21065" y="1581"/>
                </a:lnTo>
                <a:lnTo>
                  <a:pt x="21025" y="1450"/>
                </a:lnTo>
                <a:lnTo>
                  <a:pt x="20985" y="1348"/>
                </a:lnTo>
                <a:lnTo>
                  <a:pt x="20949" y="1256"/>
                </a:lnTo>
                <a:lnTo>
                  <a:pt x="20925" y="1193"/>
                </a:lnTo>
                <a:lnTo>
                  <a:pt x="20902" y="1135"/>
                </a:lnTo>
                <a:lnTo>
                  <a:pt x="20886" y="1106"/>
                </a:lnTo>
                <a:lnTo>
                  <a:pt x="20886" y="1101"/>
                </a:lnTo>
                <a:lnTo>
                  <a:pt x="20411" y="883"/>
                </a:lnTo>
                <a:lnTo>
                  <a:pt x="19936" y="708"/>
                </a:lnTo>
                <a:lnTo>
                  <a:pt x="19469" y="548"/>
                </a:lnTo>
                <a:lnTo>
                  <a:pt x="18994" y="407"/>
                </a:lnTo>
                <a:lnTo>
                  <a:pt x="18535" y="296"/>
                </a:lnTo>
                <a:lnTo>
                  <a:pt x="18076" y="213"/>
                </a:lnTo>
                <a:lnTo>
                  <a:pt x="17625" y="141"/>
                </a:lnTo>
                <a:lnTo>
                  <a:pt x="17170" y="92"/>
                </a:lnTo>
                <a:lnTo>
                  <a:pt x="16735" y="58"/>
                </a:lnTo>
                <a:lnTo>
                  <a:pt x="16304" y="39"/>
                </a:lnTo>
                <a:lnTo>
                  <a:pt x="15885" y="39"/>
                </a:lnTo>
                <a:lnTo>
                  <a:pt x="15470" y="48"/>
                </a:lnTo>
                <a:lnTo>
                  <a:pt x="15071" y="73"/>
                </a:lnTo>
                <a:lnTo>
                  <a:pt x="14679" y="102"/>
                </a:lnTo>
                <a:lnTo>
                  <a:pt x="14304" y="150"/>
                </a:lnTo>
                <a:lnTo>
                  <a:pt x="13945" y="204"/>
                </a:lnTo>
                <a:lnTo>
                  <a:pt x="13602" y="262"/>
                </a:lnTo>
                <a:lnTo>
                  <a:pt x="13271" y="325"/>
                </a:lnTo>
                <a:lnTo>
                  <a:pt x="12955" y="393"/>
                </a:lnTo>
                <a:lnTo>
                  <a:pt x="12660" y="466"/>
                </a:lnTo>
                <a:lnTo>
                  <a:pt x="12380" y="538"/>
                </a:lnTo>
                <a:lnTo>
                  <a:pt x="12121" y="616"/>
                </a:lnTo>
                <a:lnTo>
                  <a:pt x="11886" y="689"/>
                </a:lnTo>
                <a:lnTo>
                  <a:pt x="11670" y="761"/>
                </a:lnTo>
                <a:lnTo>
                  <a:pt x="11478" y="829"/>
                </a:lnTo>
                <a:lnTo>
                  <a:pt x="11303" y="892"/>
                </a:lnTo>
                <a:lnTo>
                  <a:pt x="11155" y="951"/>
                </a:lnTo>
                <a:lnTo>
                  <a:pt x="11035" y="994"/>
                </a:lnTo>
                <a:lnTo>
                  <a:pt x="10936" y="1043"/>
                </a:lnTo>
                <a:lnTo>
                  <a:pt x="10864" y="1072"/>
                </a:lnTo>
                <a:lnTo>
                  <a:pt x="10820" y="1091"/>
                </a:lnTo>
                <a:lnTo>
                  <a:pt x="10804" y="1101"/>
                </a:lnTo>
                <a:lnTo>
                  <a:pt x="10205" y="883"/>
                </a:lnTo>
                <a:lnTo>
                  <a:pt x="9615" y="689"/>
                </a:lnTo>
                <a:lnTo>
                  <a:pt x="9048" y="529"/>
                </a:lnTo>
                <a:lnTo>
                  <a:pt x="8497" y="393"/>
                </a:lnTo>
                <a:lnTo>
                  <a:pt x="7970" y="281"/>
                </a:lnTo>
                <a:lnTo>
                  <a:pt x="7455" y="184"/>
                </a:lnTo>
                <a:lnTo>
                  <a:pt x="6957" y="112"/>
                </a:lnTo>
                <a:lnTo>
                  <a:pt x="6474" y="58"/>
                </a:lnTo>
                <a:lnTo>
                  <a:pt x="6015" y="29"/>
                </a:lnTo>
                <a:lnTo>
                  <a:pt x="5572" y="10"/>
                </a:lnTo>
                <a:lnTo>
                  <a:pt x="5149" y="0"/>
                </a:lnTo>
                <a:lnTo>
                  <a:pt x="4741" y="19"/>
                </a:lnTo>
                <a:lnTo>
                  <a:pt x="4358" y="39"/>
                </a:lnTo>
                <a:lnTo>
                  <a:pt x="3991" y="73"/>
                </a:lnTo>
                <a:lnTo>
                  <a:pt x="3640" y="121"/>
                </a:lnTo>
                <a:lnTo>
                  <a:pt x="3309" y="175"/>
                </a:lnTo>
                <a:lnTo>
                  <a:pt x="3005" y="233"/>
                </a:lnTo>
                <a:lnTo>
                  <a:pt x="2714" y="296"/>
                </a:lnTo>
                <a:lnTo>
                  <a:pt x="2439" y="373"/>
                </a:lnTo>
                <a:lnTo>
                  <a:pt x="2183" y="446"/>
                </a:lnTo>
                <a:lnTo>
                  <a:pt x="1956" y="524"/>
                </a:lnTo>
                <a:lnTo>
                  <a:pt x="1740" y="606"/>
                </a:lnTo>
                <a:lnTo>
                  <a:pt x="1541" y="679"/>
                </a:lnTo>
                <a:lnTo>
                  <a:pt x="1373" y="757"/>
                </a:lnTo>
                <a:lnTo>
                  <a:pt x="1217" y="820"/>
                </a:lnTo>
                <a:lnTo>
                  <a:pt x="1082" y="883"/>
                </a:lnTo>
                <a:lnTo>
                  <a:pt x="966" y="951"/>
                </a:lnTo>
                <a:lnTo>
                  <a:pt x="874" y="994"/>
                </a:lnTo>
                <a:lnTo>
                  <a:pt x="806" y="1043"/>
                </a:lnTo>
                <a:lnTo>
                  <a:pt x="750" y="1072"/>
                </a:lnTo>
                <a:lnTo>
                  <a:pt x="718" y="1091"/>
                </a:lnTo>
                <a:lnTo>
                  <a:pt x="706" y="1101"/>
                </a:lnTo>
                <a:lnTo>
                  <a:pt x="706" y="1115"/>
                </a:lnTo>
                <a:lnTo>
                  <a:pt x="567" y="1571"/>
                </a:lnTo>
                <a:lnTo>
                  <a:pt x="451" y="2032"/>
                </a:lnTo>
                <a:lnTo>
                  <a:pt x="343" y="2478"/>
                </a:lnTo>
                <a:lnTo>
                  <a:pt x="259" y="2934"/>
                </a:lnTo>
                <a:lnTo>
                  <a:pt x="184" y="3370"/>
                </a:lnTo>
                <a:lnTo>
                  <a:pt x="124" y="3817"/>
                </a:lnTo>
                <a:lnTo>
                  <a:pt x="76" y="4243"/>
                </a:lnTo>
                <a:lnTo>
                  <a:pt x="48" y="4675"/>
                </a:lnTo>
                <a:lnTo>
                  <a:pt x="24" y="5102"/>
                </a:lnTo>
                <a:lnTo>
                  <a:pt x="16" y="5514"/>
                </a:lnTo>
                <a:lnTo>
                  <a:pt x="8" y="5921"/>
                </a:lnTo>
                <a:lnTo>
                  <a:pt x="16" y="6314"/>
                </a:lnTo>
                <a:lnTo>
                  <a:pt x="32" y="6692"/>
                </a:lnTo>
                <a:lnTo>
                  <a:pt x="52" y="7066"/>
                </a:lnTo>
                <a:lnTo>
                  <a:pt x="84" y="7430"/>
                </a:lnTo>
                <a:lnTo>
                  <a:pt x="124" y="7774"/>
                </a:lnTo>
                <a:lnTo>
                  <a:pt x="160" y="8108"/>
                </a:lnTo>
                <a:lnTo>
                  <a:pt x="200" y="8424"/>
                </a:lnTo>
                <a:lnTo>
                  <a:pt x="243" y="8734"/>
                </a:lnTo>
                <a:lnTo>
                  <a:pt x="291" y="9011"/>
                </a:lnTo>
                <a:lnTo>
                  <a:pt x="343" y="9282"/>
                </a:lnTo>
                <a:lnTo>
                  <a:pt x="391" y="9525"/>
                </a:lnTo>
                <a:lnTo>
                  <a:pt x="443" y="9757"/>
                </a:lnTo>
                <a:lnTo>
                  <a:pt x="491" y="9961"/>
                </a:lnTo>
                <a:lnTo>
                  <a:pt x="527" y="10160"/>
                </a:lnTo>
                <a:lnTo>
                  <a:pt x="575" y="10315"/>
                </a:lnTo>
                <a:lnTo>
                  <a:pt x="615" y="10465"/>
                </a:lnTo>
                <a:lnTo>
                  <a:pt x="643" y="10577"/>
                </a:lnTo>
                <a:lnTo>
                  <a:pt x="675" y="10669"/>
                </a:lnTo>
                <a:lnTo>
                  <a:pt x="690" y="10742"/>
                </a:lnTo>
                <a:lnTo>
                  <a:pt x="706" y="10781"/>
                </a:lnTo>
                <a:lnTo>
                  <a:pt x="706" y="108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24" name="عنصر نائب للصورة 15"/>
          <p:cNvSpPr/>
          <p:nvPr>
            <p:ph type="pic" sz="quarter" idx="17"/>
          </p:nvPr>
        </p:nvSpPr>
        <p:spPr>
          <a:xfrm>
            <a:off x="4625054" y="3321894"/>
            <a:ext cx="3061554" cy="248425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3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4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5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6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7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8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39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0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1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2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3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4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45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50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246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47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48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49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255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251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52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53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54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56" name="نص العنوان"/>
          <p:cNvSpPr txBox="1"/>
          <p:nvPr>
            <p:ph type="title"/>
          </p:nvPr>
        </p:nvSpPr>
        <p:spPr>
          <a:xfrm>
            <a:off x="1219200" y="381000"/>
            <a:ext cx="9753600" cy="1219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57" name="مستوى النص الأول…"/>
          <p:cNvSpPr txBox="1"/>
          <p:nvPr>
            <p:ph type="body" idx="1"/>
          </p:nvPr>
        </p:nvSpPr>
        <p:spPr>
          <a:xfrm>
            <a:off x="1219200" y="1905000"/>
            <a:ext cx="9753600" cy="4038600"/>
          </a:xfrm>
          <a:prstGeom prst="rect">
            <a:avLst/>
          </a:prstGeom>
        </p:spPr>
        <p:txBody>
          <a:bodyPr/>
          <a:lstStyle>
            <a:lvl1pPr marL="0" indent="45719">
              <a:buSzTx/>
              <a:buFontTx/>
              <a:buNone/>
            </a:lvl1pPr>
            <a:lvl2pPr>
              <a:buFontTx/>
            </a:lvl2pPr>
            <a:lvl3pPr>
              <a:buFontTx/>
            </a:lvl3pPr>
            <a:lvl4pPr>
              <a:buFontTx/>
            </a:lvl4pPr>
            <a:lvl5pPr>
              <a:buFontTx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شكل حر 47"/>
          <p:cNvSpPr/>
          <p:nvPr/>
        </p:nvSpPr>
        <p:spPr>
          <a:xfrm flipH="1">
            <a:off x="925963" y="4780531"/>
            <a:ext cx="3187626" cy="2097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060" h="16866" fill="norm" stroke="1" extrusionOk="0">
                <a:moveTo>
                  <a:pt x="1889" y="6533"/>
                </a:moveTo>
                <a:cubicBezTo>
                  <a:pt x="-832" y="1928"/>
                  <a:pt x="6150" y="-2901"/>
                  <a:pt x="7587" y="2153"/>
                </a:cubicBezTo>
                <a:cubicBezTo>
                  <a:pt x="11219" y="-1273"/>
                  <a:pt x="14761" y="1909"/>
                  <a:pt x="14441" y="5522"/>
                </a:cubicBezTo>
                <a:cubicBezTo>
                  <a:pt x="18894" y="5840"/>
                  <a:pt x="17367" y="17894"/>
                  <a:pt x="12130" y="14843"/>
                </a:cubicBezTo>
                <a:cubicBezTo>
                  <a:pt x="11052" y="17202"/>
                  <a:pt x="7356" y="18100"/>
                  <a:pt x="6124" y="14169"/>
                </a:cubicBezTo>
                <a:cubicBezTo>
                  <a:pt x="2017" y="18699"/>
                  <a:pt x="-2706" y="10314"/>
                  <a:pt x="1889" y="653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66" name="شكل حر 62"/>
          <p:cNvSpPr/>
          <p:nvPr/>
        </p:nvSpPr>
        <p:spPr>
          <a:xfrm flipH="1">
            <a:off x="2768169" y="5484210"/>
            <a:ext cx="176971" cy="811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21" fill="norm" stroke="1" extrusionOk="0">
                <a:moveTo>
                  <a:pt x="0" y="449"/>
                </a:moveTo>
                <a:cubicBezTo>
                  <a:pt x="167" y="7517"/>
                  <a:pt x="9247" y="13752"/>
                  <a:pt x="17551" y="21321"/>
                </a:cubicBezTo>
                <a:lnTo>
                  <a:pt x="21600" y="21162"/>
                </a:lnTo>
                <a:cubicBezTo>
                  <a:pt x="10470" y="12415"/>
                  <a:pt x="5152" y="6754"/>
                  <a:pt x="3710" y="92"/>
                </a:cubicBezTo>
                <a:cubicBezTo>
                  <a:pt x="2473" y="100"/>
                  <a:pt x="353" y="-279"/>
                  <a:pt x="0" y="4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71" name="مجموعة 63"/>
          <p:cNvGrpSpPr/>
          <p:nvPr/>
        </p:nvGrpSpPr>
        <p:grpSpPr>
          <a:xfrm>
            <a:off x="2560943" y="5802155"/>
            <a:ext cx="582913" cy="369284"/>
            <a:chOff x="0" y="0"/>
            <a:chExt cx="582911" cy="369282"/>
          </a:xfrm>
        </p:grpSpPr>
        <p:sp>
          <p:nvSpPr>
            <p:cNvPr id="267" name="قلب 4"/>
            <p:cNvSpPr/>
            <p:nvPr/>
          </p:nvSpPr>
          <p:spPr>
            <a:xfrm flipH="1" rot="7835662">
              <a:off x="66485" y="15140"/>
              <a:ext cx="152759" cy="24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68" name="قلب 4"/>
            <p:cNvSpPr/>
            <p:nvPr/>
          </p:nvSpPr>
          <p:spPr>
            <a:xfrm rot="15536071">
              <a:off x="371460" y="148080"/>
              <a:ext cx="152760" cy="245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69" name="شكل حر 66"/>
            <p:cNvSpPr/>
            <p:nvPr/>
          </p:nvSpPr>
          <p:spPr>
            <a:xfrm flipH="1" rot="1290963">
              <a:off x="287130" y="246407"/>
              <a:ext cx="72182" cy="89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70" name="شكل حر 67"/>
            <p:cNvSpPr/>
            <p:nvPr/>
          </p:nvSpPr>
          <p:spPr>
            <a:xfrm rot="346144">
              <a:off x="211688" y="195073"/>
              <a:ext cx="72182" cy="89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72" name="شكل حر 22"/>
          <p:cNvSpPr/>
          <p:nvPr/>
        </p:nvSpPr>
        <p:spPr>
          <a:xfrm rot="21199374">
            <a:off x="2005417" y="5616728"/>
            <a:ext cx="203351" cy="935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73" name="شكل حر 48"/>
          <p:cNvSpPr/>
          <p:nvPr/>
        </p:nvSpPr>
        <p:spPr>
          <a:xfrm>
            <a:off x="8129839" y="2152831"/>
            <a:ext cx="4062162" cy="2926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84" h="18241" fill="norm" stroke="1" extrusionOk="0">
                <a:moveTo>
                  <a:pt x="5850" y="2"/>
                </a:moveTo>
                <a:cubicBezTo>
                  <a:pt x="3147" y="103"/>
                  <a:pt x="21" y="3642"/>
                  <a:pt x="2174" y="7066"/>
                </a:cubicBezTo>
                <a:cubicBezTo>
                  <a:pt x="-3116" y="11155"/>
                  <a:pt x="2322" y="20224"/>
                  <a:pt x="7051" y="15325"/>
                </a:cubicBezTo>
                <a:cubicBezTo>
                  <a:pt x="8470" y="19576"/>
                  <a:pt x="12726" y="18605"/>
                  <a:pt x="13967" y="16054"/>
                </a:cubicBezTo>
                <a:cubicBezTo>
                  <a:pt x="15851" y="17085"/>
                  <a:pt x="17318" y="16521"/>
                  <a:pt x="18289" y="15247"/>
                </a:cubicBezTo>
                <a:lnTo>
                  <a:pt x="18484" y="14932"/>
                </a:lnTo>
                <a:lnTo>
                  <a:pt x="18484" y="6899"/>
                </a:lnTo>
                <a:lnTo>
                  <a:pt x="18232" y="6640"/>
                </a:lnTo>
                <a:cubicBezTo>
                  <a:pt x="17802" y="6257"/>
                  <a:pt x="17268" y="6015"/>
                  <a:pt x="16627" y="5972"/>
                </a:cubicBezTo>
                <a:cubicBezTo>
                  <a:pt x="16997" y="2065"/>
                  <a:pt x="12918" y="-1376"/>
                  <a:pt x="8736" y="2329"/>
                </a:cubicBezTo>
                <a:cubicBezTo>
                  <a:pt x="8219" y="621"/>
                  <a:pt x="7078" y="-44"/>
                  <a:pt x="5850" y="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78" name="مجموعة 36"/>
          <p:cNvGrpSpPr/>
          <p:nvPr/>
        </p:nvGrpSpPr>
        <p:grpSpPr>
          <a:xfrm>
            <a:off x="7488319" y="4995650"/>
            <a:ext cx="462016" cy="1088050"/>
            <a:chOff x="0" y="0"/>
            <a:chExt cx="462015" cy="1088049"/>
          </a:xfrm>
        </p:grpSpPr>
        <p:sp>
          <p:nvSpPr>
            <p:cNvPr id="274" name="قلب 31"/>
            <p:cNvSpPr/>
            <p:nvPr/>
          </p:nvSpPr>
          <p:spPr>
            <a:xfrm flipH="1" rot="21475098">
              <a:off x="4071" y="7425"/>
              <a:ext cx="413078" cy="231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75" name="شكل حر 25"/>
            <p:cNvSpPr/>
            <p:nvPr/>
          </p:nvSpPr>
          <p:spPr>
            <a:xfrm flipH="1" rot="21475098">
              <a:off x="217075" y="170873"/>
              <a:ext cx="69245" cy="91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72" h="21600" fill="norm" stroke="1" extrusionOk="0">
                  <a:moveTo>
                    <a:pt x="16872" y="0"/>
                  </a:moveTo>
                  <a:cubicBezTo>
                    <a:pt x="11518" y="1311"/>
                    <a:pt x="-4728" y="17895"/>
                    <a:pt x="1336" y="21600"/>
                  </a:cubicBezTo>
                </a:path>
              </a:pathLst>
            </a:custGeom>
            <a:solidFill>
              <a:schemeClr val="accent2"/>
            </a:solidFill>
            <a:ln w="28575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76" name="قلب 31"/>
            <p:cNvSpPr/>
            <p:nvPr/>
          </p:nvSpPr>
          <p:spPr>
            <a:xfrm flipH="1" rot="107223">
              <a:off x="23019" y="270214"/>
              <a:ext cx="413078" cy="231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77" name="قلب 31"/>
            <p:cNvSpPr/>
            <p:nvPr/>
          </p:nvSpPr>
          <p:spPr>
            <a:xfrm flipH="1" rot="83670">
              <a:off x="46180" y="516345"/>
              <a:ext cx="413078" cy="231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79" name="شكل حر 28"/>
          <p:cNvSpPr/>
          <p:nvPr/>
        </p:nvSpPr>
        <p:spPr>
          <a:xfrm flipH="1" rot="249276">
            <a:off x="8137803" y="4146662"/>
            <a:ext cx="205359" cy="1785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85" h="21600" fill="norm" stroke="1" extrusionOk="0">
                <a:moveTo>
                  <a:pt x="14646" y="0"/>
                </a:moveTo>
                <a:cubicBezTo>
                  <a:pt x="10417" y="3567"/>
                  <a:pt x="-3215" y="11846"/>
                  <a:pt x="697" y="21499"/>
                </a:cubicBezTo>
                <a:lnTo>
                  <a:pt x="4455" y="21600"/>
                </a:lnTo>
                <a:cubicBezTo>
                  <a:pt x="1257" y="17330"/>
                  <a:pt x="6365" y="8516"/>
                  <a:pt x="18385" y="159"/>
                </a:cubicBezTo>
                <a:cubicBezTo>
                  <a:pt x="17378" y="133"/>
                  <a:pt x="15653" y="26"/>
                  <a:pt x="1464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84" name="مجموعة 53"/>
          <p:cNvGrpSpPr/>
          <p:nvPr/>
        </p:nvGrpSpPr>
        <p:grpSpPr>
          <a:xfrm>
            <a:off x="9618500" y="3535374"/>
            <a:ext cx="1060433" cy="2415874"/>
            <a:chOff x="0" y="0"/>
            <a:chExt cx="1060431" cy="2415872"/>
          </a:xfrm>
        </p:grpSpPr>
        <p:sp>
          <p:nvSpPr>
            <p:cNvPr id="280" name="قلب 31"/>
            <p:cNvSpPr/>
            <p:nvPr/>
          </p:nvSpPr>
          <p:spPr>
            <a:xfrm flipH="1" rot="708708">
              <a:off x="220690" y="76811"/>
              <a:ext cx="799607" cy="474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81" name="شكل حر 32"/>
            <p:cNvSpPr/>
            <p:nvPr/>
          </p:nvSpPr>
          <p:spPr>
            <a:xfrm flipH="1" rot="708708">
              <a:off x="382178" y="438075"/>
              <a:ext cx="57590" cy="1993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25" h="21600" fill="norm" stroke="1" extrusionOk="0">
                  <a:moveTo>
                    <a:pt x="10793" y="0"/>
                  </a:moveTo>
                  <a:cubicBezTo>
                    <a:pt x="707" y="1264"/>
                    <a:pt x="-8375" y="18097"/>
                    <a:pt x="13225" y="21600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82" name="قلب 31"/>
            <p:cNvSpPr/>
            <p:nvPr/>
          </p:nvSpPr>
          <p:spPr>
            <a:xfrm flipH="1" rot="940833">
              <a:off x="143957" y="608507"/>
              <a:ext cx="799607" cy="474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83" name="قلب 31"/>
            <p:cNvSpPr/>
            <p:nvPr/>
          </p:nvSpPr>
          <p:spPr>
            <a:xfrm flipH="1" rot="917280">
              <a:off x="48454" y="1102053"/>
              <a:ext cx="799608" cy="474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85" name="شكل حر 22"/>
          <p:cNvSpPr/>
          <p:nvPr/>
        </p:nvSpPr>
        <p:spPr>
          <a:xfrm flipH="1" rot="750070">
            <a:off x="10894157" y="4470980"/>
            <a:ext cx="360402" cy="1657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86" name="شكل حر 7"/>
          <p:cNvSpPr/>
          <p:nvPr/>
        </p:nvSpPr>
        <p:spPr>
          <a:xfrm rot="20935399">
            <a:off x="9813175" y="2243342"/>
            <a:ext cx="1264654" cy="1276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8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3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2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3"/>
                  <a:pt x="20922" y="8213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87" name="شكل حر 7"/>
          <p:cNvSpPr/>
          <p:nvPr/>
        </p:nvSpPr>
        <p:spPr>
          <a:xfrm rot="20935399">
            <a:off x="9813175" y="2243342"/>
            <a:ext cx="1264654" cy="1276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8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3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2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3"/>
                  <a:pt x="20922" y="8213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88" name="شكل حر 7"/>
          <p:cNvSpPr/>
          <p:nvPr/>
        </p:nvSpPr>
        <p:spPr>
          <a:xfrm rot="19967012">
            <a:off x="7641461" y="3057623"/>
            <a:ext cx="1079376" cy="1089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2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3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89" name="شكل حر 7"/>
          <p:cNvSpPr/>
          <p:nvPr/>
        </p:nvSpPr>
        <p:spPr>
          <a:xfrm rot="19967012">
            <a:off x="7641461" y="3057623"/>
            <a:ext cx="1079376" cy="1089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2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3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90" name="شكل حر 7"/>
          <p:cNvSpPr/>
          <p:nvPr/>
        </p:nvSpPr>
        <p:spPr>
          <a:xfrm rot="20633577">
            <a:off x="2575914" y="4681218"/>
            <a:ext cx="803121" cy="810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2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3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91" name="شكل حر 7"/>
          <p:cNvSpPr/>
          <p:nvPr/>
        </p:nvSpPr>
        <p:spPr>
          <a:xfrm rot="20633577">
            <a:off x="2575914" y="4681218"/>
            <a:ext cx="803121" cy="810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2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3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2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92" name="شكل حر 22"/>
          <p:cNvSpPr/>
          <p:nvPr/>
        </p:nvSpPr>
        <p:spPr>
          <a:xfrm flipH="1">
            <a:off x="2319255" y="5337419"/>
            <a:ext cx="204250" cy="961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297" name="مجموعة 54"/>
          <p:cNvGrpSpPr/>
          <p:nvPr/>
        </p:nvGrpSpPr>
        <p:grpSpPr>
          <a:xfrm>
            <a:off x="542782" y="5773546"/>
            <a:ext cx="394170" cy="927137"/>
            <a:chOff x="0" y="0"/>
            <a:chExt cx="394169" cy="927135"/>
          </a:xfrm>
        </p:grpSpPr>
        <p:sp>
          <p:nvSpPr>
            <p:cNvPr id="293" name="قلب 31"/>
            <p:cNvSpPr/>
            <p:nvPr/>
          </p:nvSpPr>
          <p:spPr>
            <a:xfrm rot="21285121">
              <a:off x="8069" y="15265"/>
              <a:ext cx="342609" cy="19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94" name="شكل حر 56"/>
            <p:cNvSpPr/>
            <p:nvPr/>
          </p:nvSpPr>
          <p:spPr>
            <a:xfrm rot="21285121">
              <a:off x="203289" y="121256"/>
              <a:ext cx="24676" cy="80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25" h="21600" fill="norm" stroke="1" extrusionOk="0">
                  <a:moveTo>
                    <a:pt x="10793" y="0"/>
                  </a:moveTo>
                  <a:cubicBezTo>
                    <a:pt x="707" y="1264"/>
                    <a:pt x="-8375" y="18097"/>
                    <a:pt x="13225" y="21600"/>
                  </a:cubicBezTo>
                </a:path>
              </a:pathLst>
            </a:custGeom>
            <a:noFill/>
            <a:ln w="28575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95" name="قلب 31"/>
            <p:cNvSpPr/>
            <p:nvPr/>
          </p:nvSpPr>
          <p:spPr>
            <a:xfrm rot="21052996">
              <a:off x="20285" y="233452"/>
              <a:ext cx="342610" cy="192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296" name="قلب 31"/>
            <p:cNvSpPr/>
            <p:nvPr/>
          </p:nvSpPr>
          <p:spPr>
            <a:xfrm rot="21076549">
              <a:off x="38970" y="436875"/>
              <a:ext cx="342610" cy="192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575" h="14890" fill="norm" stroke="1" extrusionOk="0">
                  <a:moveTo>
                    <a:pt x="5710" y="5629"/>
                  </a:moveTo>
                  <a:cubicBezTo>
                    <a:pt x="9872" y="-5260"/>
                    <a:pt x="16668" y="5991"/>
                    <a:pt x="5394" y="14890"/>
                  </a:cubicBezTo>
                  <a:cubicBezTo>
                    <a:pt x="-4932" y="3454"/>
                    <a:pt x="2101" y="-6710"/>
                    <a:pt x="5710" y="5629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298" name="شكل حر 7"/>
          <p:cNvSpPr/>
          <p:nvPr/>
        </p:nvSpPr>
        <p:spPr>
          <a:xfrm flipH="1" rot="1560826">
            <a:off x="379130" y="5000263"/>
            <a:ext cx="711924" cy="718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2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7"/>
                  <a:pt x="1710" y="1125"/>
                </a:cubicBezTo>
                <a:cubicBezTo>
                  <a:pt x="1710" y="1237"/>
                  <a:pt x="1710" y="1237"/>
                  <a:pt x="1710" y="1237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2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2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299" name="شكل حر 7"/>
          <p:cNvSpPr/>
          <p:nvPr/>
        </p:nvSpPr>
        <p:spPr>
          <a:xfrm flipH="1" rot="1560826">
            <a:off x="379130" y="5000263"/>
            <a:ext cx="711924" cy="718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2"/>
                </a:moveTo>
                <a:cubicBezTo>
                  <a:pt x="5834" y="19012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7"/>
                  <a:pt x="1927" y="8550"/>
                  <a:pt x="3012" y="6750"/>
                </a:cubicBezTo>
                <a:cubicBezTo>
                  <a:pt x="3447" y="5962"/>
                  <a:pt x="3989" y="5625"/>
                  <a:pt x="4423" y="5625"/>
                </a:cubicBezTo>
                <a:cubicBezTo>
                  <a:pt x="6052" y="5625"/>
                  <a:pt x="7354" y="9337"/>
                  <a:pt x="7788" y="10912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2"/>
                  <a:pt x="8222" y="18675"/>
                </a:cubicBezTo>
                <a:cubicBezTo>
                  <a:pt x="7571" y="18787"/>
                  <a:pt x="7028" y="19012"/>
                  <a:pt x="6486" y="19012"/>
                </a:cubicBezTo>
                <a:moveTo>
                  <a:pt x="3555" y="0"/>
                </a:moveTo>
                <a:cubicBezTo>
                  <a:pt x="3012" y="0"/>
                  <a:pt x="2361" y="337"/>
                  <a:pt x="1710" y="1125"/>
                </a:cubicBezTo>
                <a:cubicBezTo>
                  <a:pt x="1710" y="1237"/>
                  <a:pt x="1710" y="1237"/>
                  <a:pt x="1710" y="1237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7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7"/>
                </a:cubicBezTo>
                <a:cubicBezTo>
                  <a:pt x="12347" y="20250"/>
                  <a:pt x="16906" y="18112"/>
                  <a:pt x="19185" y="15187"/>
                </a:cubicBezTo>
                <a:cubicBezTo>
                  <a:pt x="19294" y="15187"/>
                  <a:pt x="19294" y="15187"/>
                  <a:pt x="19294" y="15187"/>
                </a:cubicBezTo>
                <a:cubicBezTo>
                  <a:pt x="19728" y="14625"/>
                  <a:pt x="20054" y="14062"/>
                  <a:pt x="20271" y="13500"/>
                </a:cubicBezTo>
                <a:cubicBezTo>
                  <a:pt x="21139" y="11362"/>
                  <a:pt x="20922" y="8212"/>
                  <a:pt x="19077" y="6637"/>
                </a:cubicBezTo>
                <a:cubicBezTo>
                  <a:pt x="19077" y="6637"/>
                  <a:pt x="19077" y="6637"/>
                  <a:pt x="19077" y="6637"/>
                </a:cubicBezTo>
                <a:cubicBezTo>
                  <a:pt x="18643" y="6300"/>
                  <a:pt x="17991" y="5962"/>
                  <a:pt x="17340" y="5850"/>
                </a:cubicBezTo>
                <a:cubicBezTo>
                  <a:pt x="16797" y="5737"/>
                  <a:pt x="16255" y="5737"/>
                  <a:pt x="15820" y="5737"/>
                </a:cubicBezTo>
                <a:cubicBezTo>
                  <a:pt x="13432" y="5737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00" name="شكل حر 22"/>
          <p:cNvSpPr/>
          <p:nvPr/>
        </p:nvSpPr>
        <p:spPr>
          <a:xfrm>
            <a:off x="-1" y="6271978"/>
            <a:ext cx="4363253" cy="586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182" fill="norm" stroke="1" extrusionOk="0">
                <a:moveTo>
                  <a:pt x="12745" y="41"/>
                </a:moveTo>
                <a:cubicBezTo>
                  <a:pt x="8754" y="566"/>
                  <a:pt x="4032" y="6175"/>
                  <a:pt x="264" y="17961"/>
                </a:cubicBezTo>
                <a:lnTo>
                  <a:pt x="0" y="18873"/>
                </a:lnTo>
                <a:lnTo>
                  <a:pt x="0" y="21182"/>
                </a:lnTo>
                <a:lnTo>
                  <a:pt x="20750" y="21182"/>
                </a:lnTo>
                <a:lnTo>
                  <a:pt x="20931" y="18207"/>
                </a:lnTo>
                <a:cubicBezTo>
                  <a:pt x="21044" y="14617"/>
                  <a:pt x="21600" y="11586"/>
                  <a:pt x="21116" y="9614"/>
                </a:cubicBezTo>
                <a:cubicBezTo>
                  <a:pt x="19868" y="3016"/>
                  <a:pt x="16237" y="-418"/>
                  <a:pt x="12745" y="41"/>
                </a:cubicBezTo>
                <a:close/>
              </a:path>
            </a:pathLst>
          </a:custGeom>
          <a:blipFill>
            <a:blip r:embed="rId6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01" name="شكل حر 17"/>
          <p:cNvSpPr/>
          <p:nvPr/>
        </p:nvSpPr>
        <p:spPr>
          <a:xfrm>
            <a:off x="1520422" y="6454042"/>
            <a:ext cx="2813676" cy="403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4" h="21600" fill="norm" stroke="1" extrusionOk="0">
                <a:moveTo>
                  <a:pt x="20277" y="0"/>
                </a:moveTo>
                <a:cubicBezTo>
                  <a:pt x="15161" y="170"/>
                  <a:pt x="8248" y="8816"/>
                  <a:pt x="1804" y="18711"/>
                </a:cubicBezTo>
                <a:lnTo>
                  <a:pt x="0" y="21600"/>
                </a:lnTo>
                <a:lnTo>
                  <a:pt x="21213" y="21600"/>
                </a:lnTo>
                <a:lnTo>
                  <a:pt x="21228" y="21313"/>
                </a:lnTo>
                <a:cubicBezTo>
                  <a:pt x="21600" y="11195"/>
                  <a:pt x="21426" y="2850"/>
                  <a:pt x="20277" y="0"/>
                </a:cubicBezTo>
                <a:close/>
              </a:path>
            </a:pathLst>
          </a:custGeom>
          <a:solidFill>
            <a:srgbClr val="514824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02" name="شكل حر 21"/>
          <p:cNvSpPr/>
          <p:nvPr/>
        </p:nvSpPr>
        <p:spPr>
          <a:xfrm>
            <a:off x="3023878" y="5903853"/>
            <a:ext cx="9168122" cy="954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7" fill="norm" stroke="1" extrusionOk="0">
                <a:moveTo>
                  <a:pt x="14607" y="17"/>
                </a:moveTo>
                <a:cubicBezTo>
                  <a:pt x="9208" y="-443"/>
                  <a:pt x="2819" y="8795"/>
                  <a:pt x="163" y="20304"/>
                </a:cubicBezTo>
                <a:lnTo>
                  <a:pt x="0" y="21157"/>
                </a:lnTo>
                <a:lnTo>
                  <a:pt x="21600" y="21157"/>
                </a:lnTo>
                <a:lnTo>
                  <a:pt x="21600" y="9881"/>
                </a:lnTo>
                <a:lnTo>
                  <a:pt x="21437" y="9147"/>
                </a:lnTo>
                <a:cubicBezTo>
                  <a:pt x="19823" y="2971"/>
                  <a:pt x="17342" y="250"/>
                  <a:pt x="14607" y="17"/>
                </a:cubicBezTo>
                <a:close/>
              </a:path>
            </a:pathLst>
          </a:custGeom>
          <a:blipFill>
            <a:blip r:embed="rId6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307" name="مجموعة 38"/>
          <p:cNvGrpSpPr/>
          <p:nvPr/>
        </p:nvGrpSpPr>
        <p:grpSpPr>
          <a:xfrm>
            <a:off x="7882583" y="4386532"/>
            <a:ext cx="799335" cy="376853"/>
            <a:chOff x="0" y="0"/>
            <a:chExt cx="799334" cy="376851"/>
          </a:xfrm>
        </p:grpSpPr>
        <p:sp>
          <p:nvSpPr>
            <p:cNvPr id="303" name="قلب 4"/>
            <p:cNvSpPr/>
            <p:nvPr/>
          </p:nvSpPr>
          <p:spPr>
            <a:xfrm rot="14696184">
              <a:off x="514403" y="-1983"/>
              <a:ext cx="197957" cy="31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04" name="قلب 4"/>
            <p:cNvSpPr/>
            <p:nvPr/>
          </p:nvSpPr>
          <p:spPr>
            <a:xfrm flipH="1" rot="6995773">
              <a:off x="87504" y="58171"/>
              <a:ext cx="197957" cy="31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05" name="شكل حر 41"/>
            <p:cNvSpPr/>
            <p:nvPr/>
          </p:nvSpPr>
          <p:spPr>
            <a:xfrm rot="21240881">
              <a:off x="288197" y="227867"/>
              <a:ext cx="93538" cy="116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06" name="شكل حر 51"/>
            <p:cNvSpPr/>
            <p:nvPr/>
          </p:nvSpPr>
          <p:spPr>
            <a:xfrm flipH="1" rot="585699">
              <a:off x="400340" y="189946"/>
              <a:ext cx="93538" cy="116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308" name="نص العنوان"/>
          <p:cNvSpPr txBox="1"/>
          <p:nvPr>
            <p:ph type="title"/>
          </p:nvPr>
        </p:nvSpPr>
        <p:spPr>
          <a:xfrm>
            <a:off x="947743" y="381000"/>
            <a:ext cx="5480051" cy="3048000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09" name="مستوى النص الأول…"/>
          <p:cNvSpPr txBox="1"/>
          <p:nvPr>
            <p:ph type="body" sz="quarter" idx="1"/>
          </p:nvPr>
        </p:nvSpPr>
        <p:spPr>
          <a:xfrm>
            <a:off x="947743" y="3581401"/>
            <a:ext cx="5480051" cy="762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595959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595959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595959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595959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595959"/>
                </a:solidFill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310" name="رقم الشريحة"/>
          <p:cNvSpPr txBox="1"/>
          <p:nvPr>
            <p:ph type="sldNum" sz="quarter" idx="2"/>
          </p:nvPr>
        </p:nvSpPr>
        <p:spPr>
          <a:xfrm>
            <a:off x="87376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18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19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0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1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2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3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4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5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6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7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8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29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30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335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331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2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3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4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340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336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7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8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39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341" name="نص العنوان"/>
          <p:cNvSpPr txBox="1"/>
          <p:nvPr>
            <p:ph type="title"/>
          </p:nvPr>
        </p:nvSpPr>
        <p:spPr>
          <a:xfrm>
            <a:off x="1219200" y="381000"/>
            <a:ext cx="9753600" cy="1219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42" name="مستوى النص الأول…"/>
          <p:cNvSpPr txBox="1"/>
          <p:nvPr>
            <p:ph type="body" sz="half" idx="1"/>
          </p:nvPr>
        </p:nvSpPr>
        <p:spPr>
          <a:xfrm>
            <a:off x="1219200" y="1904999"/>
            <a:ext cx="4572000" cy="4038602"/>
          </a:xfrm>
          <a:prstGeom prst="rect">
            <a:avLst/>
          </a:prstGeom>
        </p:spPr>
        <p:txBody>
          <a:bodyPr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4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1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2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3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4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5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6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7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8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59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60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61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62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63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368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364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65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66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67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373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369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70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71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72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374" name="نص العنوان"/>
          <p:cNvSpPr txBox="1"/>
          <p:nvPr>
            <p:ph type="title"/>
          </p:nvPr>
        </p:nvSpPr>
        <p:spPr>
          <a:xfrm>
            <a:off x="1219200" y="381000"/>
            <a:ext cx="9753600" cy="1219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75" name="مستوى النص الأول…"/>
          <p:cNvSpPr txBox="1"/>
          <p:nvPr>
            <p:ph type="body" sz="quarter" idx="1"/>
          </p:nvPr>
        </p:nvSpPr>
        <p:spPr>
          <a:xfrm>
            <a:off x="1219200" y="1905000"/>
            <a:ext cx="4572000" cy="685800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76" name="عنصر نائب للنص 4"/>
          <p:cNvSpPr/>
          <p:nvPr>
            <p:ph type="body" sz="quarter" idx="13"/>
          </p:nvPr>
        </p:nvSpPr>
        <p:spPr>
          <a:xfrm>
            <a:off x="6400800" y="1905000"/>
            <a:ext cx="4572000" cy="685800"/>
          </a:xfrm>
          <a:prstGeom prst="rect">
            <a:avLst/>
          </a:prstGeom>
        </p:spPr>
        <p:txBody>
          <a:bodyPr anchor="ctr"/>
          <a:lstStyle/>
          <a:p>
            <a:pPr marL="0" indent="0" rtl="0">
              <a:buSzTx/>
              <a:buFontTx/>
              <a:buNone/>
              <a:defRPr sz="2400"/>
            </a:pPr>
          </a:p>
        </p:txBody>
      </p:sp>
      <p:sp>
        <p:nvSpPr>
          <p:cNvPr id="37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شكل حر 26"/>
          <p:cNvSpPr/>
          <p:nvPr/>
        </p:nvSpPr>
        <p:spPr>
          <a:xfrm flipH="1" rot="16411879">
            <a:off x="-230651" y="4847769"/>
            <a:ext cx="2155041" cy="1809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19767" fill="norm" stroke="1" extrusionOk="0">
                <a:moveTo>
                  <a:pt x="30" y="6465"/>
                </a:moveTo>
                <a:cubicBezTo>
                  <a:pt x="186" y="4688"/>
                  <a:pt x="979" y="3018"/>
                  <a:pt x="2596" y="1909"/>
                </a:cubicBezTo>
                <a:cubicBezTo>
                  <a:pt x="2146" y="1328"/>
                  <a:pt x="1834" y="746"/>
                  <a:pt x="1642" y="170"/>
                </a:cubicBezTo>
                <a:lnTo>
                  <a:pt x="1602" y="0"/>
                </a:lnTo>
                <a:lnTo>
                  <a:pt x="21160" y="1343"/>
                </a:lnTo>
                <a:lnTo>
                  <a:pt x="20496" y="16498"/>
                </a:lnTo>
                <a:cubicBezTo>
                  <a:pt x="18541" y="21600"/>
                  <a:pt x="8970" y="20921"/>
                  <a:pt x="10740" y="13110"/>
                </a:cubicBezTo>
                <a:cubicBezTo>
                  <a:pt x="4817" y="18092"/>
                  <a:pt x="-440" y="11796"/>
                  <a:pt x="30" y="646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5" name="شكل حر 16"/>
          <p:cNvSpPr/>
          <p:nvPr/>
        </p:nvSpPr>
        <p:spPr>
          <a:xfrm flipH="1">
            <a:off x="134775" y="5545043"/>
            <a:ext cx="221140" cy="109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499" fill="norm" stroke="1" extrusionOk="0">
                <a:moveTo>
                  <a:pt x="11100" y="7731"/>
                </a:moveTo>
                <a:cubicBezTo>
                  <a:pt x="11100" y="7731"/>
                  <a:pt x="10800" y="7731"/>
                  <a:pt x="10800" y="7731"/>
                </a:cubicBezTo>
                <a:cubicBezTo>
                  <a:pt x="10800" y="7181"/>
                  <a:pt x="11100" y="6630"/>
                  <a:pt x="11100" y="6079"/>
                </a:cubicBezTo>
                <a:cubicBezTo>
                  <a:pt x="15300" y="6018"/>
                  <a:pt x="18600" y="5467"/>
                  <a:pt x="18600" y="4855"/>
                </a:cubicBezTo>
                <a:cubicBezTo>
                  <a:pt x="18300" y="4243"/>
                  <a:pt x="15000" y="3754"/>
                  <a:pt x="10500" y="3754"/>
                </a:cubicBezTo>
                <a:cubicBezTo>
                  <a:pt x="10500" y="3203"/>
                  <a:pt x="10200" y="2653"/>
                  <a:pt x="9900" y="2102"/>
                </a:cubicBezTo>
                <a:cubicBezTo>
                  <a:pt x="12600" y="1918"/>
                  <a:pt x="14400" y="1429"/>
                  <a:pt x="14100" y="878"/>
                </a:cubicBezTo>
                <a:cubicBezTo>
                  <a:pt x="13800" y="327"/>
                  <a:pt x="10500" y="-101"/>
                  <a:pt x="7200" y="21"/>
                </a:cubicBezTo>
                <a:cubicBezTo>
                  <a:pt x="3600" y="83"/>
                  <a:pt x="1200" y="633"/>
                  <a:pt x="1500" y="1245"/>
                </a:cubicBezTo>
                <a:cubicBezTo>
                  <a:pt x="1800" y="1796"/>
                  <a:pt x="4500" y="2224"/>
                  <a:pt x="7800" y="2163"/>
                </a:cubicBezTo>
                <a:cubicBezTo>
                  <a:pt x="8100" y="2714"/>
                  <a:pt x="8400" y="3264"/>
                  <a:pt x="8400" y="3754"/>
                </a:cubicBezTo>
                <a:cubicBezTo>
                  <a:pt x="4500" y="3876"/>
                  <a:pt x="1500" y="4366"/>
                  <a:pt x="1800" y="4917"/>
                </a:cubicBezTo>
                <a:cubicBezTo>
                  <a:pt x="1800" y="5528"/>
                  <a:pt x="4800" y="6018"/>
                  <a:pt x="9000" y="6079"/>
                </a:cubicBezTo>
                <a:cubicBezTo>
                  <a:pt x="9000" y="6630"/>
                  <a:pt x="9000" y="7181"/>
                  <a:pt x="8700" y="7731"/>
                </a:cubicBezTo>
                <a:cubicBezTo>
                  <a:pt x="3900" y="7854"/>
                  <a:pt x="300" y="8282"/>
                  <a:pt x="0" y="8955"/>
                </a:cubicBezTo>
                <a:cubicBezTo>
                  <a:pt x="0" y="9567"/>
                  <a:pt x="3300" y="10118"/>
                  <a:pt x="8100" y="10301"/>
                </a:cubicBezTo>
                <a:cubicBezTo>
                  <a:pt x="6600" y="13973"/>
                  <a:pt x="3600" y="17705"/>
                  <a:pt x="1800" y="21438"/>
                </a:cubicBezTo>
                <a:cubicBezTo>
                  <a:pt x="3900" y="21499"/>
                  <a:pt x="3900" y="21499"/>
                  <a:pt x="3900" y="21499"/>
                </a:cubicBezTo>
                <a:cubicBezTo>
                  <a:pt x="5400" y="17766"/>
                  <a:pt x="8700" y="14034"/>
                  <a:pt x="10200" y="10362"/>
                </a:cubicBezTo>
                <a:cubicBezTo>
                  <a:pt x="10200" y="10362"/>
                  <a:pt x="10200" y="10362"/>
                  <a:pt x="10500" y="10362"/>
                </a:cubicBezTo>
                <a:cubicBezTo>
                  <a:pt x="16200" y="10424"/>
                  <a:pt x="21300" y="9873"/>
                  <a:pt x="21300" y="9200"/>
                </a:cubicBezTo>
                <a:cubicBezTo>
                  <a:pt x="21600" y="8466"/>
                  <a:pt x="17100" y="7854"/>
                  <a:pt x="11100" y="77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6" name="شكل حر 17"/>
          <p:cNvSpPr/>
          <p:nvPr/>
        </p:nvSpPr>
        <p:spPr>
          <a:xfrm flipH="1">
            <a:off x="524785" y="5545737"/>
            <a:ext cx="91246" cy="100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00" fill="norm" stroke="1" extrusionOk="0">
                <a:moveTo>
                  <a:pt x="0" y="328"/>
                </a:moveTo>
                <a:lnTo>
                  <a:pt x="13748" y="21200"/>
                </a:lnTo>
                <a:lnTo>
                  <a:pt x="21600" y="21125"/>
                </a:lnTo>
                <a:lnTo>
                  <a:pt x="7195" y="305"/>
                </a:lnTo>
                <a:cubicBezTo>
                  <a:pt x="4797" y="312"/>
                  <a:pt x="685" y="-400"/>
                  <a:pt x="0" y="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7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8" name="شكل حر 5"/>
          <p:cNvSpPr/>
          <p:nvPr/>
        </p:nvSpPr>
        <p:spPr>
          <a:xfrm>
            <a:off x="337297" y="5124451"/>
            <a:ext cx="539491" cy="45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89" name="شكل حر 23"/>
          <p:cNvSpPr/>
          <p:nvPr/>
        </p:nvSpPr>
        <p:spPr>
          <a:xfrm flipH="1">
            <a:off x="10552630" y="3816253"/>
            <a:ext cx="1639370" cy="175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93" h="18465" fill="norm" stroke="1" extrusionOk="0">
                <a:moveTo>
                  <a:pt x="0" y="0"/>
                </a:moveTo>
                <a:lnTo>
                  <a:pt x="487" y="249"/>
                </a:lnTo>
                <a:cubicBezTo>
                  <a:pt x="1052" y="635"/>
                  <a:pt x="1518" y="1173"/>
                  <a:pt x="1832" y="1885"/>
                </a:cubicBezTo>
                <a:cubicBezTo>
                  <a:pt x="8182" y="-1975"/>
                  <a:pt x="14375" y="1611"/>
                  <a:pt x="13814" y="5682"/>
                </a:cubicBezTo>
                <a:cubicBezTo>
                  <a:pt x="21600" y="6041"/>
                  <a:pt x="18930" y="19625"/>
                  <a:pt x="9775" y="16187"/>
                </a:cubicBezTo>
                <a:cubicBezTo>
                  <a:pt x="8126" y="18512"/>
                  <a:pt x="2972" y="19578"/>
                  <a:pt x="266" y="16841"/>
                </a:cubicBezTo>
                <a:lnTo>
                  <a:pt x="0" y="165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0" name="شكل حر 22"/>
          <p:cNvSpPr/>
          <p:nvPr/>
        </p:nvSpPr>
        <p:spPr>
          <a:xfrm flipH="1" rot="21215803">
            <a:off x="11237289" y="5136150"/>
            <a:ext cx="173376" cy="1246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21216" y="12941"/>
                  <a:pt x="10495" y="4646"/>
                  <a:pt x="5406" y="177"/>
                </a:cubicBezTo>
                <a:cubicBezTo>
                  <a:pt x="3383" y="84"/>
                  <a:pt x="2024" y="93"/>
                  <a:pt x="0" y="0"/>
                </a:cubicBezTo>
                <a:cubicBezTo>
                  <a:pt x="11193" y="5337"/>
                  <a:pt x="15790" y="14785"/>
                  <a:pt x="17511" y="21384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1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2" name="شكل حر 7"/>
          <p:cNvSpPr/>
          <p:nvPr/>
        </p:nvSpPr>
        <p:spPr>
          <a:xfrm flipH="1" rot="505320">
            <a:off x="11006746" y="4666118"/>
            <a:ext cx="496319" cy="500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2" h="21600" fill="norm" stroke="1" extrusionOk="0">
                <a:moveTo>
                  <a:pt x="6486" y="19013"/>
                </a:moveTo>
                <a:cubicBezTo>
                  <a:pt x="5834" y="19013"/>
                  <a:pt x="5292" y="18675"/>
                  <a:pt x="4641" y="17663"/>
                </a:cubicBezTo>
                <a:cubicBezTo>
                  <a:pt x="3664" y="16200"/>
                  <a:pt x="2578" y="13275"/>
                  <a:pt x="2361" y="11475"/>
                </a:cubicBezTo>
                <a:cubicBezTo>
                  <a:pt x="2144" y="9788"/>
                  <a:pt x="1927" y="8550"/>
                  <a:pt x="3012" y="6750"/>
                </a:cubicBezTo>
                <a:cubicBezTo>
                  <a:pt x="3447" y="5963"/>
                  <a:pt x="3989" y="5625"/>
                  <a:pt x="4423" y="5625"/>
                </a:cubicBezTo>
                <a:cubicBezTo>
                  <a:pt x="6052" y="5625"/>
                  <a:pt x="7354" y="9338"/>
                  <a:pt x="7788" y="10913"/>
                </a:cubicBezTo>
                <a:cubicBezTo>
                  <a:pt x="9525" y="9900"/>
                  <a:pt x="10502" y="9225"/>
                  <a:pt x="12021" y="9225"/>
                </a:cubicBezTo>
                <a:cubicBezTo>
                  <a:pt x="12238" y="9225"/>
                  <a:pt x="12564" y="9225"/>
                  <a:pt x="12890" y="9225"/>
                </a:cubicBezTo>
                <a:cubicBezTo>
                  <a:pt x="14952" y="9562"/>
                  <a:pt x="15386" y="12375"/>
                  <a:pt x="14735" y="13950"/>
                </a:cubicBezTo>
                <a:cubicBezTo>
                  <a:pt x="13758" y="16200"/>
                  <a:pt x="10176" y="18113"/>
                  <a:pt x="8222" y="18675"/>
                </a:cubicBezTo>
                <a:cubicBezTo>
                  <a:pt x="7571" y="18788"/>
                  <a:pt x="7028" y="19013"/>
                  <a:pt x="6486" y="19013"/>
                </a:cubicBezTo>
                <a:moveTo>
                  <a:pt x="3555" y="0"/>
                </a:moveTo>
                <a:cubicBezTo>
                  <a:pt x="3012" y="0"/>
                  <a:pt x="2361" y="338"/>
                  <a:pt x="1710" y="1125"/>
                </a:cubicBezTo>
                <a:cubicBezTo>
                  <a:pt x="1710" y="1238"/>
                  <a:pt x="1710" y="1238"/>
                  <a:pt x="1710" y="1238"/>
                </a:cubicBezTo>
                <a:cubicBezTo>
                  <a:pt x="1493" y="1350"/>
                  <a:pt x="1384" y="1575"/>
                  <a:pt x="1276" y="1800"/>
                </a:cubicBezTo>
                <a:cubicBezTo>
                  <a:pt x="-461" y="4612"/>
                  <a:pt x="-27" y="6750"/>
                  <a:pt x="299" y="9562"/>
                </a:cubicBezTo>
                <a:cubicBezTo>
                  <a:pt x="624" y="12375"/>
                  <a:pt x="2253" y="17100"/>
                  <a:pt x="3881" y="19463"/>
                </a:cubicBezTo>
                <a:cubicBezTo>
                  <a:pt x="4966" y="21038"/>
                  <a:pt x="5834" y="21600"/>
                  <a:pt x="6920" y="21600"/>
                </a:cubicBezTo>
                <a:cubicBezTo>
                  <a:pt x="7788" y="21600"/>
                  <a:pt x="8657" y="21375"/>
                  <a:pt x="9742" y="21038"/>
                </a:cubicBezTo>
                <a:cubicBezTo>
                  <a:pt x="12347" y="20250"/>
                  <a:pt x="16906" y="18113"/>
                  <a:pt x="19185" y="15188"/>
                </a:cubicBezTo>
                <a:cubicBezTo>
                  <a:pt x="19294" y="15188"/>
                  <a:pt x="19294" y="15188"/>
                  <a:pt x="19294" y="15188"/>
                </a:cubicBezTo>
                <a:cubicBezTo>
                  <a:pt x="19728" y="14625"/>
                  <a:pt x="20054" y="14063"/>
                  <a:pt x="20271" y="13500"/>
                </a:cubicBezTo>
                <a:cubicBezTo>
                  <a:pt x="21139" y="11362"/>
                  <a:pt x="20922" y="8213"/>
                  <a:pt x="19077" y="6638"/>
                </a:cubicBezTo>
                <a:cubicBezTo>
                  <a:pt x="19077" y="6638"/>
                  <a:pt x="19077" y="6638"/>
                  <a:pt x="19077" y="6638"/>
                </a:cubicBezTo>
                <a:cubicBezTo>
                  <a:pt x="18643" y="6300"/>
                  <a:pt x="17991" y="5963"/>
                  <a:pt x="17340" y="5850"/>
                </a:cubicBezTo>
                <a:cubicBezTo>
                  <a:pt x="16797" y="5738"/>
                  <a:pt x="16255" y="5738"/>
                  <a:pt x="15820" y="5738"/>
                </a:cubicBezTo>
                <a:cubicBezTo>
                  <a:pt x="13432" y="5738"/>
                  <a:pt x="11804" y="6975"/>
                  <a:pt x="9091" y="8550"/>
                </a:cubicBezTo>
                <a:cubicBezTo>
                  <a:pt x="8440" y="6075"/>
                  <a:pt x="6160" y="0"/>
                  <a:pt x="3555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3" name="شكل حر 12"/>
          <p:cNvSpPr/>
          <p:nvPr/>
        </p:nvSpPr>
        <p:spPr>
          <a:xfrm flipH="1">
            <a:off x="11527479" y="4084423"/>
            <a:ext cx="98389" cy="2239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4" h="21600" fill="norm" stroke="1" extrusionOk="0">
                <a:moveTo>
                  <a:pt x="0" y="90"/>
                </a:moveTo>
                <a:cubicBezTo>
                  <a:pt x="1104" y="3981"/>
                  <a:pt x="-1686" y="10863"/>
                  <a:pt x="13200" y="21600"/>
                </a:cubicBezTo>
                <a:lnTo>
                  <a:pt x="19914" y="21382"/>
                </a:lnTo>
                <a:cubicBezTo>
                  <a:pt x="7757" y="12004"/>
                  <a:pt x="4276" y="8413"/>
                  <a:pt x="6578" y="0"/>
                </a:cubicBezTo>
                <a:lnTo>
                  <a:pt x="0" y="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4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5" name="شكل حر 5"/>
          <p:cNvSpPr/>
          <p:nvPr/>
        </p:nvSpPr>
        <p:spPr>
          <a:xfrm flipH="1">
            <a:off x="11220116" y="3480760"/>
            <a:ext cx="760450" cy="636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21600" fill="norm" stroke="1" extrusionOk="0">
                <a:moveTo>
                  <a:pt x="10007" y="19538"/>
                </a:moveTo>
                <a:cubicBezTo>
                  <a:pt x="9299" y="19538"/>
                  <a:pt x="8767" y="18995"/>
                  <a:pt x="7971" y="18235"/>
                </a:cubicBezTo>
                <a:cubicBezTo>
                  <a:pt x="6466" y="16716"/>
                  <a:pt x="3899" y="13134"/>
                  <a:pt x="3899" y="10312"/>
                </a:cubicBezTo>
                <a:cubicBezTo>
                  <a:pt x="3899" y="8466"/>
                  <a:pt x="5049" y="6187"/>
                  <a:pt x="6643" y="6187"/>
                </a:cubicBezTo>
                <a:cubicBezTo>
                  <a:pt x="6820" y="6187"/>
                  <a:pt x="6997" y="6187"/>
                  <a:pt x="7263" y="6295"/>
                </a:cubicBezTo>
                <a:cubicBezTo>
                  <a:pt x="9210" y="6838"/>
                  <a:pt x="9741" y="8141"/>
                  <a:pt x="11158" y="10312"/>
                </a:cubicBezTo>
                <a:cubicBezTo>
                  <a:pt x="11954" y="9118"/>
                  <a:pt x="14079" y="6295"/>
                  <a:pt x="15584" y="6295"/>
                </a:cubicBezTo>
                <a:cubicBezTo>
                  <a:pt x="16204" y="6295"/>
                  <a:pt x="16646" y="6838"/>
                  <a:pt x="16912" y="8249"/>
                </a:cubicBezTo>
                <a:cubicBezTo>
                  <a:pt x="17177" y="10529"/>
                  <a:pt x="16469" y="11723"/>
                  <a:pt x="15672" y="13459"/>
                </a:cubicBezTo>
                <a:cubicBezTo>
                  <a:pt x="14787" y="15196"/>
                  <a:pt x="12840" y="17801"/>
                  <a:pt x="11423" y="18886"/>
                </a:cubicBezTo>
                <a:cubicBezTo>
                  <a:pt x="10892" y="19321"/>
                  <a:pt x="10449" y="19538"/>
                  <a:pt x="10007" y="19538"/>
                </a:cubicBezTo>
                <a:moveTo>
                  <a:pt x="4430" y="0"/>
                </a:moveTo>
                <a:cubicBezTo>
                  <a:pt x="4341" y="0"/>
                  <a:pt x="4253" y="0"/>
                  <a:pt x="4076" y="0"/>
                </a:cubicBezTo>
                <a:cubicBezTo>
                  <a:pt x="1597" y="326"/>
                  <a:pt x="-85" y="3908"/>
                  <a:pt x="4" y="6730"/>
                </a:cubicBezTo>
                <a:cubicBezTo>
                  <a:pt x="4" y="6947"/>
                  <a:pt x="4" y="7164"/>
                  <a:pt x="4" y="7381"/>
                </a:cubicBezTo>
                <a:cubicBezTo>
                  <a:pt x="4" y="7489"/>
                  <a:pt x="4" y="7489"/>
                  <a:pt x="4" y="7489"/>
                </a:cubicBezTo>
                <a:cubicBezTo>
                  <a:pt x="358" y="11940"/>
                  <a:pt x="4164" y="17258"/>
                  <a:pt x="6554" y="19538"/>
                </a:cubicBezTo>
                <a:cubicBezTo>
                  <a:pt x="7882" y="20732"/>
                  <a:pt x="8767" y="21600"/>
                  <a:pt x="9918" y="21600"/>
                </a:cubicBezTo>
                <a:cubicBezTo>
                  <a:pt x="10007" y="21600"/>
                  <a:pt x="10095" y="21600"/>
                  <a:pt x="10184" y="21600"/>
                </a:cubicBezTo>
                <a:cubicBezTo>
                  <a:pt x="10184" y="21600"/>
                  <a:pt x="10184" y="21600"/>
                  <a:pt x="10184" y="21600"/>
                </a:cubicBezTo>
                <a:cubicBezTo>
                  <a:pt x="10715" y="21600"/>
                  <a:pt x="11423" y="21274"/>
                  <a:pt x="12220" y="20623"/>
                </a:cubicBezTo>
                <a:cubicBezTo>
                  <a:pt x="14522" y="18886"/>
                  <a:pt x="17708" y="14762"/>
                  <a:pt x="19036" y="11831"/>
                </a:cubicBezTo>
                <a:cubicBezTo>
                  <a:pt x="20364" y="9118"/>
                  <a:pt x="21515" y="7164"/>
                  <a:pt x="20984" y="3365"/>
                </a:cubicBezTo>
                <a:cubicBezTo>
                  <a:pt x="20718" y="1085"/>
                  <a:pt x="19922" y="326"/>
                  <a:pt x="18859" y="326"/>
                </a:cubicBezTo>
                <a:cubicBezTo>
                  <a:pt x="16558" y="326"/>
                  <a:pt x="13017" y="4667"/>
                  <a:pt x="11689" y="6730"/>
                </a:cubicBezTo>
                <a:cubicBezTo>
                  <a:pt x="9476" y="3256"/>
                  <a:pt x="8590" y="1085"/>
                  <a:pt x="5315" y="109"/>
                </a:cubicBezTo>
                <a:cubicBezTo>
                  <a:pt x="5049" y="0"/>
                  <a:pt x="4784" y="0"/>
                  <a:pt x="4430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6" name="شكل حر 22"/>
          <p:cNvSpPr/>
          <p:nvPr/>
        </p:nvSpPr>
        <p:spPr>
          <a:xfrm flipH="1" rot="337286">
            <a:off x="11854290" y="5432897"/>
            <a:ext cx="204250" cy="96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1" fill="norm" stroke="1" extrusionOk="0">
                <a:moveTo>
                  <a:pt x="12706" y="8180"/>
                </a:moveTo>
                <a:cubicBezTo>
                  <a:pt x="12706" y="7635"/>
                  <a:pt x="12706" y="7000"/>
                  <a:pt x="12706" y="6455"/>
                </a:cubicBezTo>
                <a:cubicBezTo>
                  <a:pt x="16518" y="6365"/>
                  <a:pt x="19906" y="5820"/>
                  <a:pt x="19906" y="5276"/>
                </a:cubicBezTo>
                <a:cubicBezTo>
                  <a:pt x="19906" y="4640"/>
                  <a:pt x="16941" y="4096"/>
                  <a:pt x="13129" y="4005"/>
                </a:cubicBezTo>
                <a:cubicBezTo>
                  <a:pt x="13129" y="3460"/>
                  <a:pt x="13553" y="2916"/>
                  <a:pt x="13553" y="2371"/>
                </a:cubicBezTo>
                <a:cubicBezTo>
                  <a:pt x="16941" y="2371"/>
                  <a:pt x="19482" y="1918"/>
                  <a:pt x="19906" y="1373"/>
                </a:cubicBezTo>
                <a:cubicBezTo>
                  <a:pt x="20329" y="738"/>
                  <a:pt x="17788" y="103"/>
                  <a:pt x="14400" y="12"/>
                </a:cubicBezTo>
                <a:cubicBezTo>
                  <a:pt x="11012" y="-79"/>
                  <a:pt x="7624" y="375"/>
                  <a:pt x="7200" y="1010"/>
                </a:cubicBezTo>
                <a:cubicBezTo>
                  <a:pt x="6776" y="1555"/>
                  <a:pt x="8894" y="2099"/>
                  <a:pt x="11859" y="2281"/>
                </a:cubicBezTo>
                <a:cubicBezTo>
                  <a:pt x="11435" y="2825"/>
                  <a:pt x="11012" y="3370"/>
                  <a:pt x="11012" y="4005"/>
                </a:cubicBezTo>
                <a:cubicBezTo>
                  <a:pt x="6776" y="4005"/>
                  <a:pt x="2965" y="4550"/>
                  <a:pt x="2965" y="5185"/>
                </a:cubicBezTo>
                <a:cubicBezTo>
                  <a:pt x="2965" y="5820"/>
                  <a:pt x="6353" y="6365"/>
                  <a:pt x="10588" y="6455"/>
                </a:cubicBezTo>
                <a:cubicBezTo>
                  <a:pt x="10588" y="7000"/>
                  <a:pt x="10588" y="7635"/>
                  <a:pt x="10588" y="8180"/>
                </a:cubicBezTo>
                <a:cubicBezTo>
                  <a:pt x="10588" y="8180"/>
                  <a:pt x="10588" y="8180"/>
                  <a:pt x="10165" y="8180"/>
                </a:cubicBezTo>
                <a:cubicBezTo>
                  <a:pt x="4659" y="8271"/>
                  <a:pt x="0" y="8906"/>
                  <a:pt x="0" y="9723"/>
                </a:cubicBezTo>
                <a:cubicBezTo>
                  <a:pt x="424" y="10449"/>
                  <a:pt x="5082" y="10993"/>
                  <a:pt x="11012" y="10903"/>
                </a:cubicBezTo>
                <a:cubicBezTo>
                  <a:pt x="11012" y="10903"/>
                  <a:pt x="11435" y="10903"/>
                  <a:pt x="11435" y="10903"/>
                </a:cubicBezTo>
                <a:cubicBezTo>
                  <a:pt x="12706" y="14442"/>
                  <a:pt x="15247" y="17982"/>
                  <a:pt x="16941" y="21521"/>
                </a:cubicBezTo>
                <a:cubicBezTo>
                  <a:pt x="19059" y="21430"/>
                  <a:pt x="19059" y="21430"/>
                  <a:pt x="19059" y="21430"/>
                </a:cubicBezTo>
                <a:cubicBezTo>
                  <a:pt x="17365" y="17891"/>
                  <a:pt x="14824" y="14351"/>
                  <a:pt x="13553" y="10903"/>
                </a:cubicBezTo>
                <a:cubicBezTo>
                  <a:pt x="18212" y="10721"/>
                  <a:pt x="21600" y="10086"/>
                  <a:pt x="21600" y="9450"/>
                </a:cubicBezTo>
                <a:cubicBezTo>
                  <a:pt x="21176" y="8815"/>
                  <a:pt x="17365" y="8271"/>
                  <a:pt x="12706" y="81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r" rtl="0">
              <a:defRPr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397" name="شكل حر 6"/>
          <p:cNvSpPr/>
          <p:nvPr/>
        </p:nvSpPr>
        <p:spPr>
          <a:xfrm flipH="1">
            <a:off x="1525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grpSp>
        <p:nvGrpSpPr>
          <p:cNvPr id="402" name="مجموعة 7"/>
          <p:cNvGrpSpPr/>
          <p:nvPr/>
        </p:nvGrpSpPr>
        <p:grpSpPr>
          <a:xfrm>
            <a:off x="350696" y="6121502"/>
            <a:ext cx="417763" cy="196951"/>
            <a:chOff x="0" y="0"/>
            <a:chExt cx="417761" cy="196950"/>
          </a:xfrm>
        </p:grpSpPr>
        <p:sp>
          <p:nvSpPr>
            <p:cNvPr id="398" name="قلب 4"/>
            <p:cNvSpPr/>
            <p:nvPr/>
          </p:nvSpPr>
          <p:spPr>
            <a:xfrm rot="14696184">
              <a:off x="268844" y="-1036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399" name="قلب 4"/>
            <p:cNvSpPr/>
            <p:nvPr/>
          </p:nvSpPr>
          <p:spPr>
            <a:xfrm flipH="1" rot="6995773">
              <a:off x="45733" y="30394"/>
              <a:ext cx="103461" cy="166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400" name="شكل حر 24"/>
            <p:cNvSpPr/>
            <p:nvPr/>
          </p:nvSpPr>
          <p:spPr>
            <a:xfrm rot="21240881">
              <a:off x="150623" y="119088"/>
              <a:ext cx="48887" cy="60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401" name="شكل حر 25"/>
            <p:cNvSpPr/>
            <p:nvPr/>
          </p:nvSpPr>
          <p:spPr>
            <a:xfrm flipH="1" rot="585699">
              <a:off x="209197" y="99250"/>
              <a:ext cx="48887" cy="6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grpSp>
        <p:nvGrpSpPr>
          <p:cNvPr id="407" name="مجموعة 27"/>
          <p:cNvGrpSpPr/>
          <p:nvPr/>
        </p:nvGrpSpPr>
        <p:grpSpPr>
          <a:xfrm>
            <a:off x="11298825" y="5560815"/>
            <a:ext cx="539437" cy="254314"/>
            <a:chOff x="0" y="0"/>
            <a:chExt cx="539435" cy="254313"/>
          </a:xfrm>
        </p:grpSpPr>
        <p:sp>
          <p:nvSpPr>
            <p:cNvPr id="403" name="قلب 4"/>
            <p:cNvSpPr/>
            <p:nvPr/>
          </p:nvSpPr>
          <p:spPr>
            <a:xfrm flipH="1" rot="6903816">
              <a:off x="58695" y="-1338"/>
              <a:ext cx="133595" cy="214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404" name="قلب 4"/>
            <p:cNvSpPr/>
            <p:nvPr/>
          </p:nvSpPr>
          <p:spPr>
            <a:xfrm rot="14604227">
              <a:off x="346788" y="39247"/>
              <a:ext cx="133595" cy="21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62" h="20682" fill="norm" stroke="1" extrusionOk="0">
                  <a:moveTo>
                    <a:pt x="6624" y="60"/>
                  </a:moveTo>
                  <a:cubicBezTo>
                    <a:pt x="16927" y="2371"/>
                    <a:pt x="10994" y="10827"/>
                    <a:pt x="8353" y="20682"/>
                  </a:cubicBezTo>
                  <a:cubicBezTo>
                    <a:pt x="-4673" y="10182"/>
                    <a:pt x="-229" y="-918"/>
                    <a:pt x="6624" y="6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405" name="شكل حر 30"/>
            <p:cNvSpPr/>
            <p:nvPr/>
          </p:nvSpPr>
          <p:spPr>
            <a:xfrm flipH="1" rot="359119">
              <a:off x="281817" y="153773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  <p:sp>
          <p:nvSpPr>
            <p:cNvPr id="406" name="شكل حر 31"/>
            <p:cNvSpPr/>
            <p:nvPr/>
          </p:nvSpPr>
          <p:spPr>
            <a:xfrm rot="21014301">
              <a:off x="206183" y="128158"/>
              <a:ext cx="63127" cy="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16784"/>
                  </a:lnTo>
                  <a:lnTo>
                    <a:pt x="20151" y="21600"/>
                  </a:lnTo>
                  <a:lnTo>
                    <a:pt x="2082" y="106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Tahoma"/>
                </a:defRPr>
              </a:pPr>
            </a:p>
          </p:txBody>
        </p:sp>
      </p:grpSp>
      <p:sp>
        <p:nvSpPr>
          <p:cNvPr id="408" name="نص العنوان"/>
          <p:cNvSpPr txBox="1"/>
          <p:nvPr>
            <p:ph type="title"/>
          </p:nvPr>
        </p:nvSpPr>
        <p:spPr>
          <a:xfrm>
            <a:off x="1219200" y="381000"/>
            <a:ext cx="9753600" cy="1219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0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شكل حر 11"/>
          <p:cNvSpPr/>
          <p:nvPr/>
        </p:nvSpPr>
        <p:spPr>
          <a:xfrm>
            <a:off x="10481598" y="4432568"/>
            <a:ext cx="1710403" cy="1967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020" h="19440" fill="norm" stroke="1" extrusionOk="0">
                <a:moveTo>
                  <a:pt x="8600" y="2"/>
                </a:moveTo>
                <a:cubicBezTo>
                  <a:pt x="10406" y="-47"/>
                  <a:pt x="12083" y="661"/>
                  <a:pt x="12843" y="2481"/>
                </a:cubicBezTo>
                <a:cubicBezTo>
                  <a:pt x="13996" y="1741"/>
                  <a:pt x="15143" y="1268"/>
                  <a:pt x="16243" y="1017"/>
                </a:cubicBezTo>
                <a:lnTo>
                  <a:pt x="17020" y="888"/>
                </a:lnTo>
                <a:lnTo>
                  <a:pt x="17020" y="19260"/>
                </a:lnTo>
                <a:lnTo>
                  <a:pt x="16314" y="19385"/>
                </a:lnTo>
                <a:cubicBezTo>
                  <a:pt x="14033" y="19668"/>
                  <a:pt x="11540" y="18880"/>
                  <a:pt x="10367" y="16332"/>
                </a:cubicBezTo>
                <a:cubicBezTo>
                  <a:pt x="3415" y="21553"/>
                  <a:pt x="-4580" y="11888"/>
                  <a:pt x="3197" y="7530"/>
                </a:cubicBezTo>
                <a:cubicBezTo>
                  <a:pt x="31" y="3881"/>
                  <a:pt x="4627" y="110"/>
                  <a:pt x="8600" y="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424" name="شكل حر 12"/>
          <p:cNvSpPr/>
          <p:nvPr/>
        </p:nvSpPr>
        <p:spPr>
          <a:xfrm>
            <a:off x="8519418" y="5821532"/>
            <a:ext cx="1762632" cy="1036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1" h="19872" fill="norm" stroke="1" extrusionOk="0">
                <a:moveTo>
                  <a:pt x="5954" y="3"/>
                </a:moveTo>
                <a:cubicBezTo>
                  <a:pt x="7204" y="-55"/>
                  <a:pt x="8365" y="779"/>
                  <a:pt x="8891" y="2925"/>
                </a:cubicBezTo>
                <a:cubicBezTo>
                  <a:pt x="13147" y="-1728"/>
                  <a:pt x="17298" y="2594"/>
                  <a:pt x="16922" y="7501"/>
                </a:cubicBezTo>
                <a:cubicBezTo>
                  <a:pt x="20510" y="7798"/>
                  <a:pt x="20785" y="15630"/>
                  <a:pt x="18613" y="19149"/>
                </a:cubicBezTo>
                <a:lnTo>
                  <a:pt x="18054" y="19872"/>
                </a:lnTo>
                <a:lnTo>
                  <a:pt x="7421" y="19872"/>
                </a:lnTo>
                <a:lnTo>
                  <a:pt x="7176" y="19247"/>
                </a:lnTo>
                <a:lnTo>
                  <a:pt x="6581" y="19872"/>
                </a:lnTo>
                <a:lnTo>
                  <a:pt x="1946" y="19872"/>
                </a:lnTo>
                <a:lnTo>
                  <a:pt x="1420" y="19242"/>
                </a:lnTo>
                <a:cubicBezTo>
                  <a:pt x="-389" y="16630"/>
                  <a:pt x="-815" y="11763"/>
                  <a:pt x="2214" y="8874"/>
                </a:cubicBezTo>
                <a:cubicBezTo>
                  <a:pt x="22" y="4574"/>
                  <a:pt x="3204" y="130"/>
                  <a:pt x="5954" y="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425" name="نص العنوان"/>
          <p:cNvSpPr txBox="1"/>
          <p:nvPr>
            <p:ph type="title"/>
          </p:nvPr>
        </p:nvSpPr>
        <p:spPr>
          <a:xfrm>
            <a:off x="838200" y="1600200"/>
            <a:ext cx="3657600" cy="1828801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26" name="مستوى النص الأول…"/>
          <p:cNvSpPr txBox="1"/>
          <p:nvPr>
            <p:ph type="body" sz="half" idx="1"/>
          </p:nvPr>
        </p:nvSpPr>
        <p:spPr>
          <a:xfrm>
            <a:off x="5172611" y="473140"/>
            <a:ext cx="6324601" cy="5191126"/>
          </a:xfrm>
          <a:prstGeom prst="rect">
            <a:avLst/>
          </a:prstGeom>
        </p:spPr>
        <p:txBody>
          <a:bodyPr/>
          <a:lstStyle>
            <a:lvl1pPr marL="388620" indent="-342900"/>
            <a:lvl2pPr marL="683259" indent="-317500"/>
            <a:lvl3pPr marL="1042987" indent="-357187"/>
            <a:lvl4pPr marL="1414054" indent="-408214"/>
            <a:lvl5pPr marL="1734094" indent="-408214"/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27" name="عنصر نائب للنص 3"/>
          <p:cNvSpPr/>
          <p:nvPr>
            <p:ph type="body" sz="quarter" idx="13"/>
          </p:nvPr>
        </p:nvSpPr>
        <p:spPr>
          <a:xfrm>
            <a:off x="838200" y="3429001"/>
            <a:ext cx="3655908" cy="1828801"/>
          </a:xfrm>
          <a:prstGeom prst="rect">
            <a:avLst/>
          </a:prstGeom>
        </p:spPr>
        <p:txBody>
          <a:bodyPr/>
          <a:lstStyle/>
          <a:p>
            <a:pPr marL="0" indent="0" rtl="0">
              <a:spcBef>
                <a:spcPts val="1200"/>
              </a:spcBef>
              <a:buSzTx/>
              <a:buFontTx/>
              <a:buNone/>
              <a:defRPr sz="1600">
                <a:solidFill>
                  <a:srgbClr val="595959"/>
                </a:solidFill>
              </a:defRPr>
            </a:pPr>
          </a:p>
        </p:txBody>
      </p:sp>
      <p:sp>
        <p:nvSpPr>
          <p:cNvPr id="428" name="شكل حر 13"/>
          <p:cNvSpPr/>
          <p:nvPr/>
        </p:nvSpPr>
        <p:spPr>
          <a:xfrm>
            <a:off x="1523" y="6194217"/>
            <a:ext cx="12188953" cy="663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300" fill="norm" stroke="1" extrusionOk="0">
                <a:moveTo>
                  <a:pt x="0" y="4568"/>
                </a:moveTo>
                <a:cubicBezTo>
                  <a:pt x="3958" y="-7300"/>
                  <a:pt x="14689" y="7905"/>
                  <a:pt x="21600" y="6192"/>
                </a:cubicBezTo>
                <a:lnTo>
                  <a:pt x="21600" y="14300"/>
                </a:lnTo>
                <a:lnTo>
                  <a:pt x="0" y="14300"/>
                </a:lnTo>
                <a:lnTo>
                  <a:pt x="0" y="4568"/>
                </a:ln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pPr>
          </a:p>
        </p:txBody>
      </p:sp>
      <p:sp>
        <p:nvSpPr>
          <p:cNvPr id="42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609600" y="0"/>
            <a:ext cx="109728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1219200" y="6536056"/>
            <a:ext cx="220326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800"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1pPr>
      <a:lvl2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2pPr>
      <a:lvl3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3pPr>
      <a:lvl4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4pPr>
      <a:lvl5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0" algn="r" defTabSz="914400" rtl="1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9pPr>
    </p:titleStyle>
    <p:bodyStyle>
      <a:lvl1pPr marL="274320" marR="0" indent="-228600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1pPr>
      <a:lvl2pPr marL="619759" marR="0" indent="-254000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2pPr>
      <a:lvl3pPr marL="971550" marR="0" indent="-285750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3pPr>
      <a:lvl4pPr marL="133241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4pPr>
      <a:lvl5pPr marL="165245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5pPr>
      <a:lvl6pPr marL="197249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6pPr>
      <a:lvl7pPr marL="229253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7pPr>
      <a:lvl8pPr marL="261257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8pPr>
      <a:lvl9pPr marL="2932611" marR="0" indent="-326571" algn="r" defTabSz="914400" rtl="1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000000"/>
          </a:solidFill>
          <a:uFillTx/>
          <a:latin typeface="+mn-lt"/>
          <a:ea typeface="+mn-ea"/>
          <a:cs typeface="+mn-cs"/>
          <a:sym typeface="Tahoma"/>
        </a:defRPr>
      </a:lvl9pPr>
    </p:bodyStyle>
    <p:other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0" marR="0" indent="457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0" marR="0" indent="914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0" marR="0" indent="1371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0" marR="0" indent="18288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22860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2743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3200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3657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4" Type="http://schemas.openxmlformats.org/officeDocument/2006/relationships/video" Target="../media/media1.mp4"/><Relationship Id="rId5" Type="http://schemas.microsoft.com/office/2007/relationships/media" Target="../media/media1.mp4"/><Relationship Id="rId6" Type="http://schemas.openxmlformats.org/officeDocument/2006/relationships/image" Target="../media/image1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video" Target="../media/media2.mp4"/><Relationship Id="rId5" Type="http://schemas.microsoft.com/office/2007/relationships/media" Target="../media/media2.mp4"/><Relationship Id="rId6" Type="http://schemas.openxmlformats.org/officeDocument/2006/relationships/image" Target="../media/image1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video" Target="../media/media3.mp4"/><Relationship Id="rId6" Type="http://schemas.microsoft.com/office/2007/relationships/media" Target="../media/media3.mp4"/><Relationship Id="rId7" Type="http://schemas.openxmlformats.org/officeDocument/2006/relationships/image" Target="../media/image1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عنوان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latin typeface="+mj-lt"/>
                <a:ea typeface="+mj-ea"/>
                <a:cs typeface="+mj-cs"/>
                <a:sym typeface="Helvetica"/>
              </a:rPr>
              <a:t>حل الواجب 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ومراجعة ما سبق</a:t>
            </a:r>
          </a:p>
        </p:txBody>
      </p:sp>
      <p:grpSp>
        <p:nvGrpSpPr>
          <p:cNvPr id="441" name="Picture 2"/>
          <p:cNvGrpSpPr/>
          <p:nvPr/>
        </p:nvGrpSpPr>
        <p:grpSpPr>
          <a:xfrm>
            <a:off x="1127447" y="1052736"/>
            <a:ext cx="5411813" cy="4401810"/>
            <a:chOff x="0" y="0"/>
            <a:chExt cx="5411811" cy="4401809"/>
          </a:xfrm>
        </p:grpSpPr>
        <p:sp>
          <p:nvSpPr>
            <p:cNvPr id="439" name="شكل"/>
            <p:cNvSpPr/>
            <p:nvPr/>
          </p:nvSpPr>
          <p:spPr>
            <a:xfrm>
              <a:off x="-1" y="-1"/>
              <a:ext cx="5411813" cy="4401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lnTo>
                    <a:pt x="21600" y="10800"/>
                  </a:lnTo>
                  <a:cubicBezTo>
                    <a:pt x="21600" y="16765"/>
                    <a:pt x="16765" y="21600"/>
                    <a:pt x="10800" y="21600"/>
                  </a:cubicBezTo>
                  <a:lnTo>
                    <a:pt x="10800" y="21600"/>
                  </a:lnTo>
                  <a:cubicBezTo>
                    <a:pt x="4835" y="21600"/>
                    <a:pt x="0" y="16765"/>
                    <a:pt x="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40" name="image13.jpeg" descr="image13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888" t="0" r="13888" b="1"/>
            <a:stretch>
              <a:fillRect/>
            </a:stretch>
          </p:blipFill>
          <p:spPr>
            <a:xfrm>
              <a:off x="-1" y="0"/>
              <a:ext cx="5411789" cy="4401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4835" y="0"/>
                    <a:pt x="0" y="4836"/>
                    <a:pt x="0" y="10801"/>
                  </a:cubicBezTo>
                  <a:cubicBezTo>
                    <a:pt x="0" y="16766"/>
                    <a:pt x="4835" y="21600"/>
                    <a:pt x="10800" y="21600"/>
                  </a:cubicBezTo>
                  <a:cubicBezTo>
                    <a:pt x="16765" y="21600"/>
                    <a:pt x="21600" y="16766"/>
                    <a:pt x="21600" y="10801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pic>
        <p:nvPicPr>
          <p:cNvPr id="442" name="3 Minute Timer (1)" descr="3 Minute Timer (1)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0216232" y="188641"/>
            <a:ext cx="1944217" cy="8640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47" fill="hold"/>
                                        <p:tgtEl>
                                          <p:spTgt spid="4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4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44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عنوان 1"/>
          <p:cNvSpPr txBox="1"/>
          <p:nvPr>
            <p:ph type="title"/>
          </p:nvPr>
        </p:nvSpPr>
        <p:spPr>
          <a:xfrm>
            <a:off x="407368" y="1268759"/>
            <a:ext cx="4953001" cy="2694235"/>
          </a:xfrm>
          <a:prstGeom prst="rect">
            <a:avLst/>
          </a:prstGeom>
        </p:spPr>
        <p:txBody>
          <a:bodyPr/>
          <a:lstStyle/>
          <a:p>
            <a:pPr rtl="0">
              <a:defRPr sz="2400">
                <a:latin typeface="Arabic Typesetting"/>
                <a:ea typeface="Arabic Typesetting"/>
                <a:cs typeface="Arabic Typesetting"/>
                <a:sym typeface="Arabic Typesetting"/>
              </a:defRPr>
            </a:pPr>
            <a:r>
              <a:t>اللهم أرزقنا حب نبيك محمد صل الله عليه وسلم </a:t>
            </a:r>
            <a:br/>
            <a:r>
              <a:t>وحبب إلينا ما يقربنا إلى حبه </a:t>
            </a:r>
            <a:br/>
            <a:r>
              <a:t>واسقنا من حوضه شربه لا نظمأ بعدها ابدا </a:t>
            </a:r>
            <a:br/>
            <a:r>
              <a:rPr>
                <a:solidFill>
                  <a:srgbClr val="FF0000"/>
                </a:solidFill>
              </a:rPr>
              <a:t>يا خير من سُل</a:t>
            </a:r>
            <a:br>
              <a:rPr>
                <a:solidFill>
                  <a:srgbClr val="FF0000"/>
                </a:solidFill>
              </a:rPr>
            </a:br>
            <a:r>
              <a:rPr>
                <a:solidFill>
                  <a:srgbClr val="FF0000"/>
                </a:solidFill>
              </a:rPr>
              <a:t>وخير وأكرم من اعطى  </a:t>
            </a:r>
          </a:p>
        </p:txBody>
      </p:sp>
      <p:pic>
        <p:nvPicPr>
          <p:cNvPr id="44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6300678" y="1024451"/>
            <a:ext cx="3143152" cy="3485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27" h="21504" fill="norm" stroke="1" extrusionOk="0">
                <a:moveTo>
                  <a:pt x="3513" y="1"/>
                </a:moveTo>
                <a:cubicBezTo>
                  <a:pt x="-246" y="-96"/>
                  <a:pt x="-3387" y="9767"/>
                  <a:pt x="7413" y="21504"/>
                </a:cubicBezTo>
                <a:cubicBezTo>
                  <a:pt x="18213" y="9767"/>
                  <a:pt x="15072" y="-96"/>
                  <a:pt x="11313" y="1"/>
                </a:cubicBezTo>
                <a:cubicBezTo>
                  <a:pt x="9841" y="39"/>
                  <a:pt x="8275" y="1602"/>
                  <a:pt x="7413" y="5174"/>
                </a:cubicBezTo>
                <a:cubicBezTo>
                  <a:pt x="6551" y="1602"/>
                  <a:pt x="4985" y="39"/>
                  <a:pt x="3513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عنوان 1"/>
          <p:cNvSpPr txBox="1"/>
          <p:nvPr>
            <p:ph type="title"/>
          </p:nvPr>
        </p:nvSpPr>
        <p:spPr>
          <a:xfrm>
            <a:off x="2855640" y="1484783"/>
            <a:ext cx="5480051" cy="1152130"/>
          </a:xfrm>
          <a:prstGeom prst="rect">
            <a:avLst/>
          </a:prstGeom>
        </p:spPr>
        <p:txBody>
          <a:bodyPr/>
          <a:lstStyle/>
          <a:p>
            <a:pPr algn="ctr" rtl="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الوحدة الثالثة </a:t>
            </a:r>
            <a:br/>
            <a:r>
              <a:t>الفصل الثالث </a:t>
            </a:r>
            <a:br/>
            <a:r>
              <a:rPr>
                <a:solidFill>
                  <a:srgbClr val="D4463E"/>
                </a:solidFill>
              </a:rPr>
              <a:t>الدرس السادس: تعريف العبادة ومنزلتها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408" y="1700808"/>
            <a:ext cx="4608513" cy="4608513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مستطيل 3"/>
          <p:cNvSpPr txBox="1"/>
          <p:nvPr/>
        </p:nvSpPr>
        <p:spPr>
          <a:xfrm>
            <a:off x="6069712" y="1484783"/>
            <a:ext cx="5369560" cy="34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 sz="3200">
                <a:solidFill>
                  <a:srgbClr val="FF0000"/>
                </a:solidFill>
              </a:defRPr>
            </a:pPr>
            <a:r>
              <a:t>قائدتي النجيبة </a:t>
            </a:r>
            <a:r>
              <a:rPr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algn="ctr" rtl="0">
              <a:defRPr sz="3200"/>
            </a:pPr>
            <a:r>
              <a:t>بالتعاون مع مجموعتك </a:t>
            </a:r>
            <a:r>
              <a:t>..</a:t>
            </a:r>
          </a:p>
          <a:p>
            <a:pPr algn="ctr" rtl="0">
              <a:defRPr sz="3200"/>
            </a:pPr>
            <a:r>
              <a:t>تصفحي كتابك المدرسي</a:t>
            </a:r>
          </a:p>
          <a:p>
            <a:pPr algn="ctr" rtl="0">
              <a:defRPr sz="3200"/>
            </a:pPr>
            <a:r>
              <a:t>وصيغي أسئلة حول ما</a:t>
            </a:r>
          </a:p>
          <a:p>
            <a:pPr algn="ctr" rtl="0">
              <a:defRPr sz="3200"/>
            </a:pPr>
            <a:r>
              <a:t>ترغبين معرفته عن</a:t>
            </a:r>
          </a:p>
          <a:p>
            <a:pPr algn="ctr" rtl="0">
              <a:defRPr sz="3200"/>
            </a:pPr>
            <a:r>
              <a:t>الدرس</a:t>
            </a:r>
            <a:r>
              <a:t>.</a:t>
            </a:r>
          </a:p>
        </p:txBody>
      </p:sp>
      <p:pic>
        <p:nvPicPr>
          <p:cNvPr id="455" name="videoplayback (11)" descr="videoplayback (11)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150341"/>
            <a:ext cx="2260600" cy="9890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4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4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45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عنوان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4463E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rtl="0">
              <a:defRPr>
                <a:latin typeface="+mn-lt"/>
                <a:ea typeface="+mn-ea"/>
                <a:cs typeface="+mn-cs"/>
                <a:sym typeface="Tahoma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أهداف الدرس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مستطيل 1"/>
          <p:cNvSpPr txBox="1"/>
          <p:nvPr/>
        </p:nvSpPr>
        <p:spPr>
          <a:xfrm>
            <a:off x="3827830" y="1124743"/>
            <a:ext cx="6073652" cy="3949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rtl="0">
              <a:defRPr sz="5400">
                <a:solidFill>
                  <a:srgbClr val="FF0000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Arabic Typesetting"/>
                <a:ea typeface="Arabic Typesetting"/>
                <a:cs typeface="Arabic Typesetting"/>
                <a:sym typeface="Arabic Typesetting"/>
              </a:defRPr>
            </a:pPr>
            <a:r>
              <a:t>ايتها المبدعة </a:t>
            </a:r>
          </a:p>
          <a:p>
            <a:pPr algn="ctr" rtl="0">
              <a:defRPr sz="5400"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Arabic Typesetting"/>
                <a:ea typeface="Arabic Typesetting"/>
                <a:cs typeface="Arabic Typesetting"/>
                <a:sym typeface="Arabic Typesetting"/>
              </a:defRPr>
            </a:pPr>
            <a:r>
              <a:t>في دقيقة</a:t>
            </a:r>
          </a:p>
          <a:p>
            <a:pPr algn="ctr" rtl="0">
              <a:defRPr sz="5400" u="sng">
                <a:solidFill>
                  <a:srgbClr val="FF0000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Arabic Typesetting"/>
                <a:ea typeface="Arabic Typesetting"/>
                <a:cs typeface="Arabic Typesetting"/>
                <a:sym typeface="Arabic Typesetting"/>
              </a:defRPr>
            </a:pPr>
            <a:r>
              <a:t>اقرئي صفحة 86 بتركيز </a:t>
            </a:r>
          </a:p>
          <a:p>
            <a:pPr algn="ctr" rtl="0">
              <a:defRPr sz="5400"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Arabic Typesetting"/>
                <a:ea typeface="Arabic Typesetting"/>
                <a:cs typeface="Arabic Typesetting"/>
                <a:sym typeface="Arabic Typesetting"/>
              </a:defRPr>
            </a:pPr>
            <a:r>
              <a:t>استنتجي التالي  </a:t>
            </a:r>
          </a:p>
        </p:txBody>
      </p:sp>
      <p:pic>
        <p:nvPicPr>
          <p:cNvPr id="460" name="videoplayback (11)" descr="videoplayback (11)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50341"/>
            <a:ext cx="2260600" cy="9890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46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عنصر نائب للنص 1"/>
          <p:cNvSpPr txBox="1"/>
          <p:nvPr>
            <p:ph type="body" sz="quarter" idx="1"/>
          </p:nvPr>
        </p:nvSpPr>
        <p:spPr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  <a:miter lim="800000"/>
          </a:ln>
        </p:spPr>
        <p:txBody>
          <a:bodyPr/>
          <a:lstStyle/>
          <a:p>
            <a:pPr rtl="0">
              <a:defRPr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العبادات الباطنة</a:t>
            </a:r>
            <a:r>
              <a:t>:</a:t>
            </a:r>
          </a:p>
        </p:txBody>
      </p:sp>
      <p:grpSp>
        <p:nvGrpSpPr>
          <p:cNvPr id="465" name="عنصر نائب للصورة 5"/>
          <p:cNvGrpSpPr/>
          <p:nvPr/>
        </p:nvGrpSpPr>
        <p:grpSpPr>
          <a:xfrm>
            <a:off x="6405371" y="566927"/>
            <a:ext cx="4434841" cy="3593593"/>
            <a:chOff x="0" y="0"/>
            <a:chExt cx="4434840" cy="3593591"/>
          </a:xfrm>
        </p:grpSpPr>
        <p:sp>
          <p:nvSpPr>
            <p:cNvPr id="463" name="مستطيل"/>
            <p:cNvSpPr/>
            <p:nvPr/>
          </p:nvSpPr>
          <p:spPr>
            <a:xfrm>
              <a:off x="0" y="0"/>
              <a:ext cx="4434841" cy="359359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64" name="image20.jpeg" descr="image20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462" r="0" b="5462"/>
            <a:stretch>
              <a:fillRect/>
            </a:stretch>
          </p:blipFill>
          <p:spPr>
            <a:xfrm>
              <a:off x="0" y="0"/>
              <a:ext cx="4434841" cy="35935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6" name="عنصر نائب للنص 4"/>
          <p:cNvSpPr/>
          <p:nvPr>
            <p:ph type="body" idx="15"/>
          </p:nvPr>
        </p:nvSpPr>
        <p:spPr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0" indent="0" rtl="0">
              <a:buSzTx/>
              <a:buFontTx/>
              <a:buNone/>
              <a:defRPr sz="1600">
                <a:latin typeface="Cambria"/>
                <a:ea typeface="Cambria"/>
                <a:cs typeface="Cambria"/>
                <a:sym typeface="Cambria"/>
              </a:defRPr>
            </a:pPr>
            <a:r>
              <a:t>العبادات الظاهرة</a:t>
            </a:r>
            <a:r>
              <a:t>:</a:t>
            </a:r>
          </a:p>
        </p:txBody>
      </p:sp>
      <p:grpSp>
        <p:nvGrpSpPr>
          <p:cNvPr id="469" name="عنصر نائب للصورة 11"/>
          <p:cNvGrpSpPr/>
          <p:nvPr/>
        </p:nvGrpSpPr>
        <p:grpSpPr>
          <a:xfrm>
            <a:off x="1341597" y="564131"/>
            <a:ext cx="4431829" cy="3596139"/>
            <a:chOff x="0" y="0"/>
            <a:chExt cx="4431827" cy="3596137"/>
          </a:xfrm>
        </p:grpSpPr>
        <p:sp>
          <p:nvSpPr>
            <p:cNvPr id="467" name="مستطيل"/>
            <p:cNvSpPr/>
            <p:nvPr/>
          </p:nvSpPr>
          <p:spPr>
            <a:xfrm>
              <a:off x="0" y="0"/>
              <a:ext cx="4431828" cy="3596138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68" name="image21.jpeg" descr="image21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2166" r="0" b="2166"/>
            <a:stretch>
              <a:fillRect/>
            </a:stretch>
          </p:blipFill>
          <p:spPr>
            <a:xfrm>
              <a:off x="0" y="-1"/>
              <a:ext cx="4431828" cy="35961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70" name="مستطيل 7"/>
          <p:cNvSpPr/>
          <p:nvPr/>
        </p:nvSpPr>
        <p:spPr>
          <a:xfrm>
            <a:off x="4810240" y="3128041"/>
            <a:ext cx="2079487" cy="965781"/>
          </a:xfrm>
          <a:prstGeom prst="rect">
            <a:avLst/>
          </a:prstGeom>
          <a:gradFill>
            <a:gsLst>
              <a:gs pos="0">
                <a:schemeClr val="accent3">
                  <a:hueOff val="-104057"/>
                  <a:satOff val="1515"/>
                  <a:lumOff val="14699"/>
                </a:schemeClr>
              </a:gs>
              <a:gs pos="50000">
                <a:srgbClr val="FFDDB5"/>
              </a:gs>
              <a:gs pos="100000">
                <a:schemeClr val="accent3">
                  <a:hueOff val="-88401"/>
                  <a:satOff val="1515"/>
                  <a:lumOff val="9335"/>
                </a:schemeClr>
              </a:gs>
            </a:gsLst>
            <a:lin ang="5400000"/>
          </a:gradFill>
          <a:ln w="6350">
            <a:solidFill>
              <a:schemeClr val="accent3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rtl="0">
              <a:defRPr b="1" sz="2000">
                <a:ln w="9525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من خلال الصور</a:t>
            </a:r>
          </a:p>
          <a:p>
            <a:pPr algn="ctr" rtl="0">
              <a:defRPr b="1" sz="2000">
                <a:ln w="9525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بالتعاون مع مجموعتك </a:t>
            </a:r>
          </a:p>
          <a:p>
            <a:pPr algn="ctr" rtl="0">
              <a:defRPr b="1" sz="2000">
                <a:ln w="9525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اكتبي تعريفا مناسبا  </a:t>
            </a:r>
          </a:p>
        </p:txBody>
      </p:sp>
      <p:pic>
        <p:nvPicPr>
          <p:cNvPr id="471" name="videoplayback (11)" descr="videoplayback (11)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0" y="150341"/>
            <a:ext cx="1404258" cy="6143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4" name="قلب 13"/>
          <p:cNvGrpSpPr/>
          <p:nvPr/>
        </p:nvGrpSpPr>
        <p:grpSpPr>
          <a:xfrm>
            <a:off x="10560631" y="190733"/>
            <a:ext cx="1453602" cy="1294052"/>
            <a:chOff x="0" y="0"/>
            <a:chExt cx="1453601" cy="1294050"/>
          </a:xfrm>
        </p:grpSpPr>
        <p:sp>
          <p:nvSpPr>
            <p:cNvPr id="472" name="شكل"/>
            <p:cNvSpPr/>
            <p:nvPr/>
          </p:nvSpPr>
          <p:spPr>
            <a:xfrm>
              <a:off x="0" y="0"/>
              <a:ext cx="1453602" cy="1294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657" h="15999" fill="norm" stroke="1" extrusionOk="0">
                  <a:moveTo>
                    <a:pt x="5328" y="3849"/>
                  </a:moveTo>
                  <a:cubicBezTo>
                    <a:pt x="7532" y="-5601"/>
                    <a:pt x="16128" y="3849"/>
                    <a:pt x="5328" y="15999"/>
                  </a:cubicBezTo>
                  <a:cubicBezTo>
                    <a:pt x="-5472" y="3849"/>
                    <a:pt x="3124" y="-5601"/>
                    <a:pt x="5328" y="384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99C97"/>
                </a:gs>
                <a:gs pos="50000">
                  <a:srgbClr val="EA8A84"/>
                </a:gs>
                <a:gs pos="100000">
                  <a:srgbClr val="D4756F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63500" dist="19050" dir="540000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3" name="تقويم 2"/>
            <p:cNvSpPr txBox="1"/>
            <p:nvPr/>
          </p:nvSpPr>
          <p:spPr>
            <a:xfrm>
              <a:off x="291493" y="387356"/>
              <a:ext cx="870615" cy="3939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>
                  <a:solidFill>
                    <a:srgbClr val="FFFFFF"/>
                  </a:solidFill>
                </a:defRPr>
              </a:pPr>
              <a:r>
                <a:t>تقويم </a:t>
              </a:r>
              <a: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000" fill="hold"/>
                                        <p:tgtEl>
                                          <p:spTgt spid="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7" fill="hold" display="0">
                  <p:stCondLst>
                    <p:cond delay="indefinite"/>
                  </p:stCondLst>
                </p:cTn>
                <p:tgtEl>
                  <p:spTgt spid="471"/>
                </p:tgtEl>
              </p:cMediaNode>
            </p:video>
          </p:childTnLst>
        </p:cTn>
      </p:par>
    </p:tnLst>
    <p:bldLst>
      <p:bldP build="whole" bldLvl="1" animBg="1" rev="0" advAuto="0" spid="47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عنوان 1"/>
          <p:cNvSpPr txBox="1"/>
          <p:nvPr>
            <p:ph type="ctrTitle"/>
          </p:nvPr>
        </p:nvSpPr>
        <p:spPr>
          <a:xfrm>
            <a:off x="6845300" y="548679"/>
            <a:ext cx="4834483" cy="923421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rtl="0">
              <a:defRPr>
                <a:latin typeface="+mn-lt"/>
                <a:ea typeface="+mn-ea"/>
                <a:cs typeface="+mn-cs"/>
                <a:sym typeface="Tahoma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صنفي العبادات التالية </a:t>
            </a:r>
          </a:p>
        </p:txBody>
      </p:sp>
      <p:graphicFrame>
        <p:nvGraphicFramePr>
          <p:cNvPr id="477" name="جدول 3"/>
          <p:cNvGraphicFramePr/>
          <p:nvPr/>
        </p:nvGraphicFramePr>
        <p:xfrm>
          <a:off x="3863752" y="1700808"/>
          <a:ext cx="6831856" cy="399644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1">
                <a:tableStyleId>{4C3C2611-4C71-4FC5-86AE-919BDF0F9419}</a:tableStyleId>
              </a:tblPr>
              <a:tblGrid>
                <a:gridCol w="2277285"/>
                <a:gridCol w="2277285"/>
                <a:gridCol w="2277285"/>
              </a:tblGrid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olidFill>
                            <a:srgbClr val="002060"/>
                          </a:solidFill>
                          <a:sym typeface="Cambria"/>
                        </a:defRPr>
                      </a:pPr>
                      <a:r>
                        <a:t>العبادة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olidFill>
                            <a:srgbClr val="002060"/>
                          </a:solidFill>
                          <a:sym typeface="Cambria"/>
                        </a:defRPr>
                      </a:pPr>
                      <a:r>
                        <a:t>ظاهرة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olidFill>
                            <a:srgbClr val="002060"/>
                          </a:solidFill>
                          <a:sym typeface="Cambria"/>
                        </a:defRPr>
                      </a:pPr>
                      <a:r>
                        <a:t>باطنة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  <a:r>
                        <a:t>صلاة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  <a:r>
                        <a:t>حياء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  <a:r>
                        <a:t>بر الوالدين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  <a:r>
                        <a:t>الايمان بالقدر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  <a:r>
                        <a:t>الصبر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defRPr sz="1800">
                          <a:sym typeface="Cambria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عنصر نائب للنص 2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 b="1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من خلال الفيديو </a:t>
            </a:r>
            <a:r>
              <a:t>..</a:t>
            </a:r>
          </a:p>
          <a:p>
            <a:pPr rtl="0">
              <a:defRPr b="1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كل عمل خير فهو عبادة لله لك فيها أجر</a:t>
            </a:r>
            <a:r>
              <a:t>..</a:t>
            </a:r>
          </a:p>
        </p:txBody>
      </p:sp>
      <p:sp>
        <p:nvSpPr>
          <p:cNvPr id="480" name="عنوان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latin typeface="+mj-lt"/>
                <a:ea typeface="+mj-ea"/>
                <a:cs typeface="+mj-cs"/>
                <a:sym typeface="Helvetica"/>
              </a:rPr>
              <a:t>لا تحتقري من المعروف شيء</a:t>
            </a:r>
            <a:r>
              <a:t>.</a:t>
            </a:r>
          </a:p>
        </p:txBody>
      </p:sp>
      <p:grpSp>
        <p:nvGrpSpPr>
          <p:cNvPr id="483" name="عنصر نائب للصورة 9"/>
          <p:cNvGrpSpPr/>
          <p:nvPr/>
        </p:nvGrpSpPr>
        <p:grpSpPr>
          <a:xfrm>
            <a:off x="3646058" y="552919"/>
            <a:ext cx="2251932" cy="2779214"/>
            <a:chOff x="0" y="0"/>
            <a:chExt cx="2251931" cy="2779212"/>
          </a:xfrm>
        </p:grpSpPr>
        <p:sp>
          <p:nvSpPr>
            <p:cNvPr id="481" name="مستطيل"/>
            <p:cNvSpPr/>
            <p:nvPr/>
          </p:nvSpPr>
          <p:spPr>
            <a:xfrm>
              <a:off x="0" y="0"/>
              <a:ext cx="2251932" cy="277921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82" name="image22.jpeg" descr="image22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8282" t="0" r="18282" b="0"/>
            <a:stretch>
              <a:fillRect/>
            </a:stretch>
          </p:blipFill>
          <p:spPr>
            <a:xfrm>
              <a:off x="0" y="0"/>
              <a:ext cx="2251932" cy="2779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86" name="عنصر نائب للصورة 10"/>
          <p:cNvGrpSpPr/>
          <p:nvPr/>
        </p:nvGrpSpPr>
        <p:grpSpPr>
          <a:xfrm>
            <a:off x="940959" y="552919"/>
            <a:ext cx="2251934" cy="2779214"/>
            <a:chOff x="0" y="0"/>
            <a:chExt cx="2251932" cy="2779212"/>
          </a:xfrm>
        </p:grpSpPr>
        <p:sp>
          <p:nvSpPr>
            <p:cNvPr id="484" name="مستطيل"/>
            <p:cNvSpPr/>
            <p:nvPr/>
          </p:nvSpPr>
          <p:spPr>
            <a:xfrm>
              <a:off x="0" y="0"/>
              <a:ext cx="2251932" cy="277921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85" name="image23.jpeg" descr="image23.jpe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9632" t="0" r="19631" b="0"/>
            <a:stretch>
              <a:fillRect/>
            </a:stretch>
          </p:blipFill>
          <p:spPr>
            <a:xfrm>
              <a:off x="-1" y="0"/>
              <a:ext cx="2251934" cy="2779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87" name="لا تحتقر من المعروف شيء" descr="لا تحتقر من المعروف شيء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6816080" y="764704"/>
            <a:ext cx="3816425" cy="4608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675003" fill="hold"/>
                                        <p:tgtEl>
                                          <p:spTgt spid="4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4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50000">
                <p:cTn id="11" fill="hold" display="0">
                  <p:stCondLst>
                    <p:cond delay="indefinite"/>
                  </p:stCondLst>
                </p:cTn>
                <p:tgtEl>
                  <p:spTgt spid="48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عنوان 1"/>
          <p:cNvSpPr txBox="1"/>
          <p:nvPr>
            <p:ph type="title"/>
          </p:nvPr>
        </p:nvSpPr>
        <p:spPr>
          <a:xfrm>
            <a:off x="1199455" y="764704"/>
            <a:ext cx="9753601" cy="1219201"/>
          </a:xfrm>
          <a:prstGeom prst="rect">
            <a:avLst/>
          </a:prstGeom>
        </p:spPr>
        <p:txBody>
          <a:bodyPr/>
          <a:lstStyle/>
          <a:p>
            <a:pPr/>
            <a:r>
              <a:rPr>
                <a:latin typeface="+mj-lt"/>
                <a:ea typeface="+mj-ea"/>
                <a:cs typeface="+mj-cs"/>
                <a:sym typeface="Helvetica"/>
              </a:rPr>
              <a:t>مفهوم العبادة </a:t>
            </a:r>
            <a:r>
              <a:t>..</a:t>
            </a:r>
            <a:b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عنصر نائب للنص 2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795527" rtl="0">
              <a:lnSpc>
                <a:spcPct val="81000"/>
              </a:lnSpc>
              <a:spcBef>
                <a:spcPts val="1500"/>
              </a:spcBef>
              <a:defRPr b="1" sz="1392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من خلال الفيديو </a:t>
            </a:r>
            <a:r>
              <a:t>..</a:t>
            </a:r>
          </a:p>
          <a:p>
            <a:pPr defTabSz="795527" rtl="0">
              <a:lnSpc>
                <a:spcPct val="81000"/>
              </a:lnSpc>
              <a:spcBef>
                <a:spcPts val="1500"/>
              </a:spcBef>
              <a:defRPr b="1" sz="1392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اكتشفي السبب </a:t>
            </a:r>
            <a:r>
              <a:t>...</a:t>
            </a:r>
          </a:p>
          <a:p>
            <a:pPr defTabSz="795527" rtl="0">
              <a:lnSpc>
                <a:spcPct val="81000"/>
              </a:lnSpc>
              <a:spcBef>
                <a:spcPts val="1500"/>
              </a:spcBef>
              <a:defRPr b="1" sz="1392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ولخصي معلوماتك المهمة </a:t>
            </a:r>
            <a:r>
              <a:t>..</a:t>
            </a:r>
          </a:p>
        </p:txBody>
      </p:sp>
      <p:sp>
        <p:nvSpPr>
          <p:cNvPr id="494" name="عنوان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68680">
              <a:defRPr sz="3040"/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لماذا نعبد الله </a:t>
            </a:r>
            <a:r>
              <a:t>..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وهو الغني عنا </a:t>
            </a:r>
            <a:r>
              <a:t>...</a:t>
            </a:r>
          </a:p>
        </p:txBody>
      </p:sp>
      <p:grpSp>
        <p:nvGrpSpPr>
          <p:cNvPr id="497" name="عنصر نائب للصورة 4"/>
          <p:cNvGrpSpPr/>
          <p:nvPr/>
        </p:nvGrpSpPr>
        <p:grpSpPr>
          <a:xfrm>
            <a:off x="3646058" y="552919"/>
            <a:ext cx="2251932" cy="2779214"/>
            <a:chOff x="0" y="0"/>
            <a:chExt cx="2251931" cy="2779212"/>
          </a:xfrm>
        </p:grpSpPr>
        <p:sp>
          <p:nvSpPr>
            <p:cNvPr id="495" name="مستطيل"/>
            <p:cNvSpPr/>
            <p:nvPr/>
          </p:nvSpPr>
          <p:spPr>
            <a:xfrm>
              <a:off x="0" y="0"/>
              <a:ext cx="2251932" cy="277921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96" name="image25.jpeg" descr="image25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7037" t="0" r="27037" b="0"/>
            <a:stretch>
              <a:fillRect/>
            </a:stretch>
          </p:blipFill>
          <p:spPr>
            <a:xfrm>
              <a:off x="0" y="0"/>
              <a:ext cx="2251932" cy="2779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00" name="عنصر نائب للصورة 7"/>
          <p:cNvGrpSpPr/>
          <p:nvPr/>
        </p:nvGrpSpPr>
        <p:grpSpPr>
          <a:xfrm>
            <a:off x="940960" y="552919"/>
            <a:ext cx="2251932" cy="2779214"/>
            <a:chOff x="0" y="0"/>
            <a:chExt cx="2251931" cy="2779212"/>
          </a:xfrm>
        </p:grpSpPr>
        <p:sp>
          <p:nvSpPr>
            <p:cNvPr id="498" name="مستطيل"/>
            <p:cNvSpPr/>
            <p:nvPr/>
          </p:nvSpPr>
          <p:spPr>
            <a:xfrm>
              <a:off x="0" y="0"/>
              <a:ext cx="2251932" cy="277921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499" name="image26.png" descr="image26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9227" t="0" r="19226" b="0"/>
            <a:stretch>
              <a:fillRect/>
            </a:stretch>
          </p:blipFill>
          <p:spPr>
            <a:xfrm>
              <a:off x="0" y="0"/>
              <a:ext cx="2251932" cy="2779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عنوان 1"/>
          <p:cNvSpPr txBox="1"/>
          <p:nvPr>
            <p:ph type="title"/>
          </p:nvPr>
        </p:nvSpPr>
        <p:spPr>
          <a:xfrm>
            <a:off x="6960096" y="3501008"/>
            <a:ext cx="4320481" cy="1219201"/>
          </a:xfrm>
          <a:prstGeom prst="rect">
            <a:avLst/>
          </a:prstGeom>
        </p:spPr>
        <p:txBody>
          <a:bodyPr/>
          <a:lstStyle/>
          <a:p>
            <a:pPr algn="ctr" defTabSz="676655" rtl="0">
              <a:defRPr sz="2220"/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ناقشي 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المقولة الدارجة </a:t>
            </a:r>
            <a:r>
              <a:t>...</a:t>
            </a:r>
            <a:br/>
            <a:r>
              <a:t>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من خلال درسنا اليوم </a:t>
            </a:r>
            <a:r>
              <a:t>)</a:t>
            </a:r>
          </a:p>
        </p:txBody>
      </p:sp>
      <p:pic>
        <p:nvPicPr>
          <p:cNvPr id="50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1383" y="1844824"/>
            <a:ext cx="2808313" cy="4032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6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75720" y="1844824"/>
            <a:ext cx="2664297" cy="4032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4" name="وسيلة شرح على شكل سحابة 4"/>
          <p:cNvGrpSpPr/>
          <p:nvPr/>
        </p:nvGrpSpPr>
        <p:grpSpPr>
          <a:xfrm>
            <a:off x="2277622" y="38068"/>
            <a:ext cx="2307313" cy="1745812"/>
            <a:chOff x="0" y="0"/>
            <a:chExt cx="2307311" cy="1745810"/>
          </a:xfrm>
        </p:grpSpPr>
        <p:grpSp>
          <p:nvGrpSpPr>
            <p:cNvPr id="512" name="تجميع"/>
            <p:cNvGrpSpPr/>
            <p:nvPr/>
          </p:nvGrpSpPr>
          <p:grpSpPr>
            <a:xfrm>
              <a:off x="-1" y="0"/>
              <a:ext cx="2307313" cy="1745811"/>
              <a:chOff x="0" y="0"/>
              <a:chExt cx="2307311" cy="1745810"/>
            </a:xfrm>
          </p:grpSpPr>
          <p:sp>
            <p:nvSpPr>
              <p:cNvPr id="507" name="شكل"/>
              <p:cNvSpPr/>
              <p:nvPr/>
            </p:nvSpPr>
            <p:spPr>
              <a:xfrm>
                <a:off x="-1" y="-1"/>
                <a:ext cx="2307313" cy="1521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9" h="20684" fill="norm" stroke="1" extrusionOk="0">
                    <a:moveTo>
                      <a:pt x="1901" y="6800"/>
                    </a:moveTo>
                    <a:cubicBezTo>
                      <a:pt x="1658" y="4397"/>
                      <a:pt x="2907" y="2184"/>
                      <a:pt x="4691" y="1857"/>
                    </a:cubicBezTo>
                    <a:cubicBezTo>
                      <a:pt x="5414" y="1724"/>
                      <a:pt x="6149" y="1922"/>
                      <a:pt x="6778" y="2419"/>
                    </a:cubicBezTo>
                    <a:cubicBezTo>
                      <a:pt x="7445" y="725"/>
                      <a:pt x="9003" y="82"/>
                      <a:pt x="10259" y="981"/>
                    </a:cubicBezTo>
                    <a:cubicBezTo>
                      <a:pt x="10478" y="1139"/>
                      <a:pt x="10680" y="1338"/>
                      <a:pt x="10857" y="1573"/>
                    </a:cubicBezTo>
                    <a:lnTo>
                      <a:pt x="10857" y="1573"/>
                    </a:lnTo>
                    <a:cubicBezTo>
                      <a:pt x="11377" y="169"/>
                      <a:pt x="12642" y="-401"/>
                      <a:pt x="13683" y="299"/>
                    </a:cubicBezTo>
                    <a:cubicBezTo>
                      <a:pt x="13971" y="493"/>
                      <a:pt x="14223" y="774"/>
                      <a:pt x="14418" y="1119"/>
                    </a:cubicBezTo>
                    <a:cubicBezTo>
                      <a:pt x="15255" y="-209"/>
                      <a:pt x="16734" y="-373"/>
                      <a:pt x="17722" y="753"/>
                    </a:cubicBezTo>
                    <a:cubicBezTo>
                      <a:pt x="18137" y="1226"/>
                      <a:pt x="18417" y="1878"/>
                      <a:pt x="18513" y="2598"/>
                    </a:cubicBezTo>
                    <a:lnTo>
                      <a:pt x="18513" y="2598"/>
                    </a:lnTo>
                    <a:cubicBezTo>
                      <a:pt x="19885" y="3102"/>
                      <a:pt x="20694" y="5013"/>
                      <a:pt x="20321" y="6865"/>
                    </a:cubicBezTo>
                    <a:cubicBezTo>
                      <a:pt x="20289" y="7020"/>
                      <a:pt x="20250" y="7173"/>
                      <a:pt x="20203" y="7321"/>
                    </a:cubicBezTo>
                    <a:cubicBezTo>
                      <a:pt x="21303" y="9251"/>
                      <a:pt x="21034" y="12017"/>
                      <a:pt x="19601" y="13499"/>
                    </a:cubicBezTo>
                    <a:cubicBezTo>
                      <a:pt x="19156" y="13961"/>
                      <a:pt x="18629" y="14259"/>
                      <a:pt x="18072" y="14367"/>
                    </a:cubicBezTo>
                    <a:cubicBezTo>
                      <a:pt x="18072" y="16443"/>
                      <a:pt x="16822" y="18126"/>
                      <a:pt x="15280" y="18126"/>
                    </a:cubicBezTo>
                    <a:cubicBezTo>
                      <a:pt x="14757" y="18126"/>
                      <a:pt x="14245" y="17928"/>
                      <a:pt x="13801" y="17556"/>
                    </a:cubicBezTo>
                    <a:cubicBezTo>
                      <a:pt x="13280" y="19883"/>
                      <a:pt x="11460" y="21199"/>
                      <a:pt x="9738" y="20494"/>
                    </a:cubicBezTo>
                    <a:cubicBezTo>
                      <a:pt x="9016" y="20199"/>
                      <a:pt x="8392" y="19574"/>
                      <a:pt x="7973" y="18727"/>
                    </a:cubicBezTo>
                    <a:cubicBezTo>
                      <a:pt x="6209" y="20160"/>
                      <a:pt x="3920" y="19389"/>
                      <a:pt x="2859" y="17004"/>
                    </a:cubicBezTo>
                    <a:cubicBezTo>
                      <a:pt x="2846" y="16974"/>
                      <a:pt x="2833" y="16944"/>
                      <a:pt x="2820" y="16914"/>
                    </a:cubicBezTo>
                    <a:lnTo>
                      <a:pt x="2820" y="16914"/>
                    </a:lnTo>
                    <a:cubicBezTo>
                      <a:pt x="1666" y="17096"/>
                      <a:pt x="620" y="15986"/>
                      <a:pt x="485" y="14435"/>
                    </a:cubicBezTo>
                    <a:cubicBezTo>
                      <a:pt x="412" y="13608"/>
                      <a:pt x="615" y="12780"/>
                      <a:pt x="1038" y="12172"/>
                    </a:cubicBezTo>
                    <a:lnTo>
                      <a:pt x="1038" y="12172"/>
                    </a:lnTo>
                    <a:cubicBezTo>
                      <a:pt x="39" y="11379"/>
                      <a:pt x="-297" y="9639"/>
                      <a:pt x="288" y="8285"/>
                    </a:cubicBezTo>
                    <a:cubicBezTo>
                      <a:pt x="626" y="7504"/>
                      <a:pt x="1218" y="6988"/>
                      <a:pt x="1883" y="689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002060"/>
                    </a:solidFill>
                  </a:defRPr>
                </a:pPr>
              </a:p>
            </p:txBody>
          </p:sp>
          <p:sp>
            <p:nvSpPr>
              <p:cNvPr id="508" name="دائرة"/>
              <p:cNvSpPr/>
              <p:nvPr/>
            </p:nvSpPr>
            <p:spPr>
              <a:xfrm>
                <a:off x="637314" y="1399434"/>
                <a:ext cx="253117" cy="253117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002060"/>
                    </a:solidFill>
                  </a:defRPr>
                </a:pPr>
              </a:p>
            </p:txBody>
          </p:sp>
          <p:sp>
            <p:nvSpPr>
              <p:cNvPr id="509" name="دائرة"/>
              <p:cNvSpPr/>
              <p:nvPr/>
            </p:nvSpPr>
            <p:spPr>
              <a:xfrm>
                <a:off x="615542" y="1568081"/>
                <a:ext cx="168745" cy="168745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002060"/>
                    </a:solidFill>
                  </a:defRPr>
                </a:pPr>
              </a:p>
            </p:txBody>
          </p:sp>
          <p:sp>
            <p:nvSpPr>
              <p:cNvPr id="510" name="دائرة"/>
              <p:cNvSpPr/>
              <p:nvPr/>
            </p:nvSpPr>
            <p:spPr>
              <a:xfrm>
                <a:off x="631849" y="1661438"/>
                <a:ext cx="84373" cy="84373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002060"/>
                    </a:solidFill>
                  </a:defRPr>
                </a:pPr>
              </a:p>
            </p:txBody>
          </p:sp>
          <p:sp>
            <p:nvSpPr>
              <p:cNvPr id="511" name="شكل"/>
              <p:cNvSpPr/>
              <p:nvPr/>
            </p:nvSpPr>
            <p:spPr>
              <a:xfrm>
                <a:off x="117160" y="77374"/>
                <a:ext cx="2114268" cy="1291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80" y="14010"/>
                    </a:moveTo>
                    <a:cubicBezTo>
                      <a:pt x="899" y="14066"/>
                      <a:pt x="417" y="13902"/>
                      <a:pt x="0" y="13542"/>
                    </a:cubicBezTo>
                    <a:moveTo>
                      <a:pt x="2598" y="19137"/>
                    </a:moveTo>
                    <a:cubicBezTo>
                      <a:pt x="2405" y="19250"/>
                      <a:pt x="2202" y="19325"/>
                      <a:pt x="1994" y="19361"/>
                    </a:cubicBezTo>
                    <a:moveTo>
                      <a:pt x="7802" y="21600"/>
                    </a:moveTo>
                    <a:lnTo>
                      <a:pt x="7802" y="21600"/>
                    </a:lnTo>
                    <a:cubicBezTo>
                      <a:pt x="7657" y="21279"/>
                      <a:pt x="7535" y="20936"/>
                      <a:pt x="7438" y="20577"/>
                    </a:cubicBezTo>
                    <a:moveTo>
                      <a:pt x="14532" y="19050"/>
                    </a:moveTo>
                    <a:cubicBezTo>
                      <a:pt x="14510" y="19430"/>
                      <a:pt x="14462" y="19806"/>
                      <a:pt x="14386" y="20172"/>
                    </a:cubicBezTo>
                    <a:moveTo>
                      <a:pt x="17421" y="12116"/>
                    </a:moveTo>
                    <a:cubicBezTo>
                      <a:pt x="18505" y="12890"/>
                      <a:pt x="19193" y="14504"/>
                      <a:pt x="19193" y="16273"/>
                    </a:cubicBezTo>
                    <a:moveTo>
                      <a:pt x="21600" y="7649"/>
                    </a:moveTo>
                    <a:cubicBezTo>
                      <a:pt x="21423" y="8256"/>
                      <a:pt x="21153" y="8794"/>
                      <a:pt x="20811" y="9222"/>
                    </a:cubicBezTo>
                    <a:moveTo>
                      <a:pt x="19707" y="1814"/>
                    </a:moveTo>
                    <a:cubicBezTo>
                      <a:pt x="19737" y="2059"/>
                      <a:pt x="19751" y="2307"/>
                      <a:pt x="19749" y="2556"/>
                    </a:cubicBezTo>
                    <a:moveTo>
                      <a:pt x="14668" y="947"/>
                    </a:moveTo>
                    <a:cubicBezTo>
                      <a:pt x="14771" y="605"/>
                      <a:pt x="14907" y="286"/>
                      <a:pt x="15073" y="0"/>
                    </a:cubicBezTo>
                    <a:moveTo>
                      <a:pt x="10888" y="1399"/>
                    </a:moveTo>
                    <a:cubicBezTo>
                      <a:pt x="10930" y="1115"/>
                      <a:pt x="10996" y="841"/>
                      <a:pt x="11084" y="582"/>
                    </a:cubicBezTo>
                    <a:moveTo>
                      <a:pt x="6452" y="1676"/>
                    </a:moveTo>
                    <a:cubicBezTo>
                      <a:pt x="6709" y="1897"/>
                      <a:pt x="6947" y="2163"/>
                      <a:pt x="7160" y="2469"/>
                    </a:cubicBezTo>
                    <a:moveTo>
                      <a:pt x="1072" y="7905"/>
                    </a:moveTo>
                    <a:lnTo>
                      <a:pt x="1072" y="7905"/>
                    </a:lnTo>
                    <a:cubicBezTo>
                      <a:pt x="1016" y="7632"/>
                      <a:pt x="974" y="7353"/>
                      <a:pt x="948" y="7071"/>
                    </a:cubicBezTo>
                  </a:path>
                </a:pathLst>
              </a:custGeom>
              <a:noFill/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002060"/>
                    </a:solidFill>
                  </a:defRPr>
                </a:pPr>
              </a:p>
            </p:txBody>
          </p:sp>
        </p:grpSp>
        <p:sp>
          <p:nvSpPr>
            <p:cNvPr id="513" name="انا أحب الله ..…"/>
            <p:cNvSpPr txBox="1"/>
            <p:nvPr/>
          </p:nvSpPr>
          <p:spPr>
            <a:xfrm>
              <a:off x="365255" y="188815"/>
              <a:ext cx="1413795" cy="10608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>
                  <a:solidFill>
                    <a:srgbClr val="002060"/>
                  </a:solidFill>
                </a:defRPr>
              </a:pPr>
              <a:r>
                <a:t>انا أحب الله </a:t>
              </a:r>
              <a:r>
                <a:t>..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>
                  <a:solidFill>
                    <a:srgbClr val="002060"/>
                  </a:solidFill>
                </a:defRPr>
              </a:pPr>
              <a:r>
                <a:t>و الايماني في قلبي </a:t>
              </a:r>
              <a:r>
                <a:t>...</a:t>
              </a:r>
            </a:p>
          </p:txBody>
        </p:sp>
      </p:grpSp>
      <p:grpSp>
        <p:nvGrpSpPr>
          <p:cNvPr id="522" name="وسيلة شرح على شكل سحابة 7"/>
          <p:cNvGrpSpPr/>
          <p:nvPr/>
        </p:nvGrpSpPr>
        <p:grpSpPr>
          <a:xfrm>
            <a:off x="6022038" y="1538504"/>
            <a:ext cx="2307313" cy="1745812"/>
            <a:chOff x="0" y="0"/>
            <a:chExt cx="2307311" cy="1745810"/>
          </a:xfrm>
        </p:grpSpPr>
        <p:grpSp>
          <p:nvGrpSpPr>
            <p:cNvPr id="520" name="تجميع"/>
            <p:cNvGrpSpPr/>
            <p:nvPr/>
          </p:nvGrpSpPr>
          <p:grpSpPr>
            <a:xfrm>
              <a:off x="-1" y="0"/>
              <a:ext cx="2307313" cy="1745811"/>
              <a:chOff x="0" y="0"/>
              <a:chExt cx="2307311" cy="1745810"/>
            </a:xfrm>
          </p:grpSpPr>
          <p:sp>
            <p:nvSpPr>
              <p:cNvPr id="515" name="شكل"/>
              <p:cNvSpPr/>
              <p:nvPr/>
            </p:nvSpPr>
            <p:spPr>
              <a:xfrm>
                <a:off x="-1" y="-1"/>
                <a:ext cx="2307313" cy="1521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9" h="20684" fill="norm" stroke="1" extrusionOk="0">
                    <a:moveTo>
                      <a:pt x="1901" y="6800"/>
                    </a:moveTo>
                    <a:cubicBezTo>
                      <a:pt x="1658" y="4397"/>
                      <a:pt x="2907" y="2184"/>
                      <a:pt x="4691" y="1857"/>
                    </a:cubicBezTo>
                    <a:cubicBezTo>
                      <a:pt x="5414" y="1724"/>
                      <a:pt x="6149" y="1922"/>
                      <a:pt x="6778" y="2419"/>
                    </a:cubicBezTo>
                    <a:cubicBezTo>
                      <a:pt x="7445" y="725"/>
                      <a:pt x="9003" y="82"/>
                      <a:pt x="10259" y="981"/>
                    </a:cubicBezTo>
                    <a:cubicBezTo>
                      <a:pt x="10478" y="1139"/>
                      <a:pt x="10680" y="1338"/>
                      <a:pt x="10857" y="1573"/>
                    </a:cubicBezTo>
                    <a:lnTo>
                      <a:pt x="10857" y="1573"/>
                    </a:lnTo>
                    <a:cubicBezTo>
                      <a:pt x="11377" y="169"/>
                      <a:pt x="12642" y="-401"/>
                      <a:pt x="13683" y="299"/>
                    </a:cubicBezTo>
                    <a:cubicBezTo>
                      <a:pt x="13971" y="493"/>
                      <a:pt x="14223" y="774"/>
                      <a:pt x="14418" y="1119"/>
                    </a:cubicBezTo>
                    <a:cubicBezTo>
                      <a:pt x="15255" y="-209"/>
                      <a:pt x="16734" y="-373"/>
                      <a:pt x="17722" y="753"/>
                    </a:cubicBezTo>
                    <a:cubicBezTo>
                      <a:pt x="18137" y="1226"/>
                      <a:pt x="18417" y="1878"/>
                      <a:pt x="18513" y="2598"/>
                    </a:cubicBezTo>
                    <a:lnTo>
                      <a:pt x="18513" y="2598"/>
                    </a:lnTo>
                    <a:cubicBezTo>
                      <a:pt x="19885" y="3102"/>
                      <a:pt x="20694" y="5013"/>
                      <a:pt x="20321" y="6865"/>
                    </a:cubicBezTo>
                    <a:cubicBezTo>
                      <a:pt x="20289" y="7020"/>
                      <a:pt x="20250" y="7173"/>
                      <a:pt x="20203" y="7321"/>
                    </a:cubicBezTo>
                    <a:cubicBezTo>
                      <a:pt x="21303" y="9251"/>
                      <a:pt x="21034" y="12017"/>
                      <a:pt x="19601" y="13499"/>
                    </a:cubicBezTo>
                    <a:cubicBezTo>
                      <a:pt x="19156" y="13961"/>
                      <a:pt x="18629" y="14259"/>
                      <a:pt x="18072" y="14367"/>
                    </a:cubicBezTo>
                    <a:cubicBezTo>
                      <a:pt x="18072" y="16443"/>
                      <a:pt x="16822" y="18126"/>
                      <a:pt x="15280" y="18126"/>
                    </a:cubicBezTo>
                    <a:cubicBezTo>
                      <a:pt x="14757" y="18126"/>
                      <a:pt x="14245" y="17928"/>
                      <a:pt x="13801" y="17556"/>
                    </a:cubicBezTo>
                    <a:cubicBezTo>
                      <a:pt x="13280" y="19883"/>
                      <a:pt x="11460" y="21199"/>
                      <a:pt x="9738" y="20494"/>
                    </a:cubicBezTo>
                    <a:cubicBezTo>
                      <a:pt x="9016" y="20199"/>
                      <a:pt x="8392" y="19574"/>
                      <a:pt x="7973" y="18727"/>
                    </a:cubicBezTo>
                    <a:cubicBezTo>
                      <a:pt x="6209" y="20160"/>
                      <a:pt x="3920" y="19389"/>
                      <a:pt x="2859" y="17004"/>
                    </a:cubicBezTo>
                    <a:cubicBezTo>
                      <a:pt x="2846" y="16974"/>
                      <a:pt x="2833" y="16944"/>
                      <a:pt x="2820" y="16914"/>
                    </a:cubicBezTo>
                    <a:lnTo>
                      <a:pt x="2820" y="16914"/>
                    </a:lnTo>
                    <a:cubicBezTo>
                      <a:pt x="1666" y="17096"/>
                      <a:pt x="620" y="15986"/>
                      <a:pt x="485" y="14435"/>
                    </a:cubicBezTo>
                    <a:cubicBezTo>
                      <a:pt x="412" y="13608"/>
                      <a:pt x="615" y="12780"/>
                      <a:pt x="1038" y="12172"/>
                    </a:cubicBezTo>
                    <a:lnTo>
                      <a:pt x="1038" y="12172"/>
                    </a:lnTo>
                    <a:cubicBezTo>
                      <a:pt x="39" y="11379"/>
                      <a:pt x="-297" y="9639"/>
                      <a:pt x="288" y="8285"/>
                    </a:cubicBezTo>
                    <a:cubicBezTo>
                      <a:pt x="626" y="7504"/>
                      <a:pt x="1218" y="6988"/>
                      <a:pt x="1883" y="689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516" name="دائرة"/>
              <p:cNvSpPr/>
              <p:nvPr/>
            </p:nvSpPr>
            <p:spPr>
              <a:xfrm>
                <a:off x="637314" y="1399434"/>
                <a:ext cx="253117" cy="253117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517" name="دائرة"/>
              <p:cNvSpPr/>
              <p:nvPr/>
            </p:nvSpPr>
            <p:spPr>
              <a:xfrm>
                <a:off x="615542" y="1568081"/>
                <a:ext cx="168745" cy="168745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518" name="دائرة"/>
              <p:cNvSpPr/>
              <p:nvPr/>
            </p:nvSpPr>
            <p:spPr>
              <a:xfrm>
                <a:off x="631849" y="1661438"/>
                <a:ext cx="84373" cy="84373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519" name="شكل"/>
              <p:cNvSpPr/>
              <p:nvPr/>
            </p:nvSpPr>
            <p:spPr>
              <a:xfrm>
                <a:off x="117160" y="77374"/>
                <a:ext cx="2114268" cy="1291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80" y="14010"/>
                    </a:moveTo>
                    <a:cubicBezTo>
                      <a:pt x="899" y="14066"/>
                      <a:pt x="417" y="13902"/>
                      <a:pt x="0" y="13542"/>
                    </a:cubicBezTo>
                    <a:moveTo>
                      <a:pt x="2598" y="19137"/>
                    </a:moveTo>
                    <a:cubicBezTo>
                      <a:pt x="2405" y="19250"/>
                      <a:pt x="2202" y="19325"/>
                      <a:pt x="1994" y="19361"/>
                    </a:cubicBezTo>
                    <a:moveTo>
                      <a:pt x="7802" y="21600"/>
                    </a:moveTo>
                    <a:lnTo>
                      <a:pt x="7802" y="21600"/>
                    </a:lnTo>
                    <a:cubicBezTo>
                      <a:pt x="7657" y="21279"/>
                      <a:pt x="7535" y="20936"/>
                      <a:pt x="7438" y="20577"/>
                    </a:cubicBezTo>
                    <a:moveTo>
                      <a:pt x="14532" y="19050"/>
                    </a:moveTo>
                    <a:cubicBezTo>
                      <a:pt x="14510" y="19430"/>
                      <a:pt x="14462" y="19806"/>
                      <a:pt x="14386" y="20172"/>
                    </a:cubicBezTo>
                    <a:moveTo>
                      <a:pt x="17421" y="12116"/>
                    </a:moveTo>
                    <a:cubicBezTo>
                      <a:pt x="18505" y="12890"/>
                      <a:pt x="19193" y="14504"/>
                      <a:pt x="19193" y="16273"/>
                    </a:cubicBezTo>
                    <a:moveTo>
                      <a:pt x="21600" y="7649"/>
                    </a:moveTo>
                    <a:cubicBezTo>
                      <a:pt x="21423" y="8256"/>
                      <a:pt x="21153" y="8794"/>
                      <a:pt x="20811" y="9222"/>
                    </a:cubicBezTo>
                    <a:moveTo>
                      <a:pt x="19707" y="1814"/>
                    </a:moveTo>
                    <a:cubicBezTo>
                      <a:pt x="19737" y="2059"/>
                      <a:pt x="19751" y="2307"/>
                      <a:pt x="19749" y="2556"/>
                    </a:cubicBezTo>
                    <a:moveTo>
                      <a:pt x="14668" y="947"/>
                    </a:moveTo>
                    <a:cubicBezTo>
                      <a:pt x="14771" y="605"/>
                      <a:pt x="14907" y="286"/>
                      <a:pt x="15073" y="0"/>
                    </a:cubicBezTo>
                    <a:moveTo>
                      <a:pt x="10888" y="1399"/>
                    </a:moveTo>
                    <a:cubicBezTo>
                      <a:pt x="10930" y="1115"/>
                      <a:pt x="10996" y="841"/>
                      <a:pt x="11084" y="582"/>
                    </a:cubicBezTo>
                    <a:moveTo>
                      <a:pt x="6452" y="1676"/>
                    </a:moveTo>
                    <a:cubicBezTo>
                      <a:pt x="6709" y="1897"/>
                      <a:pt x="6947" y="2163"/>
                      <a:pt x="7160" y="2469"/>
                    </a:cubicBezTo>
                    <a:moveTo>
                      <a:pt x="1072" y="7905"/>
                    </a:moveTo>
                    <a:lnTo>
                      <a:pt x="1072" y="7905"/>
                    </a:lnTo>
                    <a:cubicBezTo>
                      <a:pt x="1016" y="7632"/>
                      <a:pt x="974" y="7353"/>
                      <a:pt x="948" y="7071"/>
                    </a:cubicBezTo>
                  </a:path>
                </a:pathLst>
              </a:custGeom>
              <a:noFill/>
              <a:ln w="12700" cap="flat">
                <a:solidFill>
                  <a:srgbClr val="649A9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rtl="0"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521" name="الايمان في القلب ..…"/>
            <p:cNvSpPr txBox="1"/>
            <p:nvPr/>
          </p:nvSpPr>
          <p:spPr>
            <a:xfrm>
              <a:off x="365255" y="69804"/>
              <a:ext cx="1413795" cy="1298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>
                  <a:solidFill>
                    <a:srgbClr val="002060"/>
                  </a:solidFill>
                </a:defRPr>
              </a:pPr>
              <a:r>
                <a:t>الايمان في القلب </a:t>
              </a:r>
              <a:r>
                <a:t>..</a:t>
              </a:r>
              <a:endParaRPr>
                <a:solidFill>
                  <a:srgbClr val="FFFFFF"/>
                </a:solidFill>
              </a:endParaRPr>
            </a:p>
            <a:p>
              <a:pPr algn="ctr" rtl="0">
                <a:defRPr>
                  <a:solidFill>
                    <a:srgbClr val="002060"/>
                  </a:solidFill>
                </a:defRPr>
              </a:pPr>
              <a:r>
                <a:t>مو لازم اظهره لكم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7" dur="2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عنوان 1"/>
          <p:cNvSpPr txBox="1"/>
          <p:nvPr>
            <p:ph type="title"/>
          </p:nvPr>
        </p:nvSpPr>
        <p:spPr>
          <a:xfrm>
            <a:off x="1199455" y="1412775"/>
            <a:ext cx="9753601" cy="1219201"/>
          </a:xfrm>
          <a:prstGeom prst="rect">
            <a:avLst/>
          </a:prstGeom>
        </p:spPr>
        <p:txBody>
          <a:bodyPr/>
          <a:lstStyle/>
          <a:p>
            <a:pPr defTabSz="429768" rtl="0">
              <a:lnSpc>
                <a:spcPct val="200000"/>
              </a:lnSpc>
              <a:defRPr sz="939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قائدتي الجميلة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  <a:t>بالتعاون مع مجموعتك </a:t>
            </a:r>
            <a:b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</a:br>
            <a: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  <a:t>بيني وجه الدلالة للأية من خلال نشاط </a:t>
            </a:r>
            <a:r>
              <a:rPr>
                <a:solidFill>
                  <a:srgbClr val="000000"/>
                </a:solidFill>
              </a:rPr>
              <a:t>2     ((</a:t>
            </a:r>
            <a: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  <a:t>في كتاب الكاتبة </a:t>
            </a:r>
            <a:r>
              <a:rPr>
                <a:solidFill>
                  <a:srgbClr val="000000"/>
                </a:solidFill>
              </a:rPr>
              <a:t>)</a:t>
            </a:r>
            <a:br>
              <a:rPr>
                <a:solidFill>
                  <a:srgbClr val="000000"/>
                </a:solidFill>
              </a:rPr>
            </a:br>
          </a:p>
        </p:txBody>
      </p:sp>
      <p:pic>
        <p:nvPicPr>
          <p:cNvPr id="52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336" y="3789040"/>
            <a:ext cx="3343276" cy="25050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videoplayback (11)" descr="videoplayback (11)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150341"/>
            <a:ext cx="1404258" cy="614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5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5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52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عنوان 1"/>
          <p:cNvSpPr txBox="1"/>
          <p:nvPr/>
        </p:nvSpPr>
        <p:spPr>
          <a:xfrm>
            <a:off x="1245175" y="785921"/>
            <a:ext cx="9662161" cy="2494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r" rtl="0">
              <a:lnSpc>
                <a:spcPct val="200000"/>
              </a:lnSpc>
              <a:defRPr sz="2000">
                <a:solidFill>
                  <a:srgbClr val="FF0000"/>
                </a:solidFill>
                <a:latin typeface="+mn-lt"/>
                <a:ea typeface="+mn-ea"/>
                <a:cs typeface="+mn-cs"/>
                <a:sym typeface="Tahoma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قائدتي المبدعة 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  <a:t>بالتعاون مع مجموعتك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المبدعات</a:t>
            </a:r>
            <a:r>
              <a:rPr>
                <a:solidFill>
                  <a:srgbClr val="000000"/>
                </a:solidFill>
              </a:rPr>
              <a:t> </a:t>
            </a:r>
            <a:br>
              <a:rPr>
                <a:solidFill>
                  <a:srgbClr val="000000"/>
                </a:solidFill>
              </a:rPr>
            </a:br>
            <a: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  <a:t>ابدعي في تصميم خارطة ذهنية لمنزلة العبادة</a:t>
            </a:r>
            <a:br>
              <a:rPr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rPr>
            </a:br>
          </a:p>
        </p:txBody>
      </p:sp>
      <p:pic>
        <p:nvPicPr>
          <p:cNvPr id="52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1383" y="3068959"/>
            <a:ext cx="4055421" cy="27088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مستطيل 1"/>
          <p:cNvSpPr txBox="1"/>
          <p:nvPr/>
        </p:nvSpPr>
        <p:spPr>
          <a:xfrm>
            <a:off x="1245175" y="476672"/>
            <a:ext cx="10613074" cy="39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333333"/>
                </a:solidFill>
                <a:latin typeface="NotoNaskhArabic"/>
                <a:ea typeface="NotoNaskhArabic"/>
                <a:cs typeface="NotoNaskhArabic"/>
                <a:sym typeface="NotoNaskhArabic"/>
              </a:defRPr>
            </a:lvl1pPr>
          </a:lstStyle>
          <a:p>
            <a:pPr rtl="0">
              <a:defRPr/>
            </a:pPr>
            <a:r>
              <a:t>وقال أبو يزيد: "سُقْتُ نفسي إلى الله وهي تبكي، فما زلت أسوقها حتى انساقت إليه وهي تضحك"</a:t>
            </a:r>
          </a:p>
        </p:txBody>
      </p:sp>
      <p:sp>
        <p:nvSpPr>
          <p:cNvPr id="532" name="مستطيل 2"/>
          <p:cNvSpPr txBox="1"/>
          <p:nvPr/>
        </p:nvSpPr>
        <p:spPr>
          <a:xfrm>
            <a:off x="741119" y="1484783"/>
            <a:ext cx="10589409" cy="1037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>
                <a:solidFill>
                  <a:srgbClr val="333333"/>
                </a:solidFill>
                <a:latin typeface="NotoNaskhArabic"/>
                <a:ea typeface="NotoNaskhArabic"/>
                <a:cs typeface="NotoNaskhArabic"/>
                <a:sym typeface="NotoNaskhArabic"/>
              </a:defRPr>
            </a:pPr>
            <a:r>
              <a:t>قيل لمالك بن مغفل وهو جالس في بيته وحده: ألا تستوحش؟ قال: "أَوَ يستوحش مع الله أحد؟" وكان حبيب أبو محمد يخلو في بيته ويقول: "من لم تقرَّ عينه بك فلا قرت عينه، ومن لم يأنس بك فلا أَنِس"</a:t>
            </a:r>
            <a:br/>
          </a:p>
        </p:txBody>
      </p:sp>
      <p:sp>
        <p:nvSpPr>
          <p:cNvPr id="533" name="مستطيل 3"/>
          <p:cNvSpPr txBox="1"/>
          <p:nvPr/>
        </p:nvSpPr>
        <p:spPr>
          <a:xfrm>
            <a:off x="3093719" y="2723727"/>
            <a:ext cx="8236809" cy="704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rtl="0">
              <a:defRPr>
                <a:solidFill>
                  <a:srgbClr val="333333"/>
                </a:solidFill>
                <a:latin typeface="NotoNaskhArabic"/>
                <a:ea typeface="NotoNaskhArabic"/>
                <a:cs typeface="NotoNaskhArabic"/>
                <a:sym typeface="NotoNaskhArabic"/>
              </a:defRPr>
            </a:pPr>
            <a:r>
              <a:t>قال عثمان بن عفان رضي الله عنه: "لو طهرت قلوبنا، لما شبعت من كلام الله"</a:t>
            </a:r>
            <a:b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3" grpId="2"/>
      <p:bldP build="whole" bldLvl="1" animBg="1" rev="0" advAuto="0" spid="53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مستطيل 1"/>
          <p:cNvSpPr txBox="1"/>
          <p:nvPr/>
        </p:nvSpPr>
        <p:spPr>
          <a:xfrm>
            <a:off x="9789944" y="332656"/>
            <a:ext cx="1974590" cy="92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rtl="0">
              <a:defRPr b="1" sz="5400">
                <a:solidFill>
                  <a:schemeClr val="accent4"/>
                </a:solidFill>
              </a:defRPr>
            </a:pPr>
            <a:r>
              <a:t>نشاط</a:t>
            </a:r>
            <a:r>
              <a:t>3</a:t>
            </a:r>
          </a:p>
        </p:txBody>
      </p:sp>
      <p:sp>
        <p:nvSpPr>
          <p:cNvPr id="536" name="مربع نص 2"/>
          <p:cNvSpPr txBox="1"/>
          <p:nvPr/>
        </p:nvSpPr>
        <p:spPr>
          <a:xfrm>
            <a:off x="7365855" y="1700808"/>
            <a:ext cx="2716873" cy="39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pPr rtl="0">
              <a:defRPr/>
            </a:pPr>
            <a:r>
              <a:t>كيف أحقق حلاوة العبادة</a:t>
            </a:r>
          </a:p>
        </p:txBody>
      </p:sp>
      <p:grpSp>
        <p:nvGrpSpPr>
          <p:cNvPr id="539" name="قلب 3"/>
          <p:cNvGrpSpPr/>
          <p:nvPr/>
        </p:nvGrpSpPr>
        <p:grpSpPr>
          <a:xfrm>
            <a:off x="328272" y="1144369"/>
            <a:ext cx="1958392" cy="1564552"/>
            <a:chOff x="0" y="0"/>
            <a:chExt cx="1958391" cy="1564551"/>
          </a:xfrm>
        </p:grpSpPr>
        <p:sp>
          <p:nvSpPr>
            <p:cNvPr id="537" name="شكل"/>
            <p:cNvSpPr/>
            <p:nvPr/>
          </p:nvSpPr>
          <p:spPr>
            <a:xfrm>
              <a:off x="-1" y="0"/>
              <a:ext cx="1958393" cy="1564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657" h="15999" fill="norm" stroke="1" extrusionOk="0">
                  <a:moveTo>
                    <a:pt x="5328" y="3849"/>
                  </a:moveTo>
                  <a:cubicBezTo>
                    <a:pt x="7532" y="-5601"/>
                    <a:pt x="16128" y="3849"/>
                    <a:pt x="5328" y="15999"/>
                  </a:cubicBezTo>
                  <a:cubicBezTo>
                    <a:pt x="-5472" y="3849"/>
                    <a:pt x="3124" y="-5601"/>
                    <a:pt x="5328" y="384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649A9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rtl="0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8" name="تقويم 3"/>
            <p:cNvSpPr txBox="1"/>
            <p:nvPr/>
          </p:nvSpPr>
          <p:spPr>
            <a:xfrm>
              <a:off x="376843" y="509497"/>
              <a:ext cx="1204705" cy="3939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 rtl="0">
                <a:defRPr>
                  <a:solidFill>
                    <a:srgbClr val="FFFFFF"/>
                  </a:solidFill>
                </a:defRPr>
              </a:pPr>
              <a:r>
                <a:t>تقويم </a:t>
              </a:r>
              <a:r>
                <a:t>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32304" y="2306265"/>
            <a:ext cx="2700339" cy="4358903"/>
          </a:xfrm>
          <a:prstGeom prst="rect">
            <a:avLst/>
          </a:prstGeom>
          <a:ln w="12700">
            <a:miter lim="400000"/>
          </a:ln>
        </p:spPr>
      </p:pic>
      <p:sp>
        <p:nvSpPr>
          <p:cNvPr id="542" name="مستطيل 1"/>
          <p:cNvSpPr txBox="1"/>
          <p:nvPr/>
        </p:nvSpPr>
        <p:spPr>
          <a:xfrm>
            <a:off x="2302519" y="265078"/>
            <a:ext cx="6621801" cy="683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3600">
                <a:solidFill>
                  <a:schemeClr val="accent4"/>
                </a:solidFill>
              </a:defRPr>
            </a:lvl1pPr>
          </a:lstStyle>
          <a:p>
            <a:pPr rtl="0">
              <a:defRPr/>
            </a:pPr>
            <a:r>
              <a:t>دوني أسئلة من خلال مكعب الأسئلة </a:t>
            </a:r>
          </a:p>
        </p:txBody>
      </p:sp>
      <p:sp>
        <p:nvSpPr>
          <p:cNvPr id="543" name="مستطيل 7"/>
          <p:cNvSpPr/>
          <p:nvPr/>
        </p:nvSpPr>
        <p:spPr>
          <a:xfrm>
            <a:off x="4171667" y="2242132"/>
            <a:ext cx="2115404" cy="658081"/>
          </a:xfrm>
          <a:prstGeom prst="rect">
            <a:avLst/>
          </a:prstGeom>
          <a:gradFill>
            <a:gsLst>
              <a:gs pos="0">
                <a:schemeClr val="accent1">
                  <a:lumOff val="16366"/>
                </a:schemeClr>
              </a:gs>
              <a:gs pos="50000">
                <a:srgbClr val="B9E4E4"/>
              </a:gs>
              <a:gs pos="100000">
                <a:schemeClr val="accent1">
                  <a:satOff val="1893"/>
                  <a:lumOff val="10175"/>
                </a:schemeClr>
              </a:gs>
            </a:gsLst>
            <a:lin ang="5400000"/>
          </a:gradFill>
          <a:ln w="63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600"/>
            </a:lvl1pPr>
          </a:lstStyle>
          <a:p>
            <a:pPr rtl="0">
              <a:defRPr/>
            </a:pPr>
            <a:r>
              <a:t>عددي</a:t>
            </a:r>
          </a:p>
        </p:txBody>
      </p:sp>
      <p:sp>
        <p:nvSpPr>
          <p:cNvPr id="544" name="مستطيل 8"/>
          <p:cNvSpPr/>
          <p:nvPr/>
        </p:nvSpPr>
        <p:spPr>
          <a:xfrm>
            <a:off x="6387513" y="2962151"/>
            <a:ext cx="2115405" cy="462851"/>
          </a:xfrm>
          <a:prstGeom prst="rect">
            <a:avLst/>
          </a:prstGeom>
          <a:gradFill>
            <a:gsLst>
              <a:gs pos="0">
                <a:srgbClr val="E99C97"/>
              </a:gs>
              <a:gs pos="50000">
                <a:srgbClr val="EA8A84"/>
              </a:gs>
              <a:gs pos="100000">
                <a:srgbClr val="D4756F"/>
              </a:gs>
            </a:gsLst>
            <a:lin ang="5400000"/>
          </a:gradFill>
          <a:ln w="635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/>
            </a:lvl1pPr>
          </a:lstStyle>
          <a:p>
            <a:pPr rtl="0">
              <a:defRPr/>
            </a:pPr>
            <a:r>
              <a:t>دللي</a:t>
            </a:r>
          </a:p>
        </p:txBody>
      </p:sp>
      <p:sp>
        <p:nvSpPr>
          <p:cNvPr id="545" name="مستطيل 11"/>
          <p:cNvSpPr/>
          <p:nvPr/>
        </p:nvSpPr>
        <p:spPr>
          <a:xfrm>
            <a:off x="4171667" y="4343129"/>
            <a:ext cx="2115404" cy="601471"/>
          </a:xfrm>
          <a:prstGeom prst="rect">
            <a:avLst/>
          </a:prstGeom>
          <a:gradFill>
            <a:gsLst>
              <a:gs pos="0">
                <a:srgbClr val="B9ABD9"/>
              </a:gs>
              <a:gs pos="50000">
                <a:srgbClr val="AE9CD6"/>
              </a:gs>
              <a:gs pos="100000">
                <a:srgbClr val="9987C0"/>
              </a:gs>
            </a:gsLst>
            <a:lin ang="5400000"/>
          </a:gradFill>
          <a:ln w="6350">
            <a:solidFill>
              <a:schemeClr val="accent5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200"/>
            </a:lvl1pPr>
          </a:lstStyle>
          <a:p>
            <a:pPr rtl="0">
              <a:defRPr/>
            </a:pPr>
            <a:r>
              <a:t>بيني</a:t>
            </a:r>
          </a:p>
        </p:txBody>
      </p:sp>
      <p:sp>
        <p:nvSpPr>
          <p:cNvPr id="546" name="مستطيل 12"/>
          <p:cNvSpPr/>
          <p:nvPr/>
        </p:nvSpPr>
        <p:spPr>
          <a:xfrm>
            <a:off x="4171670" y="2948852"/>
            <a:ext cx="2115404" cy="532162"/>
          </a:xfrm>
          <a:prstGeom prst="rect">
            <a:avLst/>
          </a:prstGeom>
          <a:gradFill>
            <a:gsLst>
              <a:gs pos="0">
                <a:srgbClr val="C3D488"/>
              </a:gs>
              <a:gs pos="50000">
                <a:srgbClr val="BDD274"/>
              </a:gs>
              <a:gs pos="100000">
                <a:srgbClr val="AABF61"/>
              </a:gs>
            </a:gsLst>
            <a:lin ang="5400000"/>
          </a:gradFill>
          <a:ln w="635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800"/>
            </a:lvl1pPr>
          </a:lstStyle>
          <a:p>
            <a:pPr rtl="0">
              <a:defRPr/>
            </a:pPr>
            <a:r>
              <a:t>اكتشفي</a:t>
            </a:r>
          </a:p>
        </p:txBody>
      </p:sp>
      <p:sp>
        <p:nvSpPr>
          <p:cNvPr id="547" name="مستطيل 13"/>
          <p:cNvSpPr/>
          <p:nvPr/>
        </p:nvSpPr>
        <p:spPr>
          <a:xfrm>
            <a:off x="1955825" y="2984106"/>
            <a:ext cx="2115405" cy="418940"/>
          </a:xfrm>
          <a:prstGeom prst="rect">
            <a:avLst/>
          </a:prstGeom>
          <a:gradFill>
            <a:gsLst>
              <a:gs pos="0">
                <a:srgbClr val="D5A986"/>
              </a:gs>
              <a:gs pos="50000">
                <a:srgbClr val="D39E72"/>
              </a:gs>
              <a:gs pos="100000">
                <a:srgbClr val="C08B5F"/>
              </a:gs>
            </a:gsLst>
            <a:lin ang="5400000"/>
          </a:gradFill>
          <a:ln w="6350">
            <a:solidFill>
              <a:schemeClr val="accent6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000"/>
            </a:lvl1pPr>
          </a:lstStyle>
          <a:p>
            <a:pPr rtl="0">
              <a:defRPr/>
            </a:pPr>
            <a:r>
              <a:t>مثلي</a:t>
            </a:r>
          </a:p>
        </p:txBody>
      </p:sp>
      <p:sp>
        <p:nvSpPr>
          <p:cNvPr id="548" name="مستطيل 14"/>
          <p:cNvSpPr/>
          <p:nvPr/>
        </p:nvSpPr>
        <p:spPr>
          <a:xfrm>
            <a:off x="4158031" y="3628358"/>
            <a:ext cx="2115404" cy="462851"/>
          </a:xfrm>
          <a:prstGeom prst="rect">
            <a:avLst/>
          </a:prstGeom>
          <a:gradFill>
            <a:gsLst>
              <a:gs pos="0">
                <a:srgbClr val="FFCE8E"/>
              </a:gs>
              <a:gs pos="50000">
                <a:srgbClr val="FFC77B"/>
              </a:gs>
              <a:gs pos="100000">
                <a:srgbClr val="E4B06A"/>
              </a:gs>
            </a:gsLst>
            <a:lin ang="5400000"/>
          </a:gradFill>
          <a:ln w="6350">
            <a:solidFill>
              <a:schemeClr val="accent3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/>
            </a:lvl1pPr>
          </a:lstStyle>
          <a:p>
            <a:pPr rtl="0">
              <a:defRPr/>
            </a:pPr>
            <a:r>
              <a:t>قارني</a:t>
            </a:r>
          </a:p>
        </p:txBody>
      </p:sp>
      <p:pic>
        <p:nvPicPr>
          <p:cNvPr id="549" name="videoplayback (11)" descr="videoplayback (11)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1365829"/>
            <a:ext cx="2958628" cy="86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54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مستطيل 1"/>
          <p:cNvSpPr txBox="1"/>
          <p:nvPr/>
        </p:nvSpPr>
        <p:spPr>
          <a:xfrm>
            <a:off x="6576197" y="363835"/>
            <a:ext cx="4399017" cy="42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rtl="0">
              <a:defRPr b="1" sz="2000">
                <a:solidFill>
                  <a:schemeClr val="accent4"/>
                </a:solidFill>
              </a:defRPr>
            </a:pPr>
            <a:r>
              <a:t>نشاط </a:t>
            </a:r>
            <a:r>
              <a:t>: </a:t>
            </a:r>
            <a:r>
              <a:t>لخصي الدرس في الاسطر التالية </a:t>
            </a:r>
            <a:r>
              <a:t>: </a:t>
            </a:r>
          </a:p>
        </p:txBody>
      </p:sp>
      <p:sp>
        <p:nvSpPr>
          <p:cNvPr id="552" name="مربع نص 2"/>
          <p:cNvSpPr txBox="1"/>
          <p:nvPr/>
        </p:nvSpPr>
        <p:spPr>
          <a:xfrm>
            <a:off x="4960620" y="1523999"/>
            <a:ext cx="6360160" cy="2514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/>
            </a:lvl1pPr>
          </a:lstStyle>
          <a:p>
            <a:pPr rtl="0">
              <a:defRPr/>
            </a:pPr>
            <a: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pic>
        <p:nvPicPr>
          <p:cNvPr id="55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539" y="1295400"/>
            <a:ext cx="2843117" cy="53979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4" name="videoplayback (11)" descr="videoplayback (11)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86378"/>
            <a:ext cx="2958628" cy="86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000" fill="hold"/>
                                        <p:tgtEl>
                                          <p:spTgt spid="5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5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55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HEARTSOFT 16X9">
  <a:themeElements>
    <a:clrScheme name="HEARTSOFT 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9D3D3"/>
      </a:accent1>
      <a:accent2>
        <a:srgbClr val="BBCE78"/>
      </a:accent2>
      <a:accent3>
        <a:srgbClr val="FEC77C"/>
      </a:accent3>
      <a:accent4>
        <a:srgbClr val="E58E89"/>
      </a:accent4>
      <a:accent5>
        <a:srgbClr val="AF9FD3"/>
      </a:accent5>
      <a:accent6>
        <a:srgbClr val="CF9E76"/>
      </a:accent6>
      <a:hlink>
        <a:srgbClr val="0000FF"/>
      </a:hlink>
      <a:folHlink>
        <a:srgbClr val="FF00FF"/>
      </a:folHlink>
    </a:clrScheme>
    <a:fontScheme name="HEARTSOFT 16X9">
      <a:majorFont>
        <a:latin typeface="Helvetica"/>
        <a:ea typeface="Helvetica"/>
        <a:cs typeface="Helvetica"/>
      </a:majorFont>
      <a:minorFont>
        <a:latin typeface="Tahoma"/>
        <a:ea typeface="Tahoma"/>
        <a:cs typeface="Tahoma"/>
      </a:minorFont>
    </a:fontScheme>
    <a:fmtScheme name="HEARTSOFT 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mbria"/>
            <a:ea typeface="Cambria"/>
            <a:cs typeface="Cambria"/>
            <a:sym typeface="Cambr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mbria"/>
            <a:ea typeface="Cambria"/>
            <a:cs typeface="Cambria"/>
            <a:sym typeface="Cambr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EARTSOFT 16X9">
  <a:themeElements>
    <a:clrScheme name="HEARTSOFT 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9D3D3"/>
      </a:accent1>
      <a:accent2>
        <a:srgbClr val="BBCE78"/>
      </a:accent2>
      <a:accent3>
        <a:srgbClr val="FEC77C"/>
      </a:accent3>
      <a:accent4>
        <a:srgbClr val="E58E89"/>
      </a:accent4>
      <a:accent5>
        <a:srgbClr val="AF9FD3"/>
      </a:accent5>
      <a:accent6>
        <a:srgbClr val="CF9E76"/>
      </a:accent6>
      <a:hlink>
        <a:srgbClr val="0000FF"/>
      </a:hlink>
      <a:folHlink>
        <a:srgbClr val="FF00FF"/>
      </a:folHlink>
    </a:clrScheme>
    <a:fontScheme name="HEARTSOFT 16X9">
      <a:majorFont>
        <a:latin typeface="Helvetica"/>
        <a:ea typeface="Helvetica"/>
        <a:cs typeface="Helvetica"/>
      </a:majorFont>
      <a:minorFont>
        <a:latin typeface="Tahoma"/>
        <a:ea typeface="Tahoma"/>
        <a:cs typeface="Tahoma"/>
      </a:minorFont>
    </a:fontScheme>
    <a:fmtScheme name="HEARTSOFT 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mbria"/>
            <a:ea typeface="Cambria"/>
            <a:cs typeface="Cambria"/>
            <a:sym typeface="Cambr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mbria"/>
            <a:ea typeface="Cambria"/>
            <a:cs typeface="Cambria"/>
            <a:sym typeface="Cambr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